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9" r:id="rId5"/>
    <p:sldId id="258" r:id="rId6"/>
    <p:sldId id="262" r:id="rId7"/>
    <p:sldId id="261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9" d="100"/>
          <a:sy n="149" d="100"/>
        </p:scale>
        <p:origin x="-944" y="-104"/>
      </p:cViewPr>
      <p:guideLst>
        <p:guide orient="horz" pos="12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8669-9132-D34F-956A-CAFE90B081C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0662-2093-DD43-A758-C624E820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2559"/>
            <a:ext cx="7772400" cy="1470025"/>
          </a:xfrm>
        </p:spPr>
        <p:txBody>
          <a:bodyPr/>
          <a:lstStyle/>
          <a:p>
            <a:r>
              <a:rPr lang="en-US" dirty="0" smtClean="0"/>
              <a:t>Tools of the Trade: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433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Emily Fischer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Colorado State University</a:t>
            </a:r>
          </a:p>
          <a:p>
            <a:r>
              <a:rPr lang="en-US" dirty="0" smtClean="0"/>
              <a:t>Department of Atmospheric Science</a:t>
            </a:r>
          </a:p>
          <a:p>
            <a:r>
              <a:rPr lang="en-US" dirty="0" err="1" smtClean="0"/>
              <a:t>evf@atmos.colostate.edu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37" y="4599512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46" y="66731"/>
            <a:ext cx="719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 yourself some </a:t>
            </a:r>
            <a:r>
              <a:rPr lang="en-US" sz="2800" dirty="0" err="1" smtClean="0"/>
              <a:t>git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08327" y="1583164"/>
            <a:ext cx="8127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https://</a:t>
            </a:r>
            <a:r>
              <a:rPr lang="en-US" sz="4800" dirty="0" err="1" smtClean="0"/>
              <a:t>git-scm.com</a:t>
            </a:r>
            <a:r>
              <a:rPr lang="en-US" sz="4800" dirty="0" smtClean="0"/>
              <a:t>/downloads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993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06" y="1194386"/>
            <a:ext cx="7186187" cy="5663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is a system that records changes to a file (or sets of files) over time, so you can recall specific versions.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73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5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is a version control system.  </a:t>
            </a:r>
          </a:p>
          <a:p>
            <a:r>
              <a:rPr lang="en-US" sz="2800" dirty="0" smtClean="0"/>
              <a:t>These are some of its features.</a:t>
            </a:r>
            <a:endParaRPr lang="en-US" sz="2800" dirty="0"/>
          </a:p>
        </p:txBody>
      </p:sp>
      <p:pic>
        <p:nvPicPr>
          <p:cNvPr id="5" name="Picture 4" descr="Screen Shot 2015-12-23 at 2.4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87030"/>
            <a:ext cx="8610600" cy="1663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5" y="3429000"/>
            <a:ext cx="5513970" cy="3176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36212" y="2673847"/>
            <a:ext cx="401016" cy="75515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8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5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is a version control system.  </a:t>
            </a:r>
          </a:p>
          <a:p>
            <a:r>
              <a:rPr lang="en-US" sz="2800" dirty="0" smtClean="0"/>
              <a:t>These are some of its features.</a:t>
            </a:r>
            <a:endParaRPr lang="en-US" sz="2800" dirty="0"/>
          </a:p>
        </p:txBody>
      </p:sp>
      <p:pic>
        <p:nvPicPr>
          <p:cNvPr id="5" name="Picture 4" descr="Screen Shot 2015-12-23 at 2.4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87030"/>
            <a:ext cx="8610600" cy="1663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47642" y="2673847"/>
            <a:ext cx="868870" cy="44411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9" y="3117965"/>
            <a:ext cx="5097562" cy="29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8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5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is a version control system.  </a:t>
            </a:r>
          </a:p>
          <a:p>
            <a:r>
              <a:rPr lang="en-US" sz="2800" dirty="0" smtClean="0"/>
              <a:t>These are some of its features.</a:t>
            </a:r>
            <a:endParaRPr lang="en-US" sz="2800" dirty="0"/>
          </a:p>
        </p:txBody>
      </p:sp>
      <p:pic>
        <p:nvPicPr>
          <p:cNvPr id="5" name="Picture 4" descr="Screen Shot 2015-12-23 at 2.4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87030"/>
            <a:ext cx="8610600" cy="1663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003611" y="2673848"/>
            <a:ext cx="0" cy="923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7064" y="3601264"/>
            <a:ext cx="119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$ for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81" y="4022725"/>
            <a:ext cx="1710976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54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is a version control system.  </a:t>
            </a:r>
          </a:p>
          <a:p>
            <a:r>
              <a:rPr lang="en-US" sz="2800" dirty="0" smtClean="0"/>
              <a:t>These are some of its features.</a:t>
            </a:r>
            <a:endParaRPr lang="en-US" sz="2800" dirty="0"/>
          </a:p>
        </p:txBody>
      </p:sp>
      <p:pic>
        <p:nvPicPr>
          <p:cNvPr id="5" name="Picture 4" descr="Screen Shot 2015-12-23 at 2.4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87030"/>
            <a:ext cx="8610600" cy="1663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003611" y="2673848"/>
            <a:ext cx="0" cy="923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7064" y="3601264"/>
            <a:ext cx="119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$ for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81" y="4022725"/>
            <a:ext cx="1710976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" y="3959407"/>
            <a:ext cx="6582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You should use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if you: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Are committed to transparency and reproducibility.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on’t like wasting time.</a:t>
            </a:r>
          </a:p>
        </p:txBody>
      </p:sp>
    </p:spTree>
    <p:extLst>
      <p:ext uri="{BB962C8B-B14F-4D97-AF65-F5344CB8AC3E}">
        <p14:creationId xmlns:p14="http://schemas.microsoft.com/office/powerpoint/2010/main" val="6568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66731"/>
            <a:ext cx="7190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Community models are a great example of the use of version control.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1" y="1592384"/>
            <a:ext cx="4912604" cy="4405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8665" y="1782208"/>
            <a:ext cx="36804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GEOS-</a:t>
            </a:r>
            <a:r>
              <a:rPr lang="en-US" sz="3600" b="1" dirty="0" err="1" smtClean="0"/>
              <a:t>Chem</a:t>
            </a:r>
            <a:r>
              <a:rPr lang="en-US" sz="3600" b="1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Global model of atmospheric composition</a:t>
            </a:r>
          </a:p>
          <a:p>
            <a:pPr marL="457200" indent="-457200">
              <a:buFont typeface="Arial"/>
              <a:buChar char="•"/>
            </a:pPr>
            <a:r>
              <a:rPr lang="en-US" sz="2800" i="1" dirty="0" smtClean="0"/>
              <a:t>Developed and used </a:t>
            </a:r>
            <a:r>
              <a:rPr lang="en-US" sz="2800" dirty="0" smtClean="0"/>
              <a:t>by research groups </a:t>
            </a:r>
            <a:r>
              <a:rPr lang="en-US" sz="2800" i="1" dirty="0" smtClean="0"/>
              <a:t>worldwide</a:t>
            </a:r>
          </a:p>
        </p:txBody>
      </p:sp>
    </p:spTree>
    <p:extLst>
      <p:ext uri="{BB962C8B-B14F-4D97-AF65-F5344CB8AC3E}">
        <p14:creationId xmlns:p14="http://schemas.microsoft.com/office/powerpoint/2010/main" val="37901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6" y="66731"/>
            <a:ext cx="302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GEOS-</a:t>
            </a:r>
            <a:r>
              <a:rPr lang="en-US" sz="2800" dirty="0" err="1" smtClean="0"/>
              <a:t>Chem</a:t>
            </a:r>
            <a:r>
              <a:rPr lang="en-US" sz="2800" dirty="0" smtClean="0"/>
              <a:t> code:</a:t>
            </a:r>
            <a:endParaRPr lang="en-US" sz="2800" dirty="0"/>
          </a:p>
        </p:txBody>
      </p:sp>
      <p:pic>
        <p:nvPicPr>
          <p:cNvPr id="6" name="Picture 5" descr="Screen Shot 2015-12-31 at 11.18.4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5"/>
          <a:stretch/>
        </p:blipFill>
        <p:spPr>
          <a:xfrm>
            <a:off x="4962769" y="0"/>
            <a:ext cx="4181231" cy="6858000"/>
          </a:xfrm>
          <a:prstGeom prst="rect">
            <a:avLst/>
          </a:prstGeom>
        </p:spPr>
      </p:pic>
      <p:pic>
        <p:nvPicPr>
          <p:cNvPr id="7" name="Picture 6" descr="Screen Shot 2015-12-31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208080"/>
            <a:ext cx="5171831" cy="43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31 at 11.2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846" y="66731"/>
            <a:ext cx="488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GEOS-</a:t>
            </a:r>
            <a:r>
              <a:rPr lang="en-US" sz="2800" dirty="0" err="1" smtClean="0"/>
              <a:t>Chem</a:t>
            </a:r>
            <a:r>
              <a:rPr lang="en-US" sz="2800" dirty="0" smtClean="0"/>
              <a:t> code in </a:t>
            </a:r>
            <a:r>
              <a:rPr lang="en-US" sz="2800" dirty="0" err="1" smtClean="0"/>
              <a:t>git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19540" y="5500589"/>
            <a:ext cx="576384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Lines removed in red, added in green..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37538" y="4904155"/>
            <a:ext cx="1504462" cy="801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326923" y="5304694"/>
            <a:ext cx="562708" cy="923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5232" y="6228452"/>
            <a:ext cx="5838094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Specific module modified.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44307" y="405285"/>
            <a:ext cx="3399693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 branches tracking changes over time.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184769" y="1097783"/>
            <a:ext cx="2559538" cy="660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11353</TotalTime>
  <Words>203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Tools of the Trade: Introduction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Fischer</dc:creator>
  <cp:lastModifiedBy>A Drager</cp:lastModifiedBy>
  <cp:revision>11</cp:revision>
  <dcterms:created xsi:type="dcterms:W3CDTF">2015-12-23T21:38:37Z</dcterms:created>
  <dcterms:modified xsi:type="dcterms:W3CDTF">2015-12-31T19:06:52Z</dcterms:modified>
</cp:coreProperties>
</file>