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2"/>
    <p:restoredTop sz="94666"/>
  </p:normalViewPr>
  <p:slideViewPr>
    <p:cSldViewPr>
      <p:cViewPr varScale="1">
        <p:scale>
          <a:sx n="102" d="100"/>
          <a:sy n="102" d="100"/>
        </p:scale>
        <p:origin x="124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73D9-ADC1-492B-8C86-534708C5EFC6}" type="datetimeFigureOut">
              <a:rPr lang="en-US" smtClean="0"/>
              <a:t>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ED91F-3AD6-4227-9D19-66B39B590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255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73D9-ADC1-492B-8C86-534708C5EFC6}" type="datetimeFigureOut">
              <a:rPr lang="en-US" smtClean="0"/>
              <a:t>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ED91F-3AD6-4227-9D19-66B39B590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8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73D9-ADC1-492B-8C86-534708C5EFC6}" type="datetimeFigureOut">
              <a:rPr lang="en-US" smtClean="0"/>
              <a:t>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ED91F-3AD6-4227-9D19-66B39B590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962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73D9-ADC1-492B-8C86-534708C5EFC6}" type="datetimeFigureOut">
              <a:rPr lang="en-US" smtClean="0"/>
              <a:t>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ED91F-3AD6-4227-9D19-66B39B590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06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73D9-ADC1-492B-8C86-534708C5EFC6}" type="datetimeFigureOut">
              <a:rPr lang="en-US" smtClean="0"/>
              <a:t>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ED91F-3AD6-4227-9D19-66B39B590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82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73D9-ADC1-492B-8C86-534708C5EFC6}" type="datetimeFigureOut">
              <a:rPr lang="en-US" smtClean="0"/>
              <a:t>1/10/16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ED91F-3AD6-4227-9D19-66B39B590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2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73D9-ADC1-492B-8C86-534708C5EFC6}" type="datetimeFigureOut">
              <a:rPr lang="en-US" smtClean="0"/>
              <a:t>1/10/16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ED91F-3AD6-4227-9D19-66B39B590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73D9-ADC1-492B-8C86-534708C5EFC6}" type="datetimeFigureOut">
              <a:rPr lang="en-US" smtClean="0"/>
              <a:t>1/10/16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ED91F-3AD6-4227-9D19-66B39B590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23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73D9-ADC1-492B-8C86-534708C5EFC6}" type="datetimeFigureOut">
              <a:rPr lang="en-US" smtClean="0"/>
              <a:t>1/10/16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ED91F-3AD6-4227-9D19-66B39B59040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8D11C3F9-C35D-4E63-A7DE-39212B836BB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6" name="Picture 6" descr="glob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664200" cy="375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178105" y="6111876"/>
            <a:ext cx="8781411" cy="685800"/>
            <a:chOff x="228600" y="6096000"/>
            <a:chExt cx="8781411" cy="685800"/>
          </a:xfrm>
        </p:grpSpPr>
        <p:grpSp>
          <p:nvGrpSpPr>
            <p:cNvPr id="8" name="Group 22"/>
            <p:cNvGrpSpPr/>
            <p:nvPr/>
          </p:nvGrpSpPr>
          <p:grpSpPr>
            <a:xfrm>
              <a:off x="2064079" y="6096000"/>
              <a:ext cx="6945932" cy="685800"/>
              <a:chOff x="2140279" y="6096000"/>
              <a:chExt cx="6945932" cy="685800"/>
            </a:xfrm>
          </p:grpSpPr>
          <p:grpSp>
            <p:nvGrpSpPr>
              <p:cNvPr id="10" name="Group 13"/>
              <p:cNvGrpSpPr>
                <a:grpSpLocks/>
              </p:cNvGrpSpPr>
              <p:nvPr userDrawn="1"/>
            </p:nvGrpSpPr>
            <p:grpSpPr bwMode="auto">
              <a:xfrm>
                <a:off x="2140279" y="6245225"/>
                <a:ext cx="5784521" cy="460375"/>
                <a:chOff x="2286000" y="6245225"/>
                <a:chExt cx="5784521" cy="460375"/>
              </a:xfrm>
            </p:grpSpPr>
            <p:grpSp>
              <p:nvGrpSpPr>
                <p:cNvPr id="12" name="Group 11"/>
                <p:cNvGrpSpPr>
                  <a:grpSpLocks/>
                </p:cNvGrpSpPr>
                <p:nvPr/>
              </p:nvGrpSpPr>
              <p:grpSpPr bwMode="auto">
                <a:xfrm>
                  <a:off x="2286000" y="6525768"/>
                  <a:ext cx="5784521" cy="179832"/>
                  <a:chOff x="2514600" y="5916168"/>
                  <a:chExt cx="5784521" cy="179832"/>
                </a:xfrm>
              </p:grpSpPr>
              <p:sp>
                <p:nvSpPr>
                  <p:cNvPr id="14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2697480" y="5916168"/>
                    <a:ext cx="5601641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CC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2603123" y="6007608"/>
                    <a:ext cx="5604700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CC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2514600" y="6096000"/>
                    <a:ext cx="5601641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CC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3" name="Text Box 16"/>
                <p:cNvSpPr txBox="1">
                  <a:spLocks noChangeArrowheads="1"/>
                </p:cNvSpPr>
                <p:nvPr userDrawn="1"/>
              </p:nvSpPr>
              <p:spPr bwMode="auto">
                <a:xfrm>
                  <a:off x="2841445" y="6245225"/>
                  <a:ext cx="4746171" cy="292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sz="1300" b="1" dirty="0" smtClean="0">
                      <a:solidFill>
                        <a:schemeClr val="bg1">
                          <a:lumMod val="50000"/>
                        </a:schemeClr>
                      </a:solidFill>
                      <a:latin typeface="+mj-lt"/>
                    </a:rPr>
                    <a:t>Transitioning unique data and research technologies to operations</a:t>
                  </a:r>
                  <a:endParaRPr lang="en-US" sz="1300" b="1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endParaRPr>
                </a:p>
              </p:txBody>
            </p:sp>
          </p:grpSp>
          <p:pic>
            <p:nvPicPr>
              <p:cNvPr id="11" name="Picture 10" descr="S:\SPoRT Logo\NASA_Lg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229599" y="6096000"/>
                <a:ext cx="856612" cy="685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9" name="Picture 2" descr="sport_redblue_lg_trans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28600" y="6245225"/>
              <a:ext cx="1676400" cy="449847"/>
            </a:xfrm>
            <a:prstGeom prst="rect">
              <a:avLst/>
            </a:prstGeom>
            <a:noFill/>
            <a:ln w="9525" algn="in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833917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73D9-ADC1-492B-8C86-534708C5EFC6}" type="datetimeFigureOut">
              <a:rPr lang="en-US" smtClean="0"/>
              <a:t>1/10/16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ED91F-3AD6-4227-9D19-66B39B590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7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73D9-ADC1-492B-8C86-534708C5EFC6}" type="datetimeFigureOut">
              <a:rPr lang="en-US" smtClean="0"/>
              <a:t>1/10/16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ED91F-3AD6-4227-9D19-66B39B590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13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973D9-ADC1-492B-8C86-534708C5EFC6}" type="datetimeFigureOut">
              <a:rPr lang="en-US" smtClean="0"/>
              <a:t>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ED91F-3AD6-4227-9D19-66B39B590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78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miktex.org/" TargetMode="External"/><Relationship Id="rId3" Type="http://schemas.openxmlformats.org/officeDocument/2006/relationships/hyperlink" Target="https://tug.org/mactex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atex-tutorial.com/" TargetMode="External"/><Relationship Id="rId4" Type="http://schemas.openxmlformats.org/officeDocument/2006/relationships/hyperlink" Target="https://www.tug.org/twg/mactex/tutorials/ltxprimer-1.0.pdf" TargetMode="External"/><Relationship Id="rId5" Type="http://schemas.openxmlformats.org/officeDocument/2006/relationships/hyperlink" Target="http://tex.stackexchange.com/" TargetMode="External"/><Relationship Id="rId6" Type="http://schemas.openxmlformats.org/officeDocument/2006/relationships/hyperlink" Target="https://en.wikibooks.org/wiki/LaTeX" TargetMode="External"/><Relationship Id="rId7" Type="http://schemas.openxmlformats.org/officeDocument/2006/relationships/hyperlink" Target="http://www.tablesgenerator.com/" TargetMode="External"/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latex-project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4654" y="2907343"/>
            <a:ext cx="6134692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 of the Trade: Introduction to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LaTex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Annual AMS Student Conference</a:t>
            </a: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 January 2016—New Orleans, LA</a:t>
            </a:r>
          </a:p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Jordan Bell</a:t>
            </a: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UAH/NASA SPoRT</a:t>
            </a: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muwxman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5334000"/>
            <a:ext cx="589793" cy="5897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146" y="338165"/>
            <a:ext cx="6172200" cy="256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873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76200"/>
            <a:ext cx="419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it?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784086"/>
            <a:ext cx="785490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LaTex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short for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Lamport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Tex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Lah-tek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Lay-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commonly used alternate to Word in the scientific community to produce documents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Think of “coding” your documents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LaTex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has own syntax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 to advanced editors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advanced editors will assist in the syntax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Everything is professional looking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87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14400"/>
            <a:ext cx="8839200" cy="48368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0" y="430069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Editor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0" y="42639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074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 txBox="1">
            <a:spLocks/>
          </p:cNvSpPr>
          <p:nvPr/>
        </p:nvSpPr>
        <p:spPr>
          <a:xfrm>
            <a:off x="457200" y="1143000"/>
            <a:ext cx="4040188" cy="63976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Strengths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6"/>
          <p:cNvSpPr txBox="1">
            <a:spLocks/>
          </p:cNvSpPr>
          <p:nvPr/>
        </p:nvSpPr>
        <p:spPr>
          <a:xfrm>
            <a:off x="457200" y="1782762"/>
            <a:ext cx="4040188" cy="395128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Ideal for thesis's, journal articles and manuscripts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Figures and Tables</a:t>
            </a: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Many journals have templates that have formatting all set up.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Bibliography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Especially easy if you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citation management software</a:t>
            </a: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4645025" y="1143000"/>
            <a:ext cx="4041775" cy="63976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Weaknesses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8"/>
          <p:cNvSpPr txBox="1">
            <a:spLocks/>
          </p:cNvSpPr>
          <p:nvPr/>
        </p:nvSpPr>
        <p:spPr>
          <a:xfrm>
            <a:off x="4645025" y="1782762"/>
            <a:ext cx="4041775" cy="395128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Curve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Generates only pdf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Packages can be used to output other formats</a:t>
            </a:r>
          </a:p>
          <a:p>
            <a:pPr lvl="1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Strengths &amp; Weaknesses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326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get started?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4694" y="838200"/>
            <a:ext cx="785490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editors for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http://miktex.org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/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https://tug.org/mactex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up package manager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See supplement materials for setting this up</a:t>
            </a: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tutorial on internet to get started</a:t>
            </a: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resources listed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71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4694" y="838200"/>
            <a:ext cx="785490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LaTex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Homepage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https://latex-project.org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/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Tutorials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http://www.latex-tutorial.com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www.tug.org/twg/mactex/tutorials/ltxprimer-1.0.pdf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Great Help Sites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http://tex.stackexchange.com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/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en.wikibooks.org/wiki/LaTeX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http://www.tablesgenerator.com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/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278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200</Words>
  <Application>Microsoft Macintosh PowerPoint</Application>
  <PresentationFormat>On-screen Show (4:3)</PresentationFormat>
  <Paragraphs>61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M. McGrath</dc:creator>
  <cp:lastModifiedBy>Aryeh Drager</cp:lastModifiedBy>
  <cp:revision>21</cp:revision>
  <dcterms:created xsi:type="dcterms:W3CDTF">2013-01-04T20:22:19Z</dcterms:created>
  <dcterms:modified xsi:type="dcterms:W3CDTF">2016-01-10T15:02:46Z</dcterms:modified>
</cp:coreProperties>
</file>