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7" r:id="rId2"/>
    <p:sldId id="263" r:id="rId3"/>
    <p:sldId id="258" r:id="rId4"/>
    <p:sldId id="259" r:id="rId5"/>
    <p:sldId id="260" r:id="rId6"/>
    <p:sldId id="272" r:id="rId7"/>
    <p:sldId id="261" r:id="rId8"/>
    <p:sldId id="271" r:id="rId9"/>
    <p:sldId id="262" r:id="rId10"/>
    <p:sldId id="270" r:id="rId11"/>
    <p:sldId id="269"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8900" y="2978025"/>
            <a:ext cx="89072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cxnSp>
        <p:nvCxnSpPr>
          <p:cNvPr id="11" name="Google Shape;11;p2"/>
          <p:cNvCxnSpPr>
            <a:stCxn id="12" idx="4"/>
          </p:cNvCxnSpPr>
          <p:nvPr/>
        </p:nvCxnSpPr>
        <p:spPr>
          <a:xfrm>
            <a:off x="125300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1127000" y="3524633"/>
            <a:ext cx="252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191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19C4AB84-BE65-4267-A03E-9BA3C54FD6F9}" type="slidenum">
              <a:rPr lang="en-ID" smtClean="0"/>
              <a:t>‹#›</a:t>
            </a:fld>
            <a:endParaRPr lang="en-ID"/>
          </a:p>
        </p:txBody>
      </p:sp>
      <p:cxnSp>
        <p:nvCxnSpPr>
          <p:cNvPr id="65" name="Google Shape;65;p11"/>
          <p:cNvCxnSpPr/>
          <p:nvPr/>
        </p:nvCxnSpPr>
        <p:spPr>
          <a:xfrm>
            <a:off x="1260851"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1126233" y="3294400"/>
            <a:ext cx="2692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9676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9ACD-6D9E-4D32-BBFF-59D9BD5A6602}" type="datetimeFigureOut">
              <a:rPr lang="en-ID" smtClean="0"/>
              <a:t>24/02/2021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C4AB84-BE65-4267-A03E-9BA3C54FD6F9}" type="slidenum">
              <a:rPr lang="en-ID" smtClean="0"/>
              <a:t>‹#›</a:t>
            </a:fld>
            <a:endParaRPr lang="en-ID"/>
          </a:p>
        </p:txBody>
      </p:sp>
    </p:spTree>
    <p:extLst>
      <p:ext uri="{BB962C8B-B14F-4D97-AF65-F5344CB8AC3E}">
        <p14:creationId xmlns:p14="http://schemas.microsoft.com/office/powerpoint/2010/main" val="14691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1"/>
            <a:ext cx="90228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5" name="Google Shape;15;p3"/>
          <p:cNvSpPr txBox="1">
            <a:spLocks noGrp="1"/>
          </p:cNvSpPr>
          <p:nvPr>
            <p:ph type="subTitle" idx="1"/>
          </p:nvPr>
        </p:nvSpPr>
        <p:spPr>
          <a:xfrm>
            <a:off x="2089768" y="3710551"/>
            <a:ext cx="92372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17" name="Google Shape;17;p3"/>
          <p:cNvCxnSpPr/>
          <p:nvPr/>
        </p:nvCxnSpPr>
        <p:spPr>
          <a:xfrm>
            <a:off x="125286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843408" y="3023204"/>
            <a:ext cx="8192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57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126084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851100" y="3023223"/>
            <a:ext cx="8192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body" idx="1"/>
          </p:nvPr>
        </p:nvSpPr>
        <p:spPr>
          <a:xfrm>
            <a:off x="2177633" y="2882400"/>
            <a:ext cx="8934000" cy="1093200"/>
          </a:xfrm>
          <a:prstGeom prst="rect">
            <a:avLst/>
          </a:prstGeom>
        </p:spPr>
        <p:txBody>
          <a:bodyPr spcFirstLastPara="1" wrap="square" lIns="91425" tIns="91425" rIns="91425" bIns="91425" anchor="ctr" anchorCtr="0">
            <a:noAutofit/>
          </a:bodyPr>
          <a:lstStyle>
            <a:lvl1pPr marL="609585" lvl="0" indent="-541853" rtl="0">
              <a:spcBef>
                <a:spcPts val="800"/>
              </a:spcBef>
              <a:spcAft>
                <a:spcPts val="0"/>
              </a:spcAft>
              <a:buSzPts val="2800"/>
              <a:buChar char="◦"/>
              <a:defRPr sz="3733" i="1">
                <a:solidFill>
                  <a:schemeClr val="accent1"/>
                </a:solidFill>
              </a:defRPr>
            </a:lvl1pPr>
            <a:lvl2pPr marL="1219170" lvl="1" indent="-541853" rtl="0">
              <a:spcBef>
                <a:spcPts val="0"/>
              </a:spcBef>
              <a:spcAft>
                <a:spcPts val="0"/>
              </a:spcAft>
              <a:buSzPts val="2800"/>
              <a:buChar char="▫"/>
              <a:defRPr sz="3733" i="1">
                <a:solidFill>
                  <a:schemeClr val="accent1"/>
                </a:solidFill>
              </a:defRPr>
            </a:lvl2pPr>
            <a:lvl3pPr marL="1828754" lvl="2" indent="-541853" rtl="0">
              <a:spcBef>
                <a:spcPts val="0"/>
              </a:spcBef>
              <a:spcAft>
                <a:spcPts val="0"/>
              </a:spcAft>
              <a:buSzPts val="2800"/>
              <a:buChar char="■"/>
              <a:defRPr sz="3733" i="1">
                <a:solidFill>
                  <a:schemeClr val="accent1"/>
                </a:solidFill>
              </a:defRPr>
            </a:lvl3pPr>
            <a:lvl4pPr marL="2438339" lvl="3" indent="-541853" rtl="0">
              <a:spcBef>
                <a:spcPts val="0"/>
              </a:spcBef>
              <a:spcAft>
                <a:spcPts val="0"/>
              </a:spcAft>
              <a:buClr>
                <a:schemeClr val="accent1"/>
              </a:buClr>
              <a:buSzPts val="2800"/>
              <a:buChar char="●"/>
              <a:defRPr sz="3733" i="1">
                <a:solidFill>
                  <a:schemeClr val="accent1"/>
                </a:solidFill>
              </a:defRPr>
            </a:lvl4pPr>
            <a:lvl5pPr marL="3047924" lvl="4" indent="-541853" rtl="0">
              <a:spcBef>
                <a:spcPts val="0"/>
              </a:spcBef>
              <a:spcAft>
                <a:spcPts val="0"/>
              </a:spcAft>
              <a:buClr>
                <a:schemeClr val="accent1"/>
              </a:buClr>
              <a:buSzPts val="2800"/>
              <a:buChar char="○"/>
              <a:defRPr sz="3733" i="1">
                <a:solidFill>
                  <a:schemeClr val="accent1"/>
                </a:solidFill>
              </a:defRPr>
            </a:lvl5pPr>
            <a:lvl6pPr marL="3657509" lvl="5" indent="-541853" rtl="0">
              <a:spcBef>
                <a:spcPts val="0"/>
              </a:spcBef>
              <a:spcAft>
                <a:spcPts val="0"/>
              </a:spcAft>
              <a:buClr>
                <a:schemeClr val="accent1"/>
              </a:buClr>
              <a:buSzPts val="2800"/>
              <a:buChar char="■"/>
              <a:defRPr sz="3733" i="1">
                <a:solidFill>
                  <a:schemeClr val="accent1"/>
                </a:solidFill>
              </a:defRPr>
            </a:lvl6pPr>
            <a:lvl7pPr marL="4267093" lvl="6" indent="-541853" rtl="0">
              <a:spcBef>
                <a:spcPts val="0"/>
              </a:spcBef>
              <a:spcAft>
                <a:spcPts val="0"/>
              </a:spcAft>
              <a:buClr>
                <a:schemeClr val="accent1"/>
              </a:buClr>
              <a:buSzPts val="2800"/>
              <a:buChar char="●"/>
              <a:defRPr sz="3733" i="1">
                <a:solidFill>
                  <a:schemeClr val="accent1"/>
                </a:solidFill>
              </a:defRPr>
            </a:lvl7pPr>
            <a:lvl8pPr marL="4876678" lvl="7" indent="-541853" rtl="0">
              <a:spcBef>
                <a:spcPts val="0"/>
              </a:spcBef>
              <a:spcAft>
                <a:spcPts val="0"/>
              </a:spcAft>
              <a:buClr>
                <a:schemeClr val="accent1"/>
              </a:buClr>
              <a:buSzPts val="2800"/>
              <a:buChar char="○"/>
              <a:defRPr sz="3733" i="1">
                <a:solidFill>
                  <a:schemeClr val="accent1"/>
                </a:solidFill>
              </a:defRPr>
            </a:lvl8pPr>
            <a:lvl9pPr marL="5486263" lvl="8" indent="-541853">
              <a:spcBef>
                <a:spcPts val="0"/>
              </a:spcBef>
              <a:spcAft>
                <a:spcPts val="0"/>
              </a:spcAft>
              <a:buClr>
                <a:schemeClr val="accent1"/>
              </a:buClr>
              <a:buSzPts val="2800"/>
              <a:buChar char="■"/>
              <a:defRPr sz="3733" i="1">
                <a:solidFill>
                  <a:schemeClr val="accent1"/>
                </a:solidFill>
              </a:defRPr>
            </a:lvl9pPr>
          </a:lstStyle>
          <a:p>
            <a:pPr lvl="0"/>
            <a:r>
              <a:rPr lang="en-US"/>
              <a:t>Click to edit Master text styles</a:t>
            </a:r>
          </a:p>
        </p:txBody>
      </p:sp>
      <p:sp>
        <p:nvSpPr>
          <p:cNvPr id="23" name="Google Shape;23;p4"/>
          <p:cNvSpPr txBox="1"/>
          <p:nvPr/>
        </p:nvSpPr>
        <p:spPr>
          <a:xfrm>
            <a:off x="382055" y="2992041"/>
            <a:ext cx="1741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6400" b="1">
                <a:solidFill>
                  <a:schemeClr val="accent1"/>
                </a:solidFill>
                <a:latin typeface="Quicksand"/>
                <a:ea typeface="Quicksand"/>
                <a:cs typeface="Quicksand"/>
                <a:sym typeface="Quicksand"/>
              </a:rPr>
              <a:t>“</a:t>
            </a:r>
            <a:endParaRPr sz="64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2969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2400">
                <a:latin typeface="Quicksand"/>
                <a:ea typeface="Quicksand"/>
                <a:cs typeface="Quicksand"/>
                <a:sym typeface="Quicksand"/>
              </a:defRPr>
            </a:lvl1pPr>
            <a:lvl2pPr lvl="1" rtl="0">
              <a:spcBef>
                <a:spcPts val="0"/>
              </a:spcBef>
              <a:spcAft>
                <a:spcPts val="0"/>
              </a:spcAft>
              <a:buSzPts val="1800"/>
              <a:buFont typeface="Quicksand"/>
              <a:buNone/>
              <a:defRPr sz="2400">
                <a:latin typeface="Quicksand"/>
                <a:ea typeface="Quicksand"/>
                <a:cs typeface="Quicksand"/>
                <a:sym typeface="Quicksand"/>
              </a:defRPr>
            </a:lvl2pPr>
            <a:lvl3pPr lvl="2" rtl="0">
              <a:spcBef>
                <a:spcPts val="0"/>
              </a:spcBef>
              <a:spcAft>
                <a:spcPts val="0"/>
              </a:spcAft>
              <a:buSzPts val="1800"/>
              <a:buFont typeface="Quicksand"/>
              <a:buNone/>
              <a:defRPr sz="2400">
                <a:latin typeface="Quicksand"/>
                <a:ea typeface="Quicksand"/>
                <a:cs typeface="Quicksand"/>
                <a:sym typeface="Quicksand"/>
              </a:defRPr>
            </a:lvl3pPr>
            <a:lvl4pPr lvl="3" rtl="0">
              <a:spcBef>
                <a:spcPts val="0"/>
              </a:spcBef>
              <a:spcAft>
                <a:spcPts val="0"/>
              </a:spcAft>
              <a:buSzPts val="1800"/>
              <a:buFont typeface="Quicksand"/>
              <a:buNone/>
              <a:defRPr sz="2400">
                <a:latin typeface="Quicksand"/>
                <a:ea typeface="Quicksand"/>
                <a:cs typeface="Quicksand"/>
                <a:sym typeface="Quicksand"/>
              </a:defRPr>
            </a:lvl4pPr>
            <a:lvl5pPr lvl="4" rtl="0">
              <a:spcBef>
                <a:spcPts val="0"/>
              </a:spcBef>
              <a:spcAft>
                <a:spcPts val="0"/>
              </a:spcAft>
              <a:buSzPts val="1800"/>
              <a:buFont typeface="Quicksand"/>
              <a:buNone/>
              <a:defRPr sz="2400">
                <a:latin typeface="Quicksand"/>
                <a:ea typeface="Quicksand"/>
                <a:cs typeface="Quicksand"/>
                <a:sym typeface="Quicksand"/>
              </a:defRPr>
            </a:lvl5pPr>
            <a:lvl6pPr lvl="5" rtl="0">
              <a:spcBef>
                <a:spcPts val="0"/>
              </a:spcBef>
              <a:spcAft>
                <a:spcPts val="0"/>
              </a:spcAft>
              <a:buSzPts val="1800"/>
              <a:buFont typeface="Quicksand"/>
              <a:buNone/>
              <a:defRPr sz="2400">
                <a:latin typeface="Quicksand"/>
                <a:ea typeface="Quicksand"/>
                <a:cs typeface="Quicksand"/>
                <a:sym typeface="Quicksand"/>
              </a:defRPr>
            </a:lvl6pPr>
            <a:lvl7pPr lvl="6" rtl="0">
              <a:spcBef>
                <a:spcPts val="0"/>
              </a:spcBef>
              <a:spcAft>
                <a:spcPts val="0"/>
              </a:spcAft>
              <a:buSzPts val="1800"/>
              <a:buFont typeface="Quicksand"/>
              <a:buNone/>
              <a:defRPr sz="2400">
                <a:latin typeface="Quicksand"/>
                <a:ea typeface="Quicksand"/>
                <a:cs typeface="Quicksand"/>
                <a:sym typeface="Quicksand"/>
              </a:defRPr>
            </a:lvl7pPr>
            <a:lvl8pPr lvl="7" rtl="0">
              <a:spcBef>
                <a:spcPts val="0"/>
              </a:spcBef>
              <a:spcAft>
                <a:spcPts val="0"/>
              </a:spcAft>
              <a:buSzPts val="1800"/>
              <a:buFont typeface="Quicksand"/>
              <a:buNone/>
              <a:defRPr sz="2400">
                <a:latin typeface="Quicksand"/>
                <a:ea typeface="Quicksand"/>
                <a:cs typeface="Quicksand"/>
                <a:sym typeface="Quicksand"/>
              </a:defRPr>
            </a:lvl8pPr>
            <a:lvl9pPr lvl="8" rtl="0">
              <a:spcBef>
                <a:spcPts val="0"/>
              </a:spcBef>
              <a:spcAft>
                <a:spcPts val="0"/>
              </a:spcAft>
              <a:buSzPts val="1800"/>
              <a:buFont typeface="Quicksand"/>
              <a:buNone/>
              <a:defRPr sz="2400">
                <a:latin typeface="Quicksand"/>
                <a:ea typeface="Quicksand"/>
                <a:cs typeface="Quicksand"/>
                <a:sym typeface="Quicksand"/>
              </a:defRPr>
            </a:lvl9pPr>
          </a:lstStyle>
          <a:p>
            <a:r>
              <a:rPr lang="en-US"/>
              <a:t>Click to edit Master title style</a:t>
            </a:r>
            <a:endParaRPr/>
          </a:p>
        </p:txBody>
      </p:sp>
      <p:sp>
        <p:nvSpPr>
          <p:cNvPr id="27" name="Google Shape;27;p5"/>
          <p:cNvSpPr txBox="1">
            <a:spLocks noGrp="1"/>
          </p:cNvSpPr>
          <p:nvPr>
            <p:ph type="body" idx="1"/>
          </p:nvPr>
        </p:nvSpPr>
        <p:spPr>
          <a:xfrm>
            <a:off x="1553997" y="1449065"/>
            <a:ext cx="9144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3F3F3"/>
              </a:buClr>
              <a:buSzPts val="3000"/>
              <a:buFont typeface="Quicksand"/>
              <a:buChar char="◦"/>
              <a:defRPr sz="4000">
                <a:solidFill>
                  <a:srgbClr val="F3F3F3"/>
                </a:solidFill>
                <a:latin typeface="Quicksand"/>
                <a:ea typeface="Quicksand"/>
                <a:cs typeface="Quicksand"/>
                <a:sym typeface="Quicksand"/>
              </a:defRPr>
            </a:lvl1pPr>
            <a:lvl2pPr marL="1219170" lvl="1"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2pPr>
            <a:lvl3pPr marL="1828754" lvl="2"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3pPr>
            <a:lvl4pPr marL="2438339" lvl="3"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4pPr>
            <a:lvl5pPr marL="3047924" lvl="4"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5pPr>
            <a:lvl6pPr marL="3657509" lvl="5"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6pPr>
            <a:lvl7pPr marL="4267093" lvl="6"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7pPr>
            <a:lvl8pPr marL="4876678" lvl="7"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8pPr>
            <a:lvl9pPr marL="5486263" lvl="8"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9pPr>
          </a:lstStyle>
          <a:p>
            <a:pPr lvl="0"/>
            <a:r>
              <a:rPr lang="en-US"/>
              <a:t>Click to edit Master text styles</a:t>
            </a:r>
          </a:p>
        </p:txBody>
      </p:sp>
      <p:sp>
        <p:nvSpPr>
          <p:cNvPr id="28" name="Google Shape;28;p5"/>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29" name="Google Shape;29;p5"/>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1480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553967"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28760"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37" name="Google Shape;37;p6"/>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23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553967"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2"/>
          </p:nvPr>
        </p:nvSpPr>
        <p:spPr>
          <a:xfrm>
            <a:off x="4922999"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body" idx="3"/>
          </p:nvPr>
        </p:nvSpPr>
        <p:spPr>
          <a:xfrm>
            <a:off x="8292031"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5" name="Google Shape;45;p7"/>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46" name="Google Shape;46;p7"/>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928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2" name="Google Shape;52;p8"/>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83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553967" y="5775089"/>
            <a:ext cx="10028400" cy="578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56" name="Google Shape;56;p9"/>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7" name="Google Shape;57;p9"/>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1126233" y="60068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2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61" name="Google Shape;61;p10"/>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1126233" y="3294400"/>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828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732865"/>
            <a:ext cx="9144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7" y="1449065"/>
            <a:ext cx="9144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336175"/>
            <a:ext cx="731600" cy="4204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Quicksand"/>
                <a:ea typeface="Quicksand"/>
                <a:cs typeface="Quicksand"/>
                <a:sym typeface="Quicksand"/>
              </a:defRPr>
            </a:lvl1pPr>
            <a:lvl2pPr lvl="1" algn="r">
              <a:buNone/>
              <a:defRPr sz="1600">
                <a:solidFill>
                  <a:schemeClr val="accent1"/>
                </a:solidFill>
                <a:latin typeface="Quicksand"/>
                <a:ea typeface="Quicksand"/>
                <a:cs typeface="Quicksand"/>
                <a:sym typeface="Quicksand"/>
              </a:defRPr>
            </a:lvl2pPr>
            <a:lvl3pPr lvl="2" algn="r">
              <a:buNone/>
              <a:defRPr sz="1600">
                <a:solidFill>
                  <a:schemeClr val="accent1"/>
                </a:solidFill>
                <a:latin typeface="Quicksand"/>
                <a:ea typeface="Quicksand"/>
                <a:cs typeface="Quicksand"/>
                <a:sym typeface="Quicksand"/>
              </a:defRPr>
            </a:lvl3pPr>
            <a:lvl4pPr lvl="3" algn="r">
              <a:buNone/>
              <a:defRPr sz="1600">
                <a:solidFill>
                  <a:schemeClr val="accent1"/>
                </a:solidFill>
                <a:latin typeface="Quicksand"/>
                <a:ea typeface="Quicksand"/>
                <a:cs typeface="Quicksand"/>
                <a:sym typeface="Quicksand"/>
              </a:defRPr>
            </a:lvl4pPr>
            <a:lvl5pPr lvl="4" algn="r">
              <a:buNone/>
              <a:defRPr sz="1600">
                <a:solidFill>
                  <a:schemeClr val="accent1"/>
                </a:solidFill>
                <a:latin typeface="Quicksand"/>
                <a:ea typeface="Quicksand"/>
                <a:cs typeface="Quicksand"/>
                <a:sym typeface="Quicksand"/>
              </a:defRPr>
            </a:lvl5pPr>
            <a:lvl6pPr lvl="5" algn="r">
              <a:buNone/>
              <a:defRPr sz="1600">
                <a:solidFill>
                  <a:schemeClr val="accent1"/>
                </a:solidFill>
                <a:latin typeface="Quicksand"/>
                <a:ea typeface="Quicksand"/>
                <a:cs typeface="Quicksand"/>
                <a:sym typeface="Quicksand"/>
              </a:defRPr>
            </a:lvl6pPr>
            <a:lvl7pPr lvl="6" algn="r">
              <a:buNone/>
              <a:defRPr sz="1600">
                <a:solidFill>
                  <a:schemeClr val="accent1"/>
                </a:solidFill>
                <a:latin typeface="Quicksand"/>
                <a:ea typeface="Quicksand"/>
                <a:cs typeface="Quicksand"/>
                <a:sym typeface="Quicksand"/>
              </a:defRPr>
            </a:lvl7pPr>
            <a:lvl8pPr lvl="7" algn="r">
              <a:buNone/>
              <a:defRPr sz="1600">
                <a:solidFill>
                  <a:schemeClr val="accent1"/>
                </a:solidFill>
                <a:latin typeface="Quicksand"/>
                <a:ea typeface="Quicksand"/>
                <a:cs typeface="Quicksand"/>
                <a:sym typeface="Quicksand"/>
              </a:defRPr>
            </a:lvl8pPr>
            <a:lvl9pPr lvl="8" algn="r">
              <a:buNone/>
              <a:defRPr sz="1600">
                <a:solidFill>
                  <a:schemeClr val="accent1"/>
                </a:solidFill>
                <a:latin typeface="Quicksand"/>
                <a:ea typeface="Quicksand"/>
                <a:cs typeface="Quicksand"/>
                <a:sym typeface="Quicksand"/>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102438433"/>
      </p:ext>
    </p:extLst>
  </p:cSld>
  <p:clrMap bg1="lt1" tx1="dk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A28EDECE-B854-49BA-9E17-09D06A9B2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752" y="-580848"/>
            <a:ext cx="6536901" cy="6536901"/>
          </a:xfrm>
        </p:spPr>
      </p:pic>
      <p:sp>
        <p:nvSpPr>
          <p:cNvPr id="23" name="Subtitle 2">
            <a:extLst>
              <a:ext uri="{FF2B5EF4-FFF2-40B4-BE49-F238E27FC236}">
                <a16:creationId xmlns:a16="http://schemas.microsoft.com/office/drawing/2014/main" id="{C6DEC41B-A72E-4061-8E40-FA9BE125A9CE}"/>
              </a:ext>
            </a:extLst>
          </p:cNvPr>
          <p:cNvSpPr txBox="1">
            <a:spLocks/>
          </p:cNvSpPr>
          <p:nvPr/>
        </p:nvSpPr>
        <p:spPr>
          <a:xfrm>
            <a:off x="1401203" y="4961755"/>
            <a:ext cx="9144000" cy="165576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dirty="0" err="1">
                <a:solidFill>
                  <a:schemeClr val="bg1"/>
                </a:solidFill>
                <a:latin typeface="LEMON MILK" panose="00000500000000000000" pitchFamily="50" charset="0"/>
              </a:rPr>
              <a:t>Kelompok</a:t>
            </a:r>
            <a:r>
              <a:rPr lang="en-US" dirty="0">
                <a:solidFill>
                  <a:schemeClr val="bg1"/>
                </a:solidFill>
                <a:latin typeface="LEMON MILK" panose="00000500000000000000" pitchFamily="50" charset="0"/>
              </a:rPr>
              <a:t> 1</a:t>
            </a:r>
          </a:p>
          <a:p>
            <a:pPr algn="ctr"/>
            <a:r>
              <a:rPr lang="en-US" dirty="0">
                <a:solidFill>
                  <a:schemeClr val="bg1"/>
                </a:solidFill>
                <a:latin typeface="LEMON MILK" panose="00000500000000000000" pitchFamily="50" charset="0"/>
              </a:rPr>
              <a:t>3D Multiplayer – IO </a:t>
            </a:r>
          </a:p>
        </p:txBody>
      </p:sp>
    </p:spTree>
    <p:extLst>
      <p:ext uri="{BB962C8B-B14F-4D97-AF65-F5344CB8AC3E}">
        <p14:creationId xmlns:p14="http://schemas.microsoft.com/office/powerpoint/2010/main" val="34706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A20D-E3B3-48D3-8126-F30183D7FE77}"/>
              </a:ext>
            </a:extLst>
          </p:cNvPr>
          <p:cNvSpPr>
            <a:spLocks noGrp="1"/>
          </p:cNvSpPr>
          <p:nvPr>
            <p:ph type="title"/>
          </p:nvPr>
        </p:nvSpPr>
        <p:spPr/>
        <p:txBody>
          <a:bodyPr/>
          <a:lstStyle/>
          <a:p>
            <a:r>
              <a:rPr lang="en-US" sz="2000" dirty="0">
                <a:latin typeface="LEMON MILK" panose="00000500000000000000" pitchFamily="50" charset="0"/>
              </a:rPr>
              <a:t>Storyline</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E9628E34-52E0-486C-964B-188774111BF0}"/>
              </a:ext>
            </a:extLst>
          </p:cNvPr>
          <p:cNvSpPr>
            <a:spLocks noGrp="1"/>
          </p:cNvSpPr>
          <p:nvPr>
            <p:ph idx="1"/>
          </p:nvPr>
        </p:nvSpPr>
        <p:spPr/>
        <p:txBody>
          <a:bodyPr/>
          <a:lstStyle/>
          <a:p>
            <a:pPr marL="76200" indent="0">
              <a:buNone/>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Tradisi perang ketupat adalah sebuah tradisi yang berasal dari bali yang diadakan sekali dalam setahun, tradisi ini sering kali menarik wisatawan yang datang, </a:t>
            </a:r>
            <a:r>
              <a:rPr lang="id-ID" sz="200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baik </a:t>
            </a:r>
            <a:r>
              <a:rPr lang="id-ID" sz="2000">
                <a:solidFill>
                  <a:schemeClr val="bg1"/>
                </a:solidFill>
                <a:latin typeface="Louis George Café" panose="020B0600020202020204" pitchFamily="34" charset="0"/>
                <a:ea typeface="Calibri" panose="020F0502020204030204" pitchFamily="34" charset="0"/>
                <a:cs typeface="Times New Roman" panose="02020603050405020304" pitchFamily="18" charset="0"/>
              </a:rPr>
              <a:t>domestik</a:t>
            </a:r>
            <a:r>
              <a:rPr lang="id-ID" sz="200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maupun mancanegara dalam </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dikarenakan tradisi ini cukup unik dimana para pesertanya saling melempar ketupat kepada lawannya, tujuannya adalah untuk mengucap syukur atas semua karunia yang telah dilimpahkan sang pencipta kepada umatnya, dan juga terhindar dari wabah dan kekeringan. Sehingga tradisi ini dianggap sebagai simbol kesejahteraan dan kemakmuran manusia.</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67635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213F-8DFE-4020-93E5-C6BCF44BDB3C}"/>
              </a:ext>
            </a:extLst>
          </p:cNvPr>
          <p:cNvSpPr>
            <a:spLocks noGrp="1"/>
          </p:cNvSpPr>
          <p:nvPr>
            <p:ph type="title"/>
          </p:nvPr>
        </p:nvSpPr>
        <p:spPr/>
        <p:txBody>
          <a:bodyPr/>
          <a:lstStyle/>
          <a:p>
            <a:r>
              <a:rPr lang="en-US" sz="2000" dirty="0" err="1">
                <a:latin typeface="LEMON MILK" panose="00000500000000000000" pitchFamily="50" charset="0"/>
              </a:rPr>
              <a:t>Mekanik</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7AE60EEB-82CD-494E-AA5E-6FED67346BF6}"/>
              </a:ext>
            </a:extLst>
          </p:cNvPr>
          <p:cNvSpPr>
            <a:spLocks noGrp="1"/>
          </p:cNvSpPr>
          <p:nvPr>
            <p:ph idx="1"/>
          </p:nvPr>
        </p:nvSpPr>
        <p:spPr>
          <a:xfrm>
            <a:off x="1553967" y="1422432"/>
            <a:ext cx="9144000" cy="4791937"/>
          </a:xfrm>
        </p:spPr>
        <p:txBody>
          <a:bodyPr/>
          <a:lstStyle/>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kalah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apabila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terkena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serangan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dari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bertahan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tertinggi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adalah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pemenangnya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papan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memperlihatkan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seberapa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banyak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poin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didapatkan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tidak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bisa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secara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terus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menerus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cooldown).</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Semakin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banyak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didapatkan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semakin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membesar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pula ketupat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dibawa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spcAft>
                <a:spcPts val="1000"/>
              </a:spcAft>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Kecepatan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karakter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berpengaruh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pada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ukuran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ketupat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dibawa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latin typeface="Louis George Café" panose="020B0600020202020204" pitchFamily="34" charset="0"/>
            </a:endParaRPr>
          </a:p>
        </p:txBody>
      </p:sp>
    </p:spTree>
    <p:extLst>
      <p:ext uri="{BB962C8B-B14F-4D97-AF65-F5344CB8AC3E}">
        <p14:creationId xmlns:p14="http://schemas.microsoft.com/office/powerpoint/2010/main" val="277238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B2379-FBC4-4F18-A544-748FA6793D97}"/>
              </a:ext>
            </a:extLst>
          </p:cNvPr>
          <p:cNvSpPr txBox="1"/>
          <p:nvPr/>
        </p:nvSpPr>
        <p:spPr>
          <a:xfrm>
            <a:off x="1278385" y="2317072"/>
            <a:ext cx="9410330" cy="3477875"/>
          </a:xfrm>
          <a:prstGeom prst="rect">
            <a:avLst/>
          </a:prstGeom>
          <a:noFill/>
        </p:spPr>
        <p:txBody>
          <a:bodyPr wrap="square" rtlCol="0">
            <a:spAutoFit/>
          </a:bodyPr>
          <a:lstStyle/>
          <a:p>
            <a:r>
              <a:rPr lang="en-ID" sz="2000" dirty="0">
                <a:solidFill>
                  <a:schemeClr val="bg1"/>
                </a:solidFill>
                <a:latin typeface="Louis George Café" panose="020B0600020202020204" pitchFamily="34" charset="0"/>
              </a:rPr>
              <a:t>01817147200 – M Dhimas Saktyawan</a:t>
            </a:r>
          </a:p>
          <a:p>
            <a:r>
              <a:rPr lang="en-ID" sz="2000" dirty="0">
                <a:solidFill>
                  <a:schemeClr val="bg1"/>
                </a:solidFill>
                <a:latin typeface="Louis George Café" panose="020B0600020202020204" pitchFamily="34" charset="0"/>
              </a:rPr>
              <a:t>Project Manager, Game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01817147199 – </a:t>
            </a:r>
            <a:r>
              <a:rPr lang="en-ID" sz="2000" dirty="0" err="1">
                <a:solidFill>
                  <a:schemeClr val="bg1"/>
                </a:solidFill>
                <a:latin typeface="Louis George Café" panose="020B0600020202020204" pitchFamily="34" charset="0"/>
              </a:rPr>
              <a:t>Anugrah</a:t>
            </a:r>
            <a:r>
              <a:rPr lang="en-ID" sz="2000" dirty="0">
                <a:solidFill>
                  <a:schemeClr val="bg1"/>
                </a:solidFill>
                <a:latin typeface="Louis George Café" panose="020B0600020202020204" pitchFamily="34" charset="0"/>
              </a:rPr>
              <a:t> </a:t>
            </a:r>
            <a:r>
              <a:rPr lang="en-ID" sz="2000" dirty="0" err="1">
                <a:solidFill>
                  <a:schemeClr val="bg1"/>
                </a:solidFill>
                <a:latin typeface="Louis George Café" panose="020B0600020202020204" pitchFamily="34" charset="0"/>
              </a:rPr>
              <a:t>Dwirangga</a:t>
            </a:r>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Lead Programmer, Audio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01817147198 – Christoffel</a:t>
            </a:r>
          </a:p>
          <a:p>
            <a:r>
              <a:rPr lang="en-ID" sz="2000" dirty="0">
                <a:solidFill>
                  <a:schemeClr val="bg1"/>
                </a:solidFill>
                <a:latin typeface="Louis George Café" panose="020B0600020202020204" pitchFamily="34" charset="0"/>
              </a:rPr>
              <a:t>Visual Designer ( Character, </a:t>
            </a:r>
            <a:r>
              <a:rPr lang="en-ID" sz="2000" dirty="0" err="1">
                <a:solidFill>
                  <a:schemeClr val="bg1"/>
                </a:solidFill>
                <a:latin typeface="Louis George Café" panose="020B0600020202020204" pitchFamily="34" charset="0"/>
              </a:rPr>
              <a:t>Environtment</a:t>
            </a:r>
            <a:r>
              <a:rPr lang="en-ID" sz="2000" dirty="0">
                <a:solidFill>
                  <a:schemeClr val="bg1"/>
                </a:solidFill>
                <a:latin typeface="Louis George Café" panose="020B0600020202020204" pitchFamily="34" charset="0"/>
              </a:rPr>
              <a:t>, UI ), Programmer, 3D Modeller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 – </a:t>
            </a:r>
            <a:r>
              <a:rPr lang="en-ID" sz="2000" dirty="0" err="1">
                <a:solidFill>
                  <a:schemeClr val="bg1"/>
                </a:solidFill>
                <a:latin typeface="Louis George Café" panose="020B0600020202020204" pitchFamily="34" charset="0"/>
              </a:rPr>
              <a:t>Afif</a:t>
            </a:r>
            <a:r>
              <a:rPr lang="en-ID" sz="2000" dirty="0">
                <a:solidFill>
                  <a:schemeClr val="bg1"/>
                </a:solidFill>
                <a:latin typeface="Louis George Café" panose="020B0600020202020204" pitchFamily="34" charset="0"/>
              </a:rPr>
              <a:t> Al Amin</a:t>
            </a:r>
          </a:p>
          <a:p>
            <a:r>
              <a:rPr lang="en-ID" sz="2000" dirty="0">
                <a:solidFill>
                  <a:schemeClr val="bg1"/>
                </a:solidFill>
                <a:latin typeface="Louis George Café" panose="020B0600020202020204" pitchFamily="34" charset="0"/>
              </a:rPr>
              <a:t>Animator, Audio Designer, Game Tester</a:t>
            </a:r>
          </a:p>
        </p:txBody>
      </p:sp>
      <p:sp>
        <p:nvSpPr>
          <p:cNvPr id="9" name="Title 1">
            <a:extLst>
              <a:ext uri="{FF2B5EF4-FFF2-40B4-BE49-F238E27FC236}">
                <a16:creationId xmlns:a16="http://schemas.microsoft.com/office/drawing/2014/main" id="{33B71C00-78C7-49FB-8019-606ABD55E468}"/>
              </a:ext>
            </a:extLst>
          </p:cNvPr>
          <p:cNvSpPr>
            <a:spLocks noGrp="1"/>
          </p:cNvSpPr>
          <p:nvPr>
            <p:ph type="title"/>
          </p:nvPr>
        </p:nvSpPr>
        <p:spPr>
          <a:xfrm>
            <a:off x="709612" y="393001"/>
            <a:ext cx="10772775" cy="1462432"/>
          </a:xfrm>
        </p:spPr>
        <p:txBody>
          <a:bodyPr/>
          <a:lstStyle/>
          <a:p>
            <a:r>
              <a:rPr lang="en-US" sz="2000" dirty="0" err="1">
                <a:latin typeface="LEMON MILK" panose="00000500000000000000" pitchFamily="50" charset="0"/>
                <a:ea typeface="Adobe Gothic Std B" panose="020B0800000000000000" pitchFamily="34" charset="-128"/>
              </a:rPr>
              <a:t>Anggota</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254915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C625-9EBF-4F9B-BF7A-7741099E7BEC}"/>
              </a:ext>
            </a:extLst>
          </p:cNvPr>
          <p:cNvSpPr>
            <a:spLocks noGrp="1"/>
          </p:cNvSpPr>
          <p:nvPr>
            <p:ph idx="1"/>
          </p:nvPr>
        </p:nvSpPr>
        <p:spPr>
          <a:xfrm>
            <a:off x="676274" y="1789738"/>
            <a:ext cx="10753725" cy="3766185"/>
          </a:xfrm>
        </p:spPr>
        <p:txBody>
          <a:bodyPr/>
          <a:lstStyle/>
          <a:p>
            <a:pPr marL="0" indent="0">
              <a:buNone/>
            </a:pP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sebuah</a:t>
            </a:r>
            <a:r>
              <a:rPr lang="en-US" sz="2000" dirty="0">
                <a:solidFill>
                  <a:schemeClr val="bg1"/>
                </a:solidFill>
                <a:latin typeface="Louis George Café" panose="020B0600020202020204" pitchFamily="34" charset="0"/>
              </a:rPr>
              <a:t> game </a:t>
            </a:r>
            <a:r>
              <a:rPr lang="en-US" sz="2000" dirty="0" err="1">
                <a:solidFill>
                  <a:schemeClr val="bg1"/>
                </a:solidFill>
                <a:latin typeface="Louis George Café" panose="020B0600020202020204" pitchFamily="34" charset="0"/>
              </a:rPr>
              <a:t>dengan</a:t>
            </a:r>
            <a:r>
              <a:rPr lang="en-US" sz="2000" dirty="0">
                <a:solidFill>
                  <a:schemeClr val="bg1"/>
                </a:solidFill>
                <a:latin typeface="Louis George Café" panose="020B0600020202020204" pitchFamily="34" charset="0"/>
              </a:rPr>
              <a:t> genre IO yang </a:t>
            </a:r>
            <a:r>
              <a:rPr lang="en-US" sz="2000" dirty="0" err="1">
                <a:solidFill>
                  <a:schemeClr val="bg1"/>
                </a:solidFill>
                <a:latin typeface="Louis George Café" panose="020B0600020202020204" pitchFamily="34" charset="0"/>
              </a:rPr>
              <a:t>terinspirasi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tentang</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tradisi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perang</a:t>
            </a:r>
            <a:r>
              <a:rPr lang="en-US" sz="2000" dirty="0">
                <a:solidFill>
                  <a:schemeClr val="bg1"/>
                </a:solidFill>
                <a:latin typeface="Louis George Café" panose="020B0600020202020204" pitchFamily="34" charset="0"/>
              </a:rPr>
              <a:t> ketupat yang </a:t>
            </a:r>
            <a:r>
              <a:rPr lang="en-US" sz="2000" dirty="0" err="1">
                <a:solidFill>
                  <a:schemeClr val="bg1"/>
                </a:solidFill>
                <a:latin typeface="Louis George Café" panose="020B0600020202020204" pitchFamily="34" charset="0"/>
              </a:rPr>
              <a:t>berasal</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dari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bali</a:t>
            </a:r>
            <a:r>
              <a:rPr lang="en-US" sz="2000" dirty="0">
                <a:solidFill>
                  <a:schemeClr val="bg1"/>
                </a:solidFill>
                <a:latin typeface="Louis George Café" panose="020B0600020202020204" pitchFamily="34" charset="0"/>
              </a:rPr>
              <a:t>, </a:t>
            </a:r>
            <a:r>
              <a:rPr lang="en-ID" sz="2000" b="0" i="0" dirty="0">
                <a:solidFill>
                  <a:schemeClr val="bg1"/>
                </a:solidFill>
                <a:effectLst/>
                <a:latin typeface="Louis George Café" panose="020B0600020202020204" pitchFamily="34" charset="0"/>
              </a:rPr>
              <a:t>di mana </a:t>
            </a:r>
            <a:r>
              <a:rPr lang="en-ID" sz="2000" b="0" i="0" dirty="0" err="1">
                <a:solidFill>
                  <a:schemeClr val="bg1"/>
                </a:solidFill>
                <a:effectLst/>
                <a:latin typeface="Louis George Café" panose="020B0600020202020204" pitchFamily="34" charset="0"/>
              </a:rPr>
              <a:t>dalam</a:t>
            </a:r>
            <a:r>
              <a:rPr lang="en-ID" sz="2000" b="0" i="0" dirty="0">
                <a:solidFill>
                  <a:schemeClr val="bg1"/>
                </a:solidFill>
                <a:effectLst/>
                <a:latin typeface="Louis George Café" panose="020B0600020202020204" pitchFamily="34" charset="0"/>
              </a:rPr>
              <a:t> game, para </a:t>
            </a:r>
            <a:r>
              <a:rPr lang="en-ID" sz="2000" b="0" i="0" dirty="0" err="1">
                <a:solidFill>
                  <a:schemeClr val="bg1"/>
                </a:solidFill>
                <a:effectLst/>
                <a:latin typeface="Louis George Café" panose="020B0600020202020204" pitchFamily="34" charset="0"/>
              </a:rPr>
              <a:t>pemain</a:t>
            </a:r>
            <a:r>
              <a:rPr lang="en-ID" sz="2000" dirty="0">
                <a:solidFill>
                  <a:schemeClr val="bg1"/>
                </a:solidFill>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saling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berperang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satu</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sama</a:t>
            </a:r>
            <a:r>
              <a:rPr lang="en-ID" sz="2000" b="0" i="0" dirty="0">
                <a:solidFill>
                  <a:schemeClr val="bg1"/>
                </a:solidFill>
                <a:effectLst/>
                <a:latin typeface="Louis George Café" panose="020B0600020202020204" pitchFamily="34" charset="0"/>
              </a:rPr>
              <a:t> lain </a:t>
            </a:r>
            <a:r>
              <a:rPr lang="en-ID" sz="2000" b="0" i="0" dirty="0" err="1">
                <a:solidFill>
                  <a:schemeClr val="bg1"/>
                </a:solidFill>
                <a:effectLst/>
                <a:latin typeface="Louis George Café" panose="020B0600020202020204" pitchFamily="34" charset="0"/>
              </a:rPr>
              <a:t>menggunakan</a:t>
            </a:r>
            <a:r>
              <a:rPr lang="en-ID" sz="2000" b="0" i="0" dirty="0">
                <a:solidFill>
                  <a:schemeClr val="bg1"/>
                </a:solidFill>
                <a:effectLst/>
                <a:latin typeface="Louis George Café" panose="020B0600020202020204" pitchFamily="34" charset="0"/>
              </a:rPr>
              <a:t> ketupat </a:t>
            </a:r>
            <a:r>
              <a:rPr lang="en-ID" sz="2000" b="0" i="0" dirty="0" err="1">
                <a:solidFill>
                  <a:schemeClr val="bg1"/>
                </a:solidFill>
                <a:effectLst/>
                <a:latin typeface="Louis George Café" panose="020B0600020202020204" pitchFamily="34" charset="0"/>
              </a:rPr>
              <a:t>sebagai</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senjata</a:t>
            </a:r>
            <a:endParaRPr lang="en-ID" sz="2000" dirty="0">
              <a:solidFill>
                <a:schemeClr val="bg1"/>
              </a:solidFill>
              <a:latin typeface="Louis George Café" panose="020B0600020202020204" pitchFamily="34" charset="0"/>
            </a:endParaRPr>
          </a:p>
        </p:txBody>
      </p:sp>
      <p:pic>
        <p:nvPicPr>
          <p:cNvPr id="1026" name="Picture 2" descr="Hasil gambar untuk perang ketupat">
            <a:extLst>
              <a:ext uri="{FF2B5EF4-FFF2-40B4-BE49-F238E27FC236}">
                <a16:creationId xmlns:a16="http://schemas.microsoft.com/office/drawing/2014/main" id="{AB5185D3-AED1-4DA5-96A4-66C38D55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735" y="3309189"/>
            <a:ext cx="5473686" cy="307894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638F65E-5A84-4E64-8E76-B8BE8F79A1FE}"/>
              </a:ext>
            </a:extLst>
          </p:cNvPr>
          <p:cNvSpPr>
            <a:spLocks noGrp="1"/>
          </p:cNvSpPr>
          <p:nvPr>
            <p:ph type="title"/>
          </p:nvPr>
        </p:nvSpPr>
        <p:spPr>
          <a:xfrm>
            <a:off x="709612" y="393001"/>
            <a:ext cx="10772775" cy="1125081"/>
          </a:xfrm>
        </p:spPr>
        <p:txBody>
          <a:bodyPr/>
          <a:lstStyle/>
          <a:p>
            <a:r>
              <a:rPr lang="en-US" sz="2000" dirty="0" err="1">
                <a:latin typeface="LEMON MILK" panose="00000500000000000000" pitchFamily="50" charset="0"/>
                <a:ea typeface="Adobe Gothic Std B" panose="020B0800000000000000" pitchFamily="34" charset="-128"/>
              </a:rPr>
              <a:t>Judul</a:t>
            </a:r>
            <a:r>
              <a:rPr lang="en-US" sz="2000" dirty="0">
                <a:latin typeface="LEMON MILK" panose="00000500000000000000" pitchFamily="50" charset="0"/>
                <a:ea typeface="Adobe Gothic Std B" panose="020B0800000000000000" pitchFamily="34" charset="-128"/>
              </a:rPr>
              <a:t> game</a:t>
            </a:r>
            <a:r>
              <a:rPr lang="id-ID" sz="2000" dirty="0">
                <a:latin typeface="LEMON MILK" panose="00000500000000000000" pitchFamily="50" charset="0"/>
                <a:ea typeface="Adobe Gothic Std B" panose="020B0800000000000000" pitchFamily="34" charset="-128"/>
              </a:rPr>
              <a:t> : KETUPATWARS.IO</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36972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A63-E563-4C8E-A020-BCD40386CCF8}"/>
              </a:ext>
            </a:extLst>
          </p:cNvPr>
          <p:cNvSpPr>
            <a:spLocks noGrp="1"/>
          </p:cNvSpPr>
          <p:nvPr>
            <p:ph type="title"/>
          </p:nvPr>
        </p:nvSpPr>
        <p:spPr>
          <a:xfrm>
            <a:off x="657224" y="611674"/>
            <a:ext cx="6271131" cy="965283"/>
          </a:xfrm>
        </p:spPr>
        <p:txBody>
          <a:bodyPr/>
          <a:lstStyle/>
          <a:p>
            <a:r>
              <a:rPr lang="en-US" sz="2000" dirty="0">
                <a:latin typeface="LEMON MILK" panose="00000500000000000000" pitchFamily="50" charset="0"/>
                <a:ea typeface="Adobe Gothic Std B" panose="020B0800000000000000" pitchFamily="34" charset="-128"/>
              </a:rPr>
              <a:t>Target Audience</a:t>
            </a:r>
            <a:endParaRPr lang="en-ID" sz="2000" dirty="0">
              <a:latin typeface="LEMON MILK" panose="00000500000000000000" pitchFamily="50" charset="0"/>
              <a:ea typeface="Adobe Gothic Std B" panose="020B0800000000000000" pitchFamily="34" charset="-128"/>
            </a:endParaRPr>
          </a:p>
        </p:txBody>
      </p:sp>
      <p:sp>
        <p:nvSpPr>
          <p:cNvPr id="3" name="Content Placeholder 2">
            <a:extLst>
              <a:ext uri="{FF2B5EF4-FFF2-40B4-BE49-F238E27FC236}">
                <a16:creationId xmlns:a16="http://schemas.microsoft.com/office/drawing/2014/main" id="{BA95F316-C527-4E95-AE06-0CAA4F76A1A0}"/>
              </a:ext>
            </a:extLst>
          </p:cNvPr>
          <p:cNvSpPr>
            <a:spLocks noGrp="1"/>
          </p:cNvSpPr>
          <p:nvPr>
            <p:ph idx="1"/>
          </p:nvPr>
        </p:nvSpPr>
        <p:spPr>
          <a:xfrm>
            <a:off x="657224" y="1656575"/>
            <a:ext cx="10679560" cy="2089802"/>
          </a:xfrm>
        </p:spPr>
        <p:txBody>
          <a:bodyPr/>
          <a:lstStyle/>
          <a:p>
            <a:r>
              <a:rPr lang="en-US" sz="2000" dirty="0" err="1">
                <a:latin typeface="Louis George Café" panose="020B0600020202020204" pitchFamily="34" charset="0"/>
              </a:rPr>
              <a:t>Umur</a:t>
            </a:r>
            <a:r>
              <a:rPr lang="en-US" sz="2000" dirty="0">
                <a:latin typeface="Louis George Café" panose="020B0600020202020204" pitchFamily="34" charset="0"/>
              </a:rPr>
              <a:t>: 1</a:t>
            </a:r>
            <a:r>
              <a:rPr lang="id-ID" sz="2000" dirty="0">
                <a:latin typeface="Louis George Café" panose="020B0600020202020204" pitchFamily="34" charset="0"/>
              </a:rPr>
              <a:t>3</a:t>
            </a:r>
            <a:r>
              <a:rPr lang="en-US" sz="2000" dirty="0">
                <a:latin typeface="Louis George Café" panose="020B0600020202020204" pitchFamily="34" charset="0"/>
              </a:rPr>
              <a:t>+ </a:t>
            </a:r>
            <a:r>
              <a:rPr lang="en-US" sz="2000" dirty="0" err="1">
                <a:latin typeface="Louis George Café" panose="020B0600020202020204" pitchFamily="34" charset="0"/>
              </a:rPr>
              <a:t>tahun</a:t>
            </a:r>
            <a:endParaRPr lang="en-US" sz="2000" dirty="0">
              <a:latin typeface="Louis George Café" panose="020B0600020202020204" pitchFamily="34" charset="0"/>
            </a:endParaRPr>
          </a:p>
          <a:p>
            <a:r>
              <a:rPr lang="en-US" sz="2000" dirty="0" err="1">
                <a:latin typeface="Louis George Café" panose="020B0600020202020204" pitchFamily="34" charset="0"/>
              </a:rPr>
              <a:t>Jenis</a:t>
            </a:r>
            <a:r>
              <a:rPr lang="en-US" sz="2000" dirty="0">
                <a:latin typeface="Louis George Café" panose="020B0600020202020204" pitchFamily="34" charset="0"/>
              </a:rPr>
              <a:t> </a:t>
            </a:r>
            <a:r>
              <a:rPr lang="en-US" sz="2000" dirty="0" err="1">
                <a:latin typeface="Louis George Café" panose="020B0600020202020204" pitchFamily="34" charset="0"/>
              </a:rPr>
              <a:t>kelamin</a:t>
            </a:r>
            <a:r>
              <a:rPr lang="en-US" sz="2000" dirty="0">
                <a:latin typeface="Louis George Café" panose="020B0600020202020204" pitchFamily="34" charset="0"/>
              </a:rPr>
              <a:t>: </a:t>
            </a:r>
            <a:r>
              <a:rPr lang="en-US" sz="2000" dirty="0" err="1">
                <a:latin typeface="Louis George Café" panose="020B0600020202020204" pitchFamily="34" charset="0"/>
              </a:rPr>
              <a:t>laki-laki</a:t>
            </a:r>
            <a:r>
              <a:rPr lang="en-US" sz="2000" dirty="0">
                <a:latin typeface="Louis George Café" panose="020B0600020202020204" pitchFamily="34" charset="0"/>
              </a:rPr>
              <a:t> dan </a:t>
            </a:r>
            <a:r>
              <a:rPr lang="en-US" sz="2000" dirty="0" err="1">
                <a:latin typeface="Louis George Café" panose="020B0600020202020204" pitchFamily="34" charset="0"/>
              </a:rPr>
              <a:t>perempuan</a:t>
            </a:r>
            <a:endParaRPr lang="en-US" sz="2000" dirty="0">
              <a:latin typeface="Louis George Café" panose="020B0600020202020204" pitchFamily="34" charset="0"/>
            </a:endParaRPr>
          </a:p>
          <a:p>
            <a:r>
              <a:rPr lang="en-US" sz="2000" dirty="0">
                <a:latin typeface="Louis George Café" panose="020B0600020202020204" pitchFamily="34" charset="0"/>
              </a:rPr>
              <a:t>Game </a:t>
            </a:r>
            <a:r>
              <a:rPr lang="en-US" sz="2000" dirty="0" err="1">
                <a:latin typeface="Louis George Café" panose="020B0600020202020204" pitchFamily="34" charset="0"/>
              </a:rPr>
              <a:t>ini</a:t>
            </a:r>
            <a:r>
              <a:rPr lang="en-US" sz="2000" dirty="0">
                <a:latin typeface="Louis George Café" panose="020B0600020202020204" pitchFamily="34" charset="0"/>
              </a:rPr>
              <a:t> </a:t>
            </a:r>
            <a:r>
              <a:rPr lang="en-US" sz="2000" dirty="0" err="1">
                <a:latin typeface="Louis George Café" panose="020B0600020202020204" pitchFamily="34" charset="0"/>
              </a:rPr>
              <a:t>dirancang</a:t>
            </a:r>
            <a:r>
              <a:rPr lang="en-US" sz="2000" dirty="0">
                <a:latin typeface="Louis George Café" panose="020B0600020202020204" pitchFamily="34" charset="0"/>
              </a:rPr>
              <a:t> </a:t>
            </a:r>
            <a:r>
              <a:rPr lang="en-US" sz="2000" dirty="0" err="1">
                <a:latin typeface="Louis George Café" panose="020B0600020202020204" pitchFamily="34" charset="0"/>
              </a:rPr>
              <a:t>untuk</a:t>
            </a:r>
            <a:r>
              <a:rPr lang="en-US" sz="2000" dirty="0">
                <a:latin typeface="Louis George Café" panose="020B0600020202020204" pitchFamily="34" charset="0"/>
              </a:rPr>
              <a:t> </a:t>
            </a:r>
            <a:r>
              <a:rPr lang="en-US" sz="2000" dirty="0" err="1">
                <a:latin typeface="Louis George Café" panose="020B0600020202020204" pitchFamily="34" charset="0"/>
              </a:rPr>
              <a:t>pemain</a:t>
            </a:r>
            <a:r>
              <a:rPr lang="en-US" sz="2000" dirty="0">
                <a:latin typeface="Louis George Café" panose="020B0600020202020204" pitchFamily="34" charset="0"/>
              </a:rPr>
              <a:t> yang </a:t>
            </a:r>
            <a:r>
              <a:rPr lang="en-US" sz="2000" dirty="0" err="1">
                <a:latin typeface="Louis George Café" panose="020B0600020202020204" pitchFamily="34" charset="0"/>
              </a:rPr>
              <a:t>mencari</a:t>
            </a:r>
            <a:r>
              <a:rPr lang="en-US" sz="2000" dirty="0">
                <a:latin typeface="Louis George Café" panose="020B0600020202020204" pitchFamily="34" charset="0"/>
              </a:rPr>
              <a:t> </a:t>
            </a:r>
            <a:r>
              <a:rPr lang="en-US" sz="2000" dirty="0" err="1">
                <a:latin typeface="Louis George Café" panose="020B0600020202020204" pitchFamily="34" charset="0"/>
              </a:rPr>
              <a:t>permainan</a:t>
            </a:r>
            <a:r>
              <a:rPr lang="en-US" sz="2000" dirty="0">
                <a:latin typeface="Louis George Café" panose="020B0600020202020204" pitchFamily="34" charset="0"/>
              </a:rPr>
              <a:t> </a:t>
            </a:r>
            <a:r>
              <a:rPr lang="en-US" sz="2000" dirty="0" err="1">
                <a:latin typeface="Louis George Café" panose="020B0600020202020204" pitchFamily="34" charset="0"/>
              </a:rPr>
              <a:t>santai</a:t>
            </a:r>
            <a:r>
              <a:rPr lang="en-US" sz="2000" dirty="0">
                <a:latin typeface="Louis George Café" panose="020B0600020202020204" pitchFamily="34" charset="0"/>
              </a:rPr>
              <a:t> dan </a:t>
            </a:r>
            <a:r>
              <a:rPr lang="en-US" sz="2000" dirty="0" err="1">
                <a:latin typeface="Louis George Café" panose="020B0600020202020204" pitchFamily="34" charset="0"/>
              </a:rPr>
              <a:t>dapat</a:t>
            </a:r>
            <a:r>
              <a:rPr lang="en-US" sz="2000" dirty="0">
                <a:latin typeface="Louis George Café" panose="020B0600020202020204" pitchFamily="34" charset="0"/>
              </a:rPr>
              <a:t> </a:t>
            </a:r>
            <a:r>
              <a:rPr lang="en-US" sz="2000" dirty="0" err="1">
                <a:latin typeface="Louis George Café" panose="020B0600020202020204" pitchFamily="34" charset="0"/>
              </a:rPr>
              <a:t>dimainkan</a:t>
            </a:r>
            <a:r>
              <a:rPr lang="en-US" sz="2000" dirty="0">
                <a:latin typeface="Louis George Café" panose="020B0600020202020204" pitchFamily="34" charset="0"/>
              </a:rPr>
              <a:t> </a:t>
            </a:r>
            <a:r>
              <a:rPr lang="en-US" sz="2000" dirty="0" err="1">
                <a:latin typeface="Louis George Café" panose="020B0600020202020204" pitchFamily="34" charset="0"/>
              </a:rPr>
              <a:t>diwaktu</a:t>
            </a:r>
            <a:r>
              <a:rPr lang="en-US" sz="2000" dirty="0">
                <a:latin typeface="Louis George Café" panose="020B0600020202020204" pitchFamily="34" charset="0"/>
              </a:rPr>
              <a:t> </a:t>
            </a:r>
            <a:r>
              <a:rPr lang="en-US" sz="2000" dirty="0" err="1">
                <a:latin typeface="Louis George Café" panose="020B0600020202020204" pitchFamily="34" charset="0"/>
              </a:rPr>
              <a:t>senggang</a:t>
            </a:r>
            <a:r>
              <a:rPr lang="en-US" sz="2000" dirty="0">
                <a:latin typeface="Louis George Café" panose="020B0600020202020204" pitchFamily="34" charset="0"/>
              </a:rPr>
              <a:t>.</a:t>
            </a:r>
          </a:p>
          <a:p>
            <a:endParaRPr lang="en-ID" sz="2000" dirty="0">
              <a:latin typeface="Louis George Café" panose="020B0600020202020204" pitchFamily="34" charset="0"/>
            </a:endParaRPr>
          </a:p>
        </p:txBody>
      </p:sp>
      <p:sp>
        <p:nvSpPr>
          <p:cNvPr id="8" name="Title 1">
            <a:extLst>
              <a:ext uri="{FF2B5EF4-FFF2-40B4-BE49-F238E27FC236}">
                <a16:creationId xmlns:a16="http://schemas.microsoft.com/office/drawing/2014/main" id="{233907D8-959A-4634-A92B-CD610743FB46}"/>
              </a:ext>
            </a:extLst>
          </p:cNvPr>
          <p:cNvSpPr txBox="1">
            <a:spLocks/>
          </p:cNvSpPr>
          <p:nvPr/>
        </p:nvSpPr>
        <p:spPr>
          <a:xfrm>
            <a:off x="657224" y="3690006"/>
            <a:ext cx="6271131" cy="9652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000" dirty="0" err="1">
                <a:latin typeface="LEMON MILK" panose="00000500000000000000" pitchFamily="50" charset="0"/>
                <a:ea typeface="Adobe Gothic Std B" panose="020B0800000000000000" pitchFamily="34" charset="-128"/>
              </a:rPr>
              <a:t>Platfrom</a:t>
            </a:r>
            <a:endParaRPr lang="en-ID" sz="2000" dirty="0">
              <a:latin typeface="LEMON MILK" panose="00000500000000000000" pitchFamily="50" charset="0"/>
              <a:ea typeface="Adobe Gothic Std B" panose="020B0800000000000000" pitchFamily="34" charset="-128"/>
            </a:endParaRPr>
          </a:p>
        </p:txBody>
      </p:sp>
      <p:sp>
        <p:nvSpPr>
          <p:cNvPr id="9" name="Content Placeholder 2">
            <a:extLst>
              <a:ext uri="{FF2B5EF4-FFF2-40B4-BE49-F238E27FC236}">
                <a16:creationId xmlns:a16="http://schemas.microsoft.com/office/drawing/2014/main" id="{72FD55BF-A6F0-4C3E-9BCE-509BEF5AEE58}"/>
              </a:ext>
            </a:extLst>
          </p:cNvPr>
          <p:cNvSpPr txBox="1">
            <a:spLocks/>
          </p:cNvSpPr>
          <p:nvPr/>
        </p:nvSpPr>
        <p:spPr>
          <a:xfrm>
            <a:off x="657224" y="4734907"/>
            <a:ext cx="10679560" cy="208980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000" dirty="0">
                <a:solidFill>
                  <a:schemeClr val="bg1"/>
                </a:solidFill>
                <a:latin typeface="Louis George Café" panose="020B0600020202020204" pitchFamily="34" charset="0"/>
              </a:rPr>
              <a:t>Platform yang kami </a:t>
            </a:r>
            <a:r>
              <a:rPr lang="en-US" sz="2000" dirty="0" err="1">
                <a:solidFill>
                  <a:schemeClr val="bg1"/>
                </a:solidFill>
                <a:latin typeface="Louis George Café" panose="020B0600020202020204" pitchFamily="34" charset="0"/>
              </a:rPr>
              <a:t>pilih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PC</a:t>
            </a: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4237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60742-3234-47BA-BCB4-767E0A834C34}"/>
              </a:ext>
            </a:extLst>
          </p:cNvPr>
          <p:cNvSpPr>
            <a:spLocks noGrp="1"/>
          </p:cNvSpPr>
          <p:nvPr>
            <p:ph idx="1"/>
          </p:nvPr>
        </p:nvSpPr>
        <p:spPr>
          <a:xfrm>
            <a:off x="676656" y="2011680"/>
            <a:ext cx="10753725" cy="3918603"/>
          </a:xfrm>
        </p:spPr>
        <p:txBody>
          <a:bodyPr>
            <a:normAutofit/>
          </a:bodyPr>
          <a:lstStyle/>
          <a:p>
            <a:pPr marL="698500">
              <a:lnSpc>
                <a:spcPct val="115000"/>
              </a:lnSpc>
              <a:spcAft>
                <a:spcPts val="1000"/>
              </a:spcAft>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ditugaskan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untuk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mengumpulkan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point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sebanyak-banyaknya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mengambil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beras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dalam</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permainan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dan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berhasil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sudah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08381F11-22DE-4036-8C9F-1492C645289D}"/>
              </a:ext>
            </a:extLst>
          </p:cNvPr>
          <p:cNvSpPr>
            <a:spLocks noGrp="1"/>
          </p:cNvSpPr>
          <p:nvPr>
            <p:ph type="title"/>
          </p:nvPr>
        </p:nvSpPr>
        <p:spPr>
          <a:xfrm>
            <a:off x="709612" y="393001"/>
            <a:ext cx="10772775" cy="1462432"/>
          </a:xfrm>
        </p:spPr>
        <p:txBody>
          <a:bodyPr/>
          <a:lstStyle/>
          <a:p>
            <a:r>
              <a:rPr lang="en-US" sz="2000" dirty="0">
                <a:latin typeface="LEMON MILK" panose="00000500000000000000" pitchFamily="50" charset="0"/>
                <a:ea typeface="Adobe Gothic Std B" panose="020B0800000000000000" pitchFamily="34" charset="-128"/>
              </a:rPr>
              <a:t>Gameplay</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50940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47700" algn="just">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 yang kami ambil berasal dari game Brutal.IO, Hole.IO kami pilih berdasar ui yang minimalis hanya terdapat play dan pada menu utama memasukan nicname yang diinginkan, dan memiliki warna yang cerah.</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id-ID" dirty="0">
                <a:latin typeface="LEMON MILK" panose="00000500000000000000" pitchFamily="50" charset="0"/>
                <a:ea typeface="Adobe Gothic Std B" panose="020B0800000000000000" pitchFamily="34" charset="-128"/>
              </a:rPr>
              <a:t>User Interface</a:t>
            </a:r>
            <a:endParaRPr lang="en-ID" dirty="0">
              <a:latin typeface="LEMON MILK" panose="00000500000000000000" pitchFamily="50" charset="0"/>
              <a:ea typeface="Adobe Gothic Std B" panose="020B0800000000000000" pitchFamily="34" charset="-128"/>
            </a:endParaRPr>
          </a:p>
        </p:txBody>
      </p:sp>
      <p:pic>
        <p:nvPicPr>
          <p:cNvPr id="6" name="Picture 5">
            <a:extLst>
              <a:ext uri="{FF2B5EF4-FFF2-40B4-BE49-F238E27FC236}">
                <a16:creationId xmlns:a16="http://schemas.microsoft.com/office/drawing/2014/main" id="{D275F07C-0BC9-4FF4-A193-7FC12570A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077" y="3889482"/>
            <a:ext cx="4247009" cy="2081111"/>
          </a:xfrm>
          <a:prstGeom prst="rect">
            <a:avLst/>
          </a:prstGeom>
          <a:noFill/>
          <a:ln>
            <a:noFill/>
          </a:ln>
        </p:spPr>
      </p:pic>
      <p:pic>
        <p:nvPicPr>
          <p:cNvPr id="7" name="Picture 6" descr="Hasil gambar untuk hole.io game">
            <a:extLst>
              <a:ext uri="{FF2B5EF4-FFF2-40B4-BE49-F238E27FC236}">
                <a16:creationId xmlns:a16="http://schemas.microsoft.com/office/drawing/2014/main" id="{6623C3D6-E139-4942-A5C7-FF83BBED71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417" y="3508589"/>
            <a:ext cx="3886200" cy="2842895"/>
          </a:xfrm>
          <a:prstGeom prst="rect">
            <a:avLst/>
          </a:prstGeom>
          <a:noFill/>
          <a:ln>
            <a:noFill/>
          </a:ln>
        </p:spPr>
      </p:pic>
    </p:spTree>
    <p:extLst>
      <p:ext uri="{BB962C8B-B14F-4D97-AF65-F5344CB8AC3E}">
        <p14:creationId xmlns:p14="http://schemas.microsoft.com/office/powerpoint/2010/main" val="23151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09600" algn="just">
              <a:spcAft>
                <a:spcPts val="1000"/>
              </a:spcAft>
            </a:pP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mengambil</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style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yang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unik</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menyenangkan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sehingga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dinilai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kecocokan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dengan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tema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pic>
        <p:nvPicPr>
          <p:cNvPr id="3080" name="Picture 8">
            <a:extLst>
              <a:ext uri="{FF2B5EF4-FFF2-40B4-BE49-F238E27FC236}">
                <a16:creationId xmlns:a16="http://schemas.microsoft.com/office/drawing/2014/main" id="{D6A663B7-2078-4FF4-A8F8-CD8A81051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22" y="3526654"/>
            <a:ext cx="4314732" cy="24270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en-US" dirty="0" err="1">
                <a:latin typeface="LEMON MILK" panose="00000500000000000000" pitchFamily="50" charset="0"/>
                <a:ea typeface="Adobe Gothic Std B" panose="020B0800000000000000" pitchFamily="34" charset="-128"/>
              </a:rPr>
              <a:t>Karakter</a:t>
            </a:r>
            <a:endParaRPr lang="en-ID" dirty="0">
              <a:latin typeface="LEMON MILK" panose="00000500000000000000" pitchFamily="50" charset="0"/>
              <a:ea typeface="Adobe Gothic Std B" panose="020B0800000000000000" pitchFamily="34" charset="-128"/>
            </a:endParaRPr>
          </a:p>
        </p:txBody>
      </p:sp>
      <p:pic>
        <p:nvPicPr>
          <p:cNvPr id="9" name="Picture 8">
            <a:extLst>
              <a:ext uri="{FF2B5EF4-FFF2-40B4-BE49-F238E27FC236}">
                <a16:creationId xmlns:a16="http://schemas.microsoft.com/office/drawing/2014/main" id="{5CC7F8FE-1089-4009-BD3E-ADA2BD16F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39946"/>
            <a:ext cx="4621012" cy="2600452"/>
          </a:xfrm>
          <a:prstGeom prst="rect">
            <a:avLst/>
          </a:prstGeom>
        </p:spPr>
      </p:pic>
    </p:spTree>
    <p:extLst>
      <p:ext uri="{BB962C8B-B14F-4D97-AF65-F5344CB8AC3E}">
        <p14:creationId xmlns:p14="http://schemas.microsoft.com/office/powerpoint/2010/main" val="35142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28650">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Untuk refrensi environment kami meng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mbil dari permainan Axe.io</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gambar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pinterest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dengan objek objek environment yang tidak terlalu banyak</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Environment</a:t>
            </a:r>
            <a:endParaRPr lang="en-ID" dirty="0">
              <a:latin typeface="LEMON MILK" panose="00000500000000000000" pitchFamily="50" charset="0"/>
              <a:ea typeface="Adobe Gothic Std B" panose="020B0800000000000000" pitchFamily="34" charset="-128"/>
            </a:endParaRPr>
          </a:p>
        </p:txBody>
      </p:sp>
      <p:pic>
        <p:nvPicPr>
          <p:cNvPr id="6" name="Picture 5" descr="Hasil gambar untuk axe.io">
            <a:extLst>
              <a:ext uri="{FF2B5EF4-FFF2-40B4-BE49-F238E27FC236}">
                <a16:creationId xmlns:a16="http://schemas.microsoft.com/office/drawing/2014/main" id="{91A27EF3-5856-44D8-B366-ED2233C493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9884" y="3540266"/>
            <a:ext cx="4463815" cy="2509864"/>
          </a:xfrm>
          <a:prstGeom prst="rect">
            <a:avLst/>
          </a:prstGeom>
          <a:noFill/>
          <a:ln>
            <a:noFill/>
          </a:ln>
        </p:spPr>
      </p:pic>
      <p:pic>
        <p:nvPicPr>
          <p:cNvPr id="7" name="Picture 6" descr="Excavation">
            <a:extLst>
              <a:ext uri="{FF2B5EF4-FFF2-40B4-BE49-F238E27FC236}">
                <a16:creationId xmlns:a16="http://schemas.microsoft.com/office/drawing/2014/main" id="{FF8F6EE9-B1C3-4600-B459-F8DA6E8CE5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8302" y="3540266"/>
            <a:ext cx="4175760" cy="2737485"/>
          </a:xfrm>
          <a:prstGeom prst="rect">
            <a:avLst/>
          </a:prstGeom>
          <a:noFill/>
          <a:ln>
            <a:noFill/>
          </a:ln>
        </p:spPr>
      </p:pic>
    </p:spTree>
    <p:extLst>
      <p:ext uri="{BB962C8B-B14F-4D97-AF65-F5344CB8AC3E}">
        <p14:creationId xmlns:p14="http://schemas.microsoft.com/office/powerpoint/2010/main" val="378064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9D19C-3643-4948-9182-9FB2E7E8CAC1}"/>
              </a:ext>
            </a:extLst>
          </p:cNvPr>
          <p:cNvSpPr>
            <a:spLocks noGrp="1"/>
          </p:cNvSpPr>
          <p:nvPr>
            <p:ph idx="1"/>
          </p:nvPr>
        </p:nvSpPr>
        <p:spPr>
          <a:xfrm>
            <a:off x="709611" y="2166151"/>
            <a:ext cx="9988385" cy="4250514"/>
          </a:xfrm>
        </p:spPr>
        <p:txBody>
          <a:bodyPr/>
          <a:lstStyle/>
          <a:p>
            <a:r>
              <a:rPr lang="id-ID" sz="2000" dirty="0">
                <a:latin typeface="Louis George Café" panose="020B0600020202020204" pitchFamily="34" charset="0"/>
              </a:rPr>
              <a:t>Yaitu dengan tema cerita yang unik dengan mengusung konten lokal yang bertujuan agar masyarakat Indonesia lebih mengenal budaya indonesia tidak melupakan budaya-budaya yang kita miliki. </a:t>
            </a:r>
            <a:r>
              <a:rPr lang="id-ID" sz="2000" dirty="0">
                <a:solidFill>
                  <a:schemeClr val="bg1"/>
                </a:solidFill>
                <a:effectLst/>
                <a:latin typeface="Louis George Café" panose="020B0600020202020204" pitchFamily="34" charset="0"/>
                <a:ea typeface="Calibri" panose="020F0502020204030204" pitchFamily="34" charset="0"/>
              </a:rPr>
              <a:t>Sehingga tradisi Perang Ketupat ini dianggap sebagai simbol kesejahteraan dan kemakmuran manusia. </a:t>
            </a:r>
            <a:endParaRPr lang="en-ID" sz="2000" dirty="0">
              <a:solidFill>
                <a:schemeClr val="bg1"/>
              </a:solidFill>
              <a:latin typeface="Louis George Café" panose="020B0600020202020204" pitchFamily="34" charset="0"/>
            </a:endParaRPr>
          </a:p>
        </p:txBody>
      </p:sp>
      <p:sp>
        <p:nvSpPr>
          <p:cNvPr id="6" name="Title 1">
            <a:extLst>
              <a:ext uri="{FF2B5EF4-FFF2-40B4-BE49-F238E27FC236}">
                <a16:creationId xmlns:a16="http://schemas.microsoft.com/office/drawing/2014/main" id="{1E18231F-E1C7-4B64-B3C1-14D7F27C0F86}"/>
              </a:ext>
            </a:extLst>
          </p:cNvPr>
          <p:cNvSpPr>
            <a:spLocks noGrp="1"/>
          </p:cNvSpPr>
          <p:nvPr>
            <p:ph type="title"/>
          </p:nvPr>
        </p:nvSpPr>
        <p:spPr>
          <a:xfrm>
            <a:off x="709612" y="393001"/>
            <a:ext cx="10772775" cy="1462432"/>
          </a:xfrm>
        </p:spPr>
        <p:txBody>
          <a:bodyPr/>
          <a:lstStyle/>
          <a:p>
            <a:r>
              <a:rPr lang="en-US" dirty="0" err="1">
                <a:latin typeface="LEMON MILK" panose="00000500000000000000" pitchFamily="50" charset="0"/>
                <a:ea typeface="Adobe Gothic Std B" panose="020B0800000000000000" pitchFamily="34" charset="-128"/>
              </a:rPr>
              <a:t>Kelebihan</a:t>
            </a:r>
            <a:endParaRPr lang="en-ID"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214381015"/>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598</TotalTime>
  <Words>444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LEMON MILK</vt:lpstr>
      <vt:lpstr>Louis George Café</vt:lpstr>
      <vt:lpstr>Quicksand</vt:lpstr>
      <vt:lpstr>Eleanor template</vt:lpstr>
      <vt:lpstr>PowerPoint Presentation</vt:lpstr>
      <vt:lpstr>Anggota</vt:lpstr>
      <vt:lpstr>Judul game : KETUPATWARS.IO</vt:lpstr>
      <vt:lpstr>Target Audience</vt:lpstr>
      <vt:lpstr>Gameplay</vt:lpstr>
      <vt:lpstr>Refrensi User Interface</vt:lpstr>
      <vt:lpstr>Refrensi Karakter</vt:lpstr>
      <vt:lpstr>Refrensi Environment</vt:lpstr>
      <vt:lpstr>Kelebihan</vt:lpstr>
      <vt:lpstr>Storyline</vt:lpstr>
      <vt:lpstr>Mekanik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M Dhimas Saktyawan</dc:creator>
  <cp:lastModifiedBy>M Dhimas Saktyawan</cp:lastModifiedBy>
  <cp:revision>37</cp:revision>
  <dcterms:created xsi:type="dcterms:W3CDTF">2021-02-17T04:01:24Z</dcterms:created>
  <dcterms:modified xsi:type="dcterms:W3CDTF">2021-02-24T13:32:16Z</dcterms:modified>
</cp:coreProperties>
</file>