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F9674D8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3739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074793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11218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149590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186989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224385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261781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299178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989C9E-7764-01B6-F16A-74DCF3FDFE16}" name="Fredo, Jack" initials="FJ" userId="S::jpfredo@wpi.edu::1beb6793-35bf-4995-8acc-91d4927daf1b" providerId="AD"/>
  <p188:author id="{B303B3AE-0103-BCF3-A4E6-7896A9831780}" name="Tomko, Cameron" initials="TC" userId="S::cjtomko@wpi.edu::68a360d9-75fc-4770-943e-12f29762dd1c" providerId="AD"/>
  <p188:author id="{3D9197C0-6779-488E-F1E0-44ACE0E42F90}" name="Casey, Grace" initials="CG" userId="S::gmcasey@wpi.edu::1c3d8e59-576a-4b7b-aa41-1e901c55c4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C9"/>
    <a:srgbClr val="9CC327"/>
    <a:srgbClr val="F26D16"/>
    <a:srgbClr val="FAAA47"/>
    <a:srgbClr val="C41230"/>
    <a:srgbClr val="AC2B37"/>
    <a:srgbClr val="B53443"/>
    <a:srgbClr val="4B647B"/>
    <a:srgbClr val="496279"/>
    <a:srgbClr val="47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372" y="-117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, Grace" userId="S::gmcasey@wpi.edu::1c3d8e59-576a-4b7b-aa41-1e901c55c4de" providerId="AD" clId="Web-{72C5B332-6BCB-7572-7C83-264A03834872}"/>
    <pc:docChg chg="modSld">
      <pc:chgData name="Casey, Grace" userId="S::gmcasey@wpi.edu::1c3d8e59-576a-4b7b-aa41-1e901c55c4de" providerId="AD" clId="Web-{72C5B332-6BCB-7572-7C83-264A03834872}" dt="2023-03-24T19:48:19.022" v="100" actId="1076"/>
      <pc:docMkLst>
        <pc:docMk/>
      </pc:docMkLst>
      <pc:sldChg chg="addSp delSp modSp mod setBg">
        <pc:chgData name="Casey, Grace" userId="S::gmcasey@wpi.edu::1c3d8e59-576a-4b7b-aa41-1e901c55c4de" providerId="AD" clId="Web-{72C5B332-6BCB-7572-7C83-264A03834872}" dt="2023-03-24T19:48:19.022" v="100" actId="1076"/>
        <pc:sldMkLst>
          <pc:docMk/>
          <pc:sldMk cId="2702103839" sldId="256"/>
        </pc:sldMkLst>
        <pc:spChg chg="mod">
          <ac:chgData name="Casey, Grace" userId="S::gmcasey@wpi.edu::1c3d8e59-576a-4b7b-aa41-1e901c55c4de" providerId="AD" clId="Web-{72C5B332-6BCB-7572-7C83-264A03834872}" dt="2023-03-24T19:44:18.233" v="24"/>
          <ac:spMkLst>
            <pc:docMk/>
            <pc:sldMk cId="2702103839" sldId="256"/>
            <ac:spMk id="15" creationId="{00000000-0000-0000-0000-000000000000}"/>
          </ac:spMkLst>
        </pc:spChg>
        <pc:spChg chg="mod">
          <ac:chgData name="Casey, Grace" userId="S::gmcasey@wpi.edu::1c3d8e59-576a-4b7b-aa41-1e901c55c4de" providerId="AD" clId="Web-{72C5B332-6BCB-7572-7C83-264A03834872}" dt="2023-03-24T19:46:01.986" v="91" actId="20577"/>
          <ac:spMkLst>
            <pc:docMk/>
            <pc:sldMk cId="2702103839" sldId="256"/>
            <ac:spMk id="29" creationId="{00000000-0000-0000-0000-000000000000}"/>
          </ac:spMkLst>
        </pc:spChg>
        <pc:picChg chg="mod">
          <ac:chgData name="Casey, Grace" userId="S::gmcasey@wpi.edu::1c3d8e59-576a-4b7b-aa41-1e901c55c4de" providerId="AD" clId="Web-{72C5B332-6BCB-7572-7C83-264A03834872}" dt="2023-03-24T19:47:57.553" v="96" actId="1076"/>
          <ac:picMkLst>
            <pc:docMk/>
            <pc:sldMk cId="2702103839" sldId="256"/>
            <ac:picMk id="2" creationId="{00000000-0000-0000-0000-000000000000}"/>
          </ac:picMkLst>
        </pc:picChg>
        <pc:picChg chg="del">
          <ac:chgData name="Casey, Grace" userId="S::gmcasey@wpi.edu::1c3d8e59-576a-4b7b-aa41-1e901c55c4de" providerId="AD" clId="Web-{72C5B332-6BCB-7572-7C83-264A03834872}" dt="2023-03-24T19:40:54.773" v="13"/>
          <ac:picMkLst>
            <pc:docMk/>
            <pc:sldMk cId="2702103839" sldId="256"/>
            <ac:picMk id="16" creationId="{EA89E7A1-D744-C803-A9F0-7617CC54F4B3}"/>
          </ac:picMkLst>
        </pc:picChg>
        <pc:picChg chg="add mod">
          <ac:chgData name="Casey, Grace" userId="S::gmcasey@wpi.edu::1c3d8e59-576a-4b7b-aa41-1e901c55c4de" providerId="AD" clId="Web-{72C5B332-6BCB-7572-7C83-264A03834872}" dt="2023-03-24T19:48:19.022" v="100" actId="1076"/>
          <ac:picMkLst>
            <pc:docMk/>
            <pc:sldMk cId="2702103839" sldId="256"/>
            <ac:picMk id="23" creationId="{BB71C229-F032-E777-CE84-3283871EFA25}"/>
          </ac:picMkLst>
        </pc:picChg>
      </pc:sldChg>
    </pc:docChg>
  </pc:docChgLst>
  <pc:docChgLst>
    <pc:chgData name="Tomko, Cameron" userId="S::cjtomko@wpi.edu::68a360d9-75fc-4770-943e-12f29762dd1c" providerId="AD" clId="Web-{11813228-187E-E03D-E654-48A584A1D5B9}"/>
    <pc:docChg chg="modSld">
      <pc:chgData name="Tomko, Cameron" userId="S::cjtomko@wpi.edu::68a360d9-75fc-4770-943e-12f29762dd1c" providerId="AD" clId="Web-{11813228-187E-E03D-E654-48A584A1D5B9}" dt="2023-04-06T20:36:33.646" v="4"/>
      <pc:docMkLst>
        <pc:docMk/>
      </pc:docMkLst>
      <pc:sldChg chg="addSp modSp">
        <pc:chgData name="Tomko, Cameron" userId="S::cjtomko@wpi.edu::68a360d9-75fc-4770-943e-12f29762dd1c" providerId="AD" clId="Web-{11813228-187E-E03D-E654-48A584A1D5B9}" dt="2023-04-06T20:36:33.646" v="4"/>
        <pc:sldMkLst>
          <pc:docMk/>
          <pc:sldMk cId="4184296837" sldId="259"/>
        </pc:sldMkLst>
        <pc:spChg chg="mod">
          <ac:chgData name="Tomko, Cameron" userId="S::cjtomko@wpi.edu::68a360d9-75fc-4770-943e-12f29762dd1c" providerId="AD" clId="Web-{11813228-187E-E03D-E654-48A584A1D5B9}" dt="2023-04-06T20:36:30.568" v="3" actId="1076"/>
          <ac:spMkLst>
            <pc:docMk/>
            <pc:sldMk cId="4184296837" sldId="259"/>
            <ac:spMk id="13" creationId="{882C26E0-E7F4-FEE0-2BA1-01016C0EBF83}"/>
          </ac:spMkLst>
        </pc:spChg>
        <pc:grpChg chg="add">
          <ac:chgData name="Tomko, Cameron" userId="S::cjtomko@wpi.edu::68a360d9-75fc-4770-943e-12f29762dd1c" providerId="AD" clId="Web-{11813228-187E-E03D-E654-48A584A1D5B9}" dt="2023-04-06T20:36:33.646" v="4"/>
          <ac:grpSpMkLst>
            <pc:docMk/>
            <pc:sldMk cId="4184296837" sldId="259"/>
            <ac:grpSpMk id="42" creationId="{213BDA80-0A61-923D-DF9D-6F33EF9B10B4}"/>
          </ac:grpSpMkLst>
        </pc:grpChg>
        <pc:picChg chg="mod">
          <ac:chgData name="Tomko, Cameron" userId="S::cjtomko@wpi.edu::68a360d9-75fc-4770-943e-12f29762dd1c" providerId="AD" clId="Web-{11813228-187E-E03D-E654-48A584A1D5B9}" dt="2023-04-06T20:36:30.506" v="2" actId="1076"/>
          <ac:picMkLst>
            <pc:docMk/>
            <pc:sldMk cId="4184296837" sldId="259"/>
            <ac:picMk id="24" creationId="{84893107-7541-1B40-8D5B-0E736A803B5A}"/>
          </ac:picMkLst>
        </pc:picChg>
      </pc:sldChg>
    </pc:docChg>
  </pc:docChgLst>
  <pc:docChgLst>
    <pc:chgData name="Casey, Grace" userId="S::gmcasey@wpi.edu::1c3d8e59-576a-4b7b-aa41-1e901c55c4de" providerId="AD" clId="Web-{1EF2A03A-7376-43CD-DA9C-49B89B4F3000}"/>
    <pc:docChg chg="modSld">
      <pc:chgData name="Casey, Grace" userId="S::gmcasey@wpi.edu::1c3d8e59-576a-4b7b-aa41-1e901c55c4de" providerId="AD" clId="Web-{1EF2A03A-7376-43CD-DA9C-49B89B4F3000}" dt="2023-03-22T23:44:53.378" v="123" actId="1076"/>
      <pc:docMkLst>
        <pc:docMk/>
      </pc:docMkLst>
      <pc:sldChg chg="addSp delSp modSp">
        <pc:chgData name="Casey, Grace" userId="S::gmcasey@wpi.edu::1c3d8e59-576a-4b7b-aa41-1e901c55c4de" providerId="AD" clId="Web-{1EF2A03A-7376-43CD-DA9C-49B89B4F3000}" dt="2023-03-22T23:44:53.378" v="123" actId="1076"/>
        <pc:sldMkLst>
          <pc:docMk/>
          <pc:sldMk cId="2702103839" sldId="256"/>
        </pc:sldMkLst>
        <pc:spChg chg="mod">
          <ac:chgData name="Casey, Grace" userId="S::gmcasey@wpi.edu::1c3d8e59-576a-4b7b-aa41-1e901c55c4de" providerId="AD" clId="Web-{1EF2A03A-7376-43CD-DA9C-49B89B4F3000}" dt="2023-03-22T23:43:54.032" v="121" actId="20577"/>
          <ac:spMkLst>
            <pc:docMk/>
            <pc:sldMk cId="2702103839" sldId="256"/>
            <ac:spMk id="29" creationId="{00000000-0000-0000-0000-000000000000}"/>
          </ac:spMkLst>
        </pc:spChg>
        <pc:spChg chg="del mod">
          <ac:chgData name="Casey, Grace" userId="S::gmcasey@wpi.edu::1c3d8e59-576a-4b7b-aa41-1e901c55c4de" providerId="AD" clId="Web-{1EF2A03A-7376-43CD-DA9C-49B89B4F3000}" dt="2023-03-22T23:25:36.944" v="89"/>
          <ac:spMkLst>
            <pc:docMk/>
            <pc:sldMk cId="2702103839" sldId="256"/>
            <ac:spMk id="30" creationId="{00000000-0000-0000-0000-000000000000}"/>
          </ac:spMkLst>
        </pc:spChg>
        <pc:picChg chg="mod">
          <ac:chgData name="Casey, Grace" userId="S::gmcasey@wpi.edu::1c3d8e59-576a-4b7b-aa41-1e901c55c4de" providerId="AD" clId="Web-{1EF2A03A-7376-43CD-DA9C-49B89B4F3000}" dt="2023-03-22T23:24:52.394" v="84" actId="1076"/>
          <ac:picMkLst>
            <pc:docMk/>
            <pc:sldMk cId="2702103839" sldId="256"/>
            <ac:picMk id="2" creationId="{00000000-0000-0000-0000-000000000000}"/>
          </ac:picMkLst>
        </pc:picChg>
        <pc:picChg chg="add mod">
          <ac:chgData name="Casey, Grace" userId="S::gmcasey@wpi.edu::1c3d8e59-576a-4b7b-aa41-1e901c55c4de" providerId="AD" clId="Web-{1EF2A03A-7376-43CD-DA9C-49B89B4F3000}" dt="2023-03-22T23:44:53.378" v="123" actId="1076"/>
          <ac:picMkLst>
            <pc:docMk/>
            <pc:sldMk cId="2702103839" sldId="256"/>
            <ac:picMk id="16" creationId="{EA89E7A1-D744-C803-A9F0-7617CC54F4B3}"/>
          </ac:picMkLst>
        </pc:picChg>
      </pc:sldChg>
    </pc:docChg>
  </pc:docChgLst>
  <pc:docChgLst>
    <pc:chgData name="Casey, Grace" userId="S::gmcasey@wpi.edu::1c3d8e59-576a-4b7b-aa41-1e901c55c4de" providerId="AD" clId="Web-{8670EFF4-4330-F703-B7D9-12C7D5AA9458}"/>
    <pc:docChg chg="modSld">
      <pc:chgData name="Casey, Grace" userId="S::gmcasey@wpi.edu::1c3d8e59-576a-4b7b-aa41-1e901c55c4de" providerId="AD" clId="Web-{8670EFF4-4330-F703-B7D9-12C7D5AA9458}" dt="2023-04-03T20:38:13.364" v="69"/>
      <pc:docMkLst>
        <pc:docMk/>
      </pc:docMkLst>
      <pc:sldChg chg="modNotes">
        <pc:chgData name="Casey, Grace" userId="S::gmcasey@wpi.edu::1c3d8e59-576a-4b7b-aa41-1e901c55c4de" providerId="AD" clId="Web-{8670EFF4-4330-F703-B7D9-12C7D5AA9458}" dt="2023-04-03T20:38:13.364" v="69"/>
        <pc:sldMkLst>
          <pc:docMk/>
          <pc:sldMk cId="4184296837" sldId="259"/>
        </pc:sldMkLst>
      </pc:sldChg>
    </pc:docChg>
  </pc:docChgLst>
  <pc:docChgLst>
    <pc:chgData name="Tomko, Cameron" userId="68a360d9-75fc-4770-943e-12f29762dd1c" providerId="ADAL" clId="{C9C32B45-E36B-432C-9706-797C3E2BB4D8}"/>
    <pc:docChg chg="modSld">
      <pc:chgData name="Tomko, Cameron" userId="68a360d9-75fc-4770-943e-12f29762dd1c" providerId="ADAL" clId="{C9C32B45-E36B-432C-9706-797C3E2BB4D8}" dt="2023-04-06T20:46:19.027" v="3" actId="1076"/>
      <pc:docMkLst>
        <pc:docMk/>
      </pc:docMkLst>
      <pc:sldChg chg="modSp mod">
        <pc:chgData name="Tomko, Cameron" userId="68a360d9-75fc-4770-943e-12f29762dd1c" providerId="ADAL" clId="{C9C32B45-E36B-432C-9706-797C3E2BB4D8}" dt="2023-04-06T20:46:19.027" v="3" actId="1076"/>
        <pc:sldMkLst>
          <pc:docMk/>
          <pc:sldMk cId="4184296837" sldId="259"/>
        </pc:sldMkLst>
        <pc:spChg chg="mod">
          <ac:chgData name="Tomko, Cameron" userId="68a360d9-75fc-4770-943e-12f29762dd1c" providerId="ADAL" clId="{C9C32B45-E36B-432C-9706-797C3E2BB4D8}" dt="2023-04-06T20:45:28.084" v="1" actId="1076"/>
          <ac:spMkLst>
            <pc:docMk/>
            <pc:sldMk cId="4184296837" sldId="259"/>
            <ac:spMk id="33" creationId="{6BE352CD-CCCA-9E43-B637-7D1672691B96}"/>
          </ac:spMkLst>
        </pc:spChg>
        <pc:spChg chg="mod">
          <ac:chgData name="Tomko, Cameron" userId="68a360d9-75fc-4770-943e-12f29762dd1c" providerId="ADAL" clId="{C9C32B45-E36B-432C-9706-797C3E2BB4D8}" dt="2023-04-06T20:45:28.084" v="1" actId="1076"/>
          <ac:spMkLst>
            <pc:docMk/>
            <pc:sldMk cId="4184296837" sldId="259"/>
            <ac:spMk id="35" creationId="{212A48B7-8695-DF4E-B19F-258076EEAF3D}"/>
          </ac:spMkLst>
        </pc:spChg>
        <pc:grpChg chg="mod">
          <ac:chgData name="Tomko, Cameron" userId="68a360d9-75fc-4770-943e-12f29762dd1c" providerId="ADAL" clId="{C9C32B45-E36B-432C-9706-797C3E2BB4D8}" dt="2023-04-06T20:45:49.723" v="2" actId="1076"/>
          <ac:grpSpMkLst>
            <pc:docMk/>
            <pc:sldMk cId="4184296837" sldId="259"/>
            <ac:grpSpMk id="20" creationId="{91244246-E1A0-0645-BC5C-D66E8C35712E}"/>
          </ac:grpSpMkLst>
        </pc:grpChg>
        <pc:picChg chg="mod">
          <ac:chgData name="Tomko, Cameron" userId="68a360d9-75fc-4770-943e-12f29762dd1c" providerId="ADAL" clId="{C9C32B45-E36B-432C-9706-797C3E2BB4D8}" dt="2023-04-06T20:45:07.431" v="0" actId="1076"/>
          <ac:picMkLst>
            <pc:docMk/>
            <pc:sldMk cId="4184296837" sldId="259"/>
            <ac:picMk id="1032" creationId="{A6C3CFFF-5F6C-C24C-99A2-3C22E5B06F46}"/>
          </ac:picMkLst>
        </pc:picChg>
        <pc:picChg chg="mod">
          <ac:chgData name="Tomko, Cameron" userId="68a360d9-75fc-4770-943e-12f29762dd1c" providerId="ADAL" clId="{C9C32B45-E36B-432C-9706-797C3E2BB4D8}" dt="2023-04-06T20:46:19.027" v="3" actId="1076"/>
          <ac:picMkLst>
            <pc:docMk/>
            <pc:sldMk cId="4184296837" sldId="259"/>
            <ac:picMk id="1034" creationId="{B41D706E-478F-6546-9472-58EE16D3FDB9}"/>
          </ac:picMkLst>
        </pc:picChg>
      </pc:sldChg>
    </pc:docChg>
  </pc:docChgLst>
  <pc:docChgLst>
    <pc:chgData name="Casey, Grace" userId="S::gmcasey@wpi.edu::1c3d8e59-576a-4b7b-aa41-1e901c55c4de" providerId="AD" clId="Web-{6EC8D9FE-63AB-38FD-FA73-82ADB51A5BC4}"/>
    <pc:docChg chg="modSld">
      <pc:chgData name="Casey, Grace" userId="S::gmcasey@wpi.edu::1c3d8e59-576a-4b7b-aa41-1e901c55c4de" providerId="AD" clId="Web-{6EC8D9FE-63AB-38FD-FA73-82ADB51A5BC4}" dt="2023-03-29T18:02:49.704" v="163" actId="20577"/>
      <pc:docMkLst>
        <pc:docMk/>
      </pc:docMkLst>
      <pc:sldChg chg="addSp modSp mod setBg">
        <pc:chgData name="Casey, Grace" userId="S::gmcasey@wpi.edu::1c3d8e59-576a-4b7b-aa41-1e901c55c4de" providerId="AD" clId="Web-{6EC8D9FE-63AB-38FD-FA73-82ADB51A5BC4}" dt="2023-03-29T18:02:49.704" v="163" actId="20577"/>
        <pc:sldMkLst>
          <pc:docMk/>
          <pc:sldMk cId="2702103839" sldId="256"/>
        </pc:sldMkLst>
        <pc:spChg chg="mod">
          <ac:chgData name="Casey, Grace" userId="S::gmcasey@wpi.edu::1c3d8e59-576a-4b7b-aa41-1e901c55c4de" providerId="AD" clId="Web-{6EC8D9FE-63AB-38FD-FA73-82ADB51A5BC4}" dt="2023-03-29T18:01:45.233" v="149" actId="20577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Casey, Grace" userId="S::gmcasey@wpi.edu::1c3d8e59-576a-4b7b-aa41-1e901c55c4de" providerId="AD" clId="Web-{6EC8D9FE-63AB-38FD-FA73-82ADB51A5BC4}" dt="2023-03-29T17:53:20.375" v="19"/>
          <ac:spMkLst>
            <pc:docMk/>
            <pc:sldMk cId="2702103839" sldId="256"/>
            <ac:spMk id="15" creationId="{00000000-0000-0000-0000-000000000000}"/>
          </ac:spMkLst>
        </pc:spChg>
        <pc:spChg chg="add mod">
          <ac:chgData name="Casey, Grace" userId="S::gmcasey@wpi.edu::1c3d8e59-576a-4b7b-aa41-1e901c55c4de" providerId="AD" clId="Web-{6EC8D9FE-63AB-38FD-FA73-82ADB51A5BC4}" dt="2023-03-29T18:02:49.704" v="163" actId="20577"/>
          <ac:spMkLst>
            <pc:docMk/>
            <pc:sldMk cId="2702103839" sldId="256"/>
            <ac:spMk id="16" creationId="{AD25DA71-EF2A-7583-6419-FE9E7C4FC2C5}"/>
          </ac:spMkLst>
        </pc:spChg>
        <pc:spChg chg="mod">
          <ac:chgData name="Casey, Grace" userId="S::gmcasey@wpi.edu::1c3d8e59-576a-4b7b-aa41-1e901c55c4de" providerId="AD" clId="Web-{6EC8D9FE-63AB-38FD-FA73-82ADB51A5BC4}" dt="2023-03-29T17:18:51.595" v="13" actId="20577"/>
          <ac:spMkLst>
            <pc:docMk/>
            <pc:sldMk cId="2702103839" sldId="256"/>
            <ac:spMk id="29" creationId="{00000000-0000-0000-0000-000000000000}"/>
          </ac:spMkLst>
        </pc:spChg>
      </pc:sldChg>
    </pc:docChg>
  </pc:docChgLst>
  <pc:docChgLst>
    <pc:chgData name="Casey, Grace" userId="S::gmcasey@wpi.edu::1c3d8e59-576a-4b7b-aa41-1e901c55c4de" providerId="AD" clId="Web-{651857D6-C580-8B6B-DA9B-4C38234C8652}"/>
    <pc:docChg chg="modSld">
      <pc:chgData name="Casey, Grace" userId="S::gmcasey@wpi.edu::1c3d8e59-576a-4b7b-aa41-1e901c55c4de" providerId="AD" clId="Web-{651857D6-C580-8B6B-DA9B-4C38234C8652}" dt="2023-04-05T18:04:57.091" v="178" actId="20577"/>
      <pc:docMkLst>
        <pc:docMk/>
      </pc:docMkLst>
      <pc:sldChg chg="addSp delSp modSp">
        <pc:chgData name="Casey, Grace" userId="S::gmcasey@wpi.edu::1c3d8e59-576a-4b7b-aa41-1e901c55c4de" providerId="AD" clId="Web-{651857D6-C580-8B6B-DA9B-4C38234C8652}" dt="2023-04-05T18:04:57.091" v="178" actId="20577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651857D6-C580-8B6B-DA9B-4C38234C8652}" dt="2023-04-05T18:04:57.091" v="178" actId="20577"/>
          <ac:spMkLst>
            <pc:docMk/>
            <pc:sldMk cId="4184296837" sldId="259"/>
            <ac:spMk id="46" creationId="{0744B43E-5A9E-F742-A6DC-1A252FD2B929}"/>
          </ac:spMkLst>
        </pc:spChg>
        <pc:spChg chg="del">
          <ac:chgData name="Casey, Grace" userId="S::gmcasey@wpi.edu::1c3d8e59-576a-4b7b-aa41-1e901c55c4de" providerId="AD" clId="Web-{651857D6-C580-8B6B-DA9B-4C38234C8652}" dt="2023-04-05T18:02:56.368" v="51"/>
          <ac:spMkLst>
            <pc:docMk/>
            <pc:sldMk cId="4184296837" sldId="259"/>
            <ac:spMk id="47" creationId="{F7E06BFE-D0C9-4843-8DAB-82BD457D0875}"/>
          </ac:spMkLst>
        </pc:spChg>
        <pc:graphicFrameChg chg="modGraphic">
          <ac:chgData name="Casey, Grace" userId="S::gmcasey@wpi.edu::1c3d8e59-576a-4b7b-aa41-1e901c55c4de" providerId="AD" clId="Web-{651857D6-C580-8B6B-DA9B-4C38234C8652}" dt="2023-04-05T17:59:05.860" v="0"/>
          <ac:graphicFrameMkLst>
            <pc:docMk/>
            <pc:sldMk cId="4184296837" sldId="259"/>
            <ac:graphicFrameMk id="10" creationId="{9F132E5D-B955-A648-AE66-E788322EC4E2}"/>
          </ac:graphicFrameMkLst>
        </pc:graphicFrameChg>
        <pc:graphicFrameChg chg="modGraphic">
          <ac:chgData name="Casey, Grace" userId="S::gmcasey@wpi.edu::1c3d8e59-576a-4b7b-aa41-1e901c55c4de" providerId="AD" clId="Web-{651857D6-C580-8B6B-DA9B-4C38234C8652}" dt="2023-04-05T18:00:09.956" v="2"/>
          <ac:graphicFrameMkLst>
            <pc:docMk/>
            <pc:sldMk cId="4184296837" sldId="259"/>
            <ac:graphicFrameMk id="57" creationId="{0E24C489-4535-1349-B0A0-8643D8217959}"/>
          </ac:graphicFrameMkLst>
        </pc:graphicFrameChg>
        <pc:picChg chg="del">
          <ac:chgData name="Casey, Grace" userId="S::gmcasey@wpi.edu::1c3d8e59-576a-4b7b-aa41-1e901c55c4de" providerId="AD" clId="Web-{651857D6-C580-8B6B-DA9B-4C38234C8652}" dt="2023-04-05T18:02:18.445" v="43"/>
          <ac:picMkLst>
            <pc:docMk/>
            <pc:sldMk cId="4184296837" sldId="259"/>
            <ac:picMk id="8" creationId="{439770EF-3A37-C84E-8782-98E27B62B43D}"/>
          </ac:picMkLst>
        </pc:picChg>
        <pc:picChg chg="add mod">
          <ac:chgData name="Casey, Grace" userId="S::gmcasey@wpi.edu::1c3d8e59-576a-4b7b-aa41-1e901c55c4de" providerId="AD" clId="Web-{651857D6-C580-8B6B-DA9B-4C38234C8652}" dt="2023-04-05T18:04:46.856" v="177"/>
          <ac:picMkLst>
            <pc:docMk/>
            <pc:sldMk cId="4184296837" sldId="259"/>
            <ac:picMk id="50" creationId="{3E495F89-8B82-9A61-FFB6-64CD3FAC1B86}"/>
          </ac:picMkLst>
        </pc:picChg>
        <pc:picChg chg="add mod">
          <ac:chgData name="Casey, Grace" userId="S::gmcasey@wpi.edu::1c3d8e59-576a-4b7b-aa41-1e901c55c4de" providerId="AD" clId="Web-{651857D6-C580-8B6B-DA9B-4C38234C8652}" dt="2023-04-05T18:04:40.746" v="176"/>
          <ac:picMkLst>
            <pc:docMk/>
            <pc:sldMk cId="4184296837" sldId="259"/>
            <ac:picMk id="51" creationId="{65E52EE6-4AE5-6BEE-32AF-846BBB4E1D7C}"/>
          </ac:picMkLst>
        </pc:picChg>
        <pc:picChg chg="mod">
          <ac:chgData name="Casey, Grace" userId="S::gmcasey@wpi.edu::1c3d8e59-576a-4b7b-aa41-1e901c55c4de" providerId="AD" clId="Web-{651857D6-C580-8B6B-DA9B-4C38234C8652}" dt="2023-04-05T18:04:24.621" v="172" actId="1076"/>
          <ac:picMkLst>
            <pc:docMk/>
            <pc:sldMk cId="4184296837" sldId="259"/>
            <ac:picMk id="102" creationId="{A894C548-E29E-F323-8F4B-85BF489C86A4}"/>
          </ac:picMkLst>
        </pc:picChg>
        <pc:picChg chg="del">
          <ac:chgData name="Casey, Grace" userId="S::gmcasey@wpi.edu::1c3d8e59-576a-4b7b-aa41-1e901c55c4de" providerId="AD" clId="Web-{651857D6-C580-8B6B-DA9B-4C38234C8652}" dt="2023-04-05T18:00:46.051" v="4"/>
          <ac:picMkLst>
            <pc:docMk/>
            <pc:sldMk cId="4184296837" sldId="259"/>
            <ac:picMk id="1026" creationId="{60A7DA88-31F3-254D-85B6-B9F63D66D1C7}"/>
          </ac:picMkLst>
        </pc:picChg>
      </pc:sldChg>
    </pc:docChg>
  </pc:docChgLst>
  <pc:docChgLst>
    <pc:chgData name="Fredo, Jack" userId="S::jpfredo@wpi.edu::1beb6793-35bf-4995-8acc-91d4927daf1b" providerId="AD" clId="Web-{3EC30586-B7F2-15C3-C1F7-B91B73C202D6}"/>
    <pc:docChg chg="modSld">
      <pc:chgData name="Fredo, Jack" userId="S::jpfredo@wpi.edu::1beb6793-35bf-4995-8acc-91d4927daf1b" providerId="AD" clId="Web-{3EC30586-B7F2-15C3-C1F7-B91B73C202D6}" dt="2023-04-06T20:14:22.362" v="12" actId="20577"/>
      <pc:docMkLst>
        <pc:docMk/>
      </pc:docMkLst>
      <pc:sldChg chg="modSp">
        <pc:chgData name="Fredo, Jack" userId="S::jpfredo@wpi.edu::1beb6793-35bf-4995-8acc-91d4927daf1b" providerId="AD" clId="Web-{3EC30586-B7F2-15C3-C1F7-B91B73C202D6}" dt="2023-04-06T20:14:22.362" v="12" actId="20577"/>
        <pc:sldMkLst>
          <pc:docMk/>
          <pc:sldMk cId="4184296837" sldId="259"/>
        </pc:sldMkLst>
        <pc:spChg chg="mod">
          <ac:chgData name="Fredo, Jack" userId="S::jpfredo@wpi.edu::1beb6793-35bf-4995-8acc-91d4927daf1b" providerId="AD" clId="Web-{3EC30586-B7F2-15C3-C1F7-B91B73C202D6}" dt="2023-04-06T20:14:22.362" v="12" actId="20577"/>
          <ac:spMkLst>
            <pc:docMk/>
            <pc:sldMk cId="4184296837" sldId="259"/>
            <ac:spMk id="66" creationId="{0C978FB0-A9B7-8D47-9244-31B66D88CD3C}"/>
          </ac:spMkLst>
        </pc:spChg>
        <pc:spChg chg="mod">
          <ac:chgData name="Fredo, Jack" userId="S::jpfredo@wpi.edu::1beb6793-35bf-4995-8acc-91d4927daf1b" providerId="AD" clId="Web-{3EC30586-B7F2-15C3-C1F7-B91B73C202D6}" dt="2023-04-06T20:11:18.839" v="4" actId="14100"/>
          <ac:spMkLst>
            <pc:docMk/>
            <pc:sldMk cId="4184296837" sldId="259"/>
            <ac:spMk id="67" creationId="{91DC1DB4-88BF-BA43-B4CB-8604987FC8E0}"/>
          </ac:spMkLst>
        </pc:spChg>
        <pc:picChg chg="mod">
          <ac:chgData name="Fredo, Jack" userId="S::jpfredo@wpi.edu::1beb6793-35bf-4995-8acc-91d4927daf1b" providerId="AD" clId="Web-{3EC30586-B7F2-15C3-C1F7-B91B73C202D6}" dt="2023-04-06T19:39:40.197" v="1" actId="1076"/>
          <ac:picMkLst>
            <pc:docMk/>
            <pc:sldMk cId="4184296837" sldId="259"/>
            <ac:picMk id="1034" creationId="{B41D706E-478F-6546-9472-58EE16D3FDB9}"/>
          </ac:picMkLst>
        </pc:picChg>
      </pc:sldChg>
    </pc:docChg>
  </pc:docChgLst>
  <pc:docChgLst>
    <pc:chgData name="Casey, Grace" userId="S::gmcasey@wpi.edu::1c3d8e59-576a-4b7b-aa41-1e901c55c4de" providerId="AD" clId="Web-{0A9EF685-07E9-E5F5-3426-2391695DDF49}"/>
    <pc:docChg chg="modSld">
      <pc:chgData name="Casey, Grace" userId="S::gmcasey@wpi.edu::1c3d8e59-576a-4b7b-aa41-1e901c55c4de" providerId="AD" clId="Web-{0A9EF685-07E9-E5F5-3426-2391695DDF49}" dt="2023-04-04T17:37:24.349" v="6" actId="20577"/>
      <pc:docMkLst>
        <pc:docMk/>
      </pc:docMkLst>
      <pc:sldChg chg="modSp">
        <pc:chgData name="Casey, Grace" userId="S::gmcasey@wpi.edu::1c3d8e59-576a-4b7b-aa41-1e901c55c4de" providerId="AD" clId="Web-{0A9EF685-07E9-E5F5-3426-2391695DDF49}" dt="2023-04-04T17:37:24.349" v="6" actId="20577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0A9EF685-07E9-E5F5-3426-2391695DDF49}" dt="2023-04-04T17:37:12.489" v="2" actId="14100"/>
          <ac:spMkLst>
            <pc:docMk/>
            <pc:sldMk cId="4184296837" sldId="259"/>
            <ac:spMk id="74" creationId="{CE217AA9-2E16-82D7-E438-B2CFA4B8F953}"/>
          </ac:spMkLst>
        </pc:spChg>
        <pc:spChg chg="mod">
          <ac:chgData name="Casey, Grace" userId="S::gmcasey@wpi.edu::1c3d8e59-576a-4b7b-aa41-1e901c55c4de" providerId="AD" clId="Web-{0A9EF685-07E9-E5F5-3426-2391695DDF49}" dt="2023-04-04T17:37:24.349" v="6" actId="20577"/>
          <ac:spMkLst>
            <pc:docMk/>
            <pc:sldMk cId="4184296837" sldId="259"/>
            <ac:spMk id="81" creationId="{ADE407C3-20CA-5ECD-56F6-D5A5F981CC64}"/>
          </ac:spMkLst>
        </pc:spChg>
      </pc:sldChg>
    </pc:docChg>
  </pc:docChgLst>
  <pc:docChgLst>
    <pc:chgData name="Casey, Grace" userId="S::gmcasey@wpi.edu::1c3d8e59-576a-4b7b-aa41-1e901c55c4de" providerId="AD" clId="Web-{6549D32D-B046-AC5A-CD86-DA57191258D1}"/>
    <pc:docChg chg="modSld">
      <pc:chgData name="Casey, Grace" userId="S::gmcasey@wpi.edu::1c3d8e59-576a-4b7b-aa41-1e901c55c4de" providerId="AD" clId="Web-{6549D32D-B046-AC5A-CD86-DA57191258D1}" dt="2023-04-06T19:46:22.651" v="1"/>
      <pc:docMkLst>
        <pc:docMk/>
      </pc:docMkLst>
      <pc:sldChg chg="delSp modCm">
        <pc:chgData name="Casey, Grace" userId="S::gmcasey@wpi.edu::1c3d8e59-576a-4b7b-aa41-1e901c55c4de" providerId="AD" clId="Web-{6549D32D-B046-AC5A-CD86-DA57191258D1}" dt="2023-04-06T19:46:22.651" v="1"/>
        <pc:sldMkLst>
          <pc:docMk/>
          <pc:sldMk cId="4184296837" sldId="259"/>
        </pc:sldMkLst>
        <pc:picChg chg="del">
          <ac:chgData name="Casey, Grace" userId="S::gmcasey@wpi.edu::1c3d8e59-576a-4b7b-aa41-1e901c55c4de" providerId="AD" clId="Web-{6549D32D-B046-AC5A-CD86-DA57191258D1}" dt="2023-04-06T19:46:22.651" v="1"/>
          <ac:picMkLst>
            <pc:docMk/>
            <pc:sldMk cId="4184296837" sldId="259"/>
            <ac:picMk id="3" creationId="{DD6D123E-FD15-7B44-9B36-4CADFF15C735}"/>
          </ac:picMkLst>
        </pc:picChg>
      </pc:sldChg>
    </pc:docChg>
  </pc:docChgLst>
  <pc:docChgLst>
    <pc:chgData name="Tomko, Cameron" userId="S::cjtomko@wpi.edu::68a360d9-75fc-4770-943e-12f29762dd1c" providerId="AD" clId="Web-{D95518A3-697F-7CE2-CB7E-B882212A52D6}"/>
    <pc:docChg chg="modSld">
      <pc:chgData name="Tomko, Cameron" userId="S::cjtomko@wpi.edu::68a360d9-75fc-4770-943e-12f29762dd1c" providerId="AD" clId="Web-{D95518A3-697F-7CE2-CB7E-B882212A52D6}" dt="2023-04-06T20:14:32.333" v="15"/>
      <pc:docMkLst>
        <pc:docMk/>
      </pc:docMkLst>
      <pc:sldChg chg="delSp modSp">
        <pc:chgData name="Tomko, Cameron" userId="S::cjtomko@wpi.edu::68a360d9-75fc-4770-943e-12f29762dd1c" providerId="AD" clId="Web-{D95518A3-697F-7CE2-CB7E-B882212A52D6}" dt="2023-04-06T20:14:32.333" v="15"/>
        <pc:sldMkLst>
          <pc:docMk/>
          <pc:sldMk cId="4184296837" sldId="259"/>
        </pc:sldMkLst>
        <pc:spChg chg="mod">
          <ac:chgData name="Tomko, Cameron" userId="S::cjtomko@wpi.edu::68a360d9-75fc-4770-943e-12f29762dd1c" providerId="AD" clId="Web-{D95518A3-697F-7CE2-CB7E-B882212A52D6}" dt="2023-04-06T20:09:21.982" v="0" actId="1076"/>
          <ac:spMkLst>
            <pc:docMk/>
            <pc:sldMk cId="4184296837" sldId="259"/>
            <ac:spMk id="16" creationId="{738CDFF1-6570-D7C1-45AD-9F1A7616E64B}"/>
          </ac:spMkLst>
        </pc:spChg>
        <pc:spChg chg="mod">
          <ac:chgData name="Tomko, Cameron" userId="S::cjtomko@wpi.edu::68a360d9-75fc-4770-943e-12f29762dd1c" providerId="AD" clId="Web-{D95518A3-697F-7CE2-CB7E-B882212A52D6}" dt="2023-04-06T20:14:31.926" v="12"/>
          <ac:spMkLst>
            <pc:docMk/>
            <pc:sldMk cId="4184296837" sldId="259"/>
            <ac:spMk id="19" creationId="{E5A4794C-3F18-A945-BA29-20C7765DAFE6}"/>
          </ac:spMkLst>
        </pc:spChg>
        <pc:spChg chg="mod">
          <ac:chgData name="Tomko, Cameron" userId="S::cjtomko@wpi.edu::68a360d9-75fc-4770-943e-12f29762dd1c" providerId="AD" clId="Web-{D95518A3-697F-7CE2-CB7E-B882212A52D6}" dt="2023-04-06T20:11:35.264" v="4" actId="1076"/>
          <ac:spMkLst>
            <pc:docMk/>
            <pc:sldMk cId="4184296837" sldId="259"/>
            <ac:spMk id="33" creationId="{6BE352CD-CCCA-9E43-B637-7D1672691B96}"/>
          </ac:spMkLst>
        </pc:spChg>
        <pc:spChg chg="mod">
          <ac:chgData name="Tomko, Cameron" userId="S::cjtomko@wpi.edu::68a360d9-75fc-4770-943e-12f29762dd1c" providerId="AD" clId="Web-{D95518A3-697F-7CE2-CB7E-B882212A52D6}" dt="2023-04-06T20:11:34.639" v="1" actId="1076"/>
          <ac:spMkLst>
            <pc:docMk/>
            <pc:sldMk cId="4184296837" sldId="259"/>
            <ac:spMk id="52" creationId="{42F132BF-756A-644C-B1DA-1367CCDED497}"/>
          </ac:spMkLst>
        </pc:spChg>
        <pc:spChg chg="mod">
          <ac:chgData name="Tomko, Cameron" userId="S::cjtomko@wpi.edu::68a360d9-75fc-4770-943e-12f29762dd1c" providerId="AD" clId="Web-{D95518A3-697F-7CE2-CB7E-B882212A52D6}" dt="2023-04-06T20:14:32.020" v="13"/>
          <ac:spMkLst>
            <pc:docMk/>
            <pc:sldMk cId="4184296837" sldId="259"/>
            <ac:spMk id="56" creationId="{6AD56CFB-21E0-4342-8AED-9FB21B2D3FE3}"/>
          </ac:spMkLst>
        </pc:spChg>
        <pc:spChg chg="mod">
          <ac:chgData name="Tomko, Cameron" userId="S::cjtomko@wpi.edu::68a360d9-75fc-4770-943e-12f29762dd1c" providerId="AD" clId="Web-{D95518A3-697F-7CE2-CB7E-B882212A52D6}" dt="2023-04-06T20:14:32.223" v="14"/>
          <ac:spMkLst>
            <pc:docMk/>
            <pc:sldMk cId="4184296837" sldId="259"/>
            <ac:spMk id="58" creationId="{C69D901F-C085-D547-AFEA-805CBED86FE3}"/>
          </ac:spMkLst>
        </pc:spChg>
        <pc:spChg chg="mod">
          <ac:chgData name="Tomko, Cameron" userId="S::cjtomko@wpi.edu::68a360d9-75fc-4770-943e-12f29762dd1c" providerId="AD" clId="Web-{D95518A3-697F-7CE2-CB7E-B882212A52D6}" dt="2023-04-06T20:14:32.333" v="15"/>
          <ac:spMkLst>
            <pc:docMk/>
            <pc:sldMk cId="4184296837" sldId="259"/>
            <ac:spMk id="61" creationId="{2EDCE1F4-0997-B245-9245-89A5ABA1D5ED}"/>
          </ac:spMkLst>
        </pc:spChg>
        <pc:graphicFrameChg chg="mod">
          <ac:chgData name="Tomko, Cameron" userId="S::cjtomko@wpi.edu::68a360d9-75fc-4770-943e-12f29762dd1c" providerId="AD" clId="Web-{D95518A3-697F-7CE2-CB7E-B882212A52D6}" dt="2023-04-06T20:11:34.717" v="2" actId="1076"/>
          <ac:graphicFrameMkLst>
            <pc:docMk/>
            <pc:sldMk cId="4184296837" sldId="259"/>
            <ac:graphicFrameMk id="10" creationId="{9F132E5D-B955-A648-AE66-E788322EC4E2}"/>
          </ac:graphicFrameMkLst>
        </pc:graphicFrameChg>
        <pc:graphicFrameChg chg="mod modGraphic">
          <ac:chgData name="Tomko, Cameron" userId="S::cjtomko@wpi.edu::68a360d9-75fc-4770-943e-12f29762dd1c" providerId="AD" clId="Web-{D95518A3-697F-7CE2-CB7E-B882212A52D6}" dt="2023-04-06T20:11:39.718" v="6"/>
          <ac:graphicFrameMkLst>
            <pc:docMk/>
            <pc:sldMk cId="4184296837" sldId="259"/>
            <ac:graphicFrameMk id="57" creationId="{0E24C489-4535-1349-B0A0-8643D8217959}"/>
          </ac:graphicFrameMkLst>
        </pc:graphicFrameChg>
        <pc:picChg chg="mod">
          <ac:chgData name="Tomko, Cameron" userId="S::cjtomko@wpi.edu::68a360d9-75fc-4770-943e-12f29762dd1c" providerId="AD" clId="Web-{D95518A3-697F-7CE2-CB7E-B882212A52D6}" dt="2023-04-06T20:11:34.811" v="3" actId="1076"/>
          <ac:picMkLst>
            <pc:docMk/>
            <pc:sldMk cId="4184296837" sldId="259"/>
            <ac:picMk id="6" creationId="{03F58FF6-24BE-A438-87A5-23477377F18F}"/>
          </ac:picMkLst>
        </pc:picChg>
        <pc:picChg chg="mod">
          <ac:chgData name="Tomko, Cameron" userId="S::cjtomko@wpi.edu::68a360d9-75fc-4770-943e-12f29762dd1c" providerId="AD" clId="Web-{D95518A3-697F-7CE2-CB7E-B882212A52D6}" dt="2023-04-06T20:14:31.817" v="11"/>
          <ac:picMkLst>
            <pc:docMk/>
            <pc:sldMk cId="4184296837" sldId="259"/>
            <ac:picMk id="18" creationId="{87EA52CF-0171-1F46-9C61-94BD345E462F}"/>
          </ac:picMkLst>
        </pc:picChg>
        <pc:picChg chg="del">
          <ac:chgData name="Tomko, Cameron" userId="S::cjtomko@wpi.edu::68a360d9-75fc-4770-943e-12f29762dd1c" providerId="AD" clId="Web-{D95518A3-697F-7CE2-CB7E-B882212A52D6}" dt="2023-04-06T20:13:27.815" v="7"/>
          <ac:picMkLst>
            <pc:docMk/>
            <pc:sldMk cId="4184296837" sldId="259"/>
            <ac:picMk id="103" creationId="{2ECB364B-A234-23A6-816A-E983B1ED0C38}"/>
          </ac:picMkLst>
        </pc:picChg>
        <pc:picChg chg="mod">
          <ac:chgData name="Tomko, Cameron" userId="S::cjtomko@wpi.edu::68a360d9-75fc-4770-943e-12f29762dd1c" providerId="AD" clId="Web-{D95518A3-697F-7CE2-CB7E-B882212A52D6}" dt="2023-04-06T20:14:29.129" v="10"/>
          <ac:picMkLst>
            <pc:docMk/>
            <pc:sldMk cId="4184296837" sldId="259"/>
            <ac:picMk id="1028" creationId="{C60CB592-73C9-634D-A4CB-5E5AC9205268}"/>
          </ac:picMkLst>
        </pc:picChg>
        <pc:picChg chg="mod">
          <ac:chgData name="Tomko, Cameron" userId="S::cjtomko@wpi.edu::68a360d9-75fc-4770-943e-12f29762dd1c" providerId="AD" clId="Web-{D95518A3-697F-7CE2-CB7E-B882212A52D6}" dt="2023-04-06T20:14:08.301" v="8"/>
          <ac:picMkLst>
            <pc:docMk/>
            <pc:sldMk cId="4184296837" sldId="259"/>
            <ac:picMk id="1032" creationId="{A6C3CFFF-5F6C-C24C-99A2-3C22E5B06F46}"/>
          </ac:picMkLst>
        </pc:picChg>
        <pc:picChg chg="mod">
          <ac:chgData name="Tomko, Cameron" userId="S::cjtomko@wpi.edu::68a360d9-75fc-4770-943e-12f29762dd1c" providerId="AD" clId="Web-{D95518A3-697F-7CE2-CB7E-B882212A52D6}" dt="2023-04-06T20:14:15.629" v="9"/>
          <ac:picMkLst>
            <pc:docMk/>
            <pc:sldMk cId="4184296837" sldId="259"/>
            <ac:picMk id="1034" creationId="{B41D706E-478F-6546-9472-58EE16D3FDB9}"/>
          </ac:picMkLst>
        </pc:picChg>
      </pc:sldChg>
    </pc:docChg>
  </pc:docChgLst>
  <pc:docChgLst>
    <pc:chgData name="Dieselman, Ryan" userId="S::rddieselman@wpi.edu::dec50a8e-c2af-4899-be33-47cd0006e932" providerId="AD" clId="Web-{9A7BB3E6-2CFD-3DF6-2029-2D8F7344E37A}"/>
    <pc:docChg chg="modSld">
      <pc:chgData name="Dieselman, Ryan" userId="S::rddieselman@wpi.edu::dec50a8e-c2af-4899-be33-47cd0006e932" providerId="AD" clId="Web-{9A7BB3E6-2CFD-3DF6-2029-2D8F7344E37A}" dt="2023-04-06T20:02:34.908" v="78"/>
      <pc:docMkLst>
        <pc:docMk/>
      </pc:docMkLst>
      <pc:sldChg chg="modSp">
        <pc:chgData name="Dieselman, Ryan" userId="S::rddieselman@wpi.edu::dec50a8e-c2af-4899-be33-47cd0006e932" providerId="AD" clId="Web-{9A7BB3E6-2CFD-3DF6-2029-2D8F7344E37A}" dt="2023-04-06T20:02:34.908" v="78"/>
        <pc:sldMkLst>
          <pc:docMk/>
          <pc:sldMk cId="4184296837" sldId="259"/>
        </pc:sldMkLst>
        <pc:spChg chg="mod">
          <ac:chgData name="Dieselman, Ryan" userId="S::rddieselman@wpi.edu::dec50a8e-c2af-4899-be33-47cd0006e932" providerId="AD" clId="Web-{9A7BB3E6-2CFD-3DF6-2029-2D8F7344E37A}" dt="2023-04-06T19:46:22.254" v="7"/>
          <ac:spMkLst>
            <pc:docMk/>
            <pc:sldMk cId="4184296837" sldId="259"/>
            <ac:spMk id="7" creationId="{D7457A1C-913F-CD75-9911-29C573BAD73B}"/>
          </ac:spMkLst>
        </pc:spChg>
        <pc:spChg chg="mod">
          <ac:chgData name="Dieselman, Ryan" userId="S::rddieselman@wpi.edu::dec50a8e-c2af-4899-be33-47cd0006e932" providerId="AD" clId="Web-{9A7BB3E6-2CFD-3DF6-2029-2D8F7344E37A}" dt="2023-04-06T20:00:06.982" v="76"/>
          <ac:spMkLst>
            <pc:docMk/>
            <pc:sldMk cId="4184296837" sldId="259"/>
            <ac:spMk id="13" creationId="{882C26E0-E7F4-FEE0-2BA1-01016C0EBF83}"/>
          </ac:spMkLst>
        </pc:spChg>
        <pc:spChg chg="mod">
          <ac:chgData name="Dieselman, Ryan" userId="S::rddieselman@wpi.edu::dec50a8e-c2af-4899-be33-47cd0006e932" providerId="AD" clId="Web-{9A7BB3E6-2CFD-3DF6-2029-2D8F7344E37A}" dt="2023-04-06T20:00:00.997" v="74"/>
          <ac:spMkLst>
            <pc:docMk/>
            <pc:sldMk cId="4184296837" sldId="259"/>
            <ac:spMk id="16" creationId="{738CDFF1-6570-D7C1-45AD-9F1A7616E64B}"/>
          </ac:spMkLst>
        </pc:spChg>
        <pc:spChg chg="mod">
          <ac:chgData name="Dieselman, Ryan" userId="S::rddieselman@wpi.edu::dec50a8e-c2af-4899-be33-47cd0006e932" providerId="AD" clId="Web-{9A7BB3E6-2CFD-3DF6-2029-2D8F7344E37A}" dt="2023-04-06T20:02:34.908" v="78"/>
          <ac:spMkLst>
            <pc:docMk/>
            <pc:sldMk cId="4184296837" sldId="259"/>
            <ac:spMk id="29" creationId="{00000000-0000-0000-0000-000000000000}"/>
          </ac:spMkLst>
        </pc:spChg>
        <pc:spChg chg="mod">
          <ac:chgData name="Dieselman, Ryan" userId="S::rddieselman@wpi.edu::dec50a8e-c2af-4899-be33-47cd0006e932" providerId="AD" clId="Web-{9A7BB3E6-2CFD-3DF6-2029-2D8F7344E37A}" dt="2023-04-06T19:46:29.583" v="9"/>
          <ac:spMkLst>
            <pc:docMk/>
            <pc:sldMk cId="4184296837" sldId="259"/>
            <ac:spMk id="31" creationId="{9EBA3F93-CA24-8B4F-B05B-FF9EA78DBA9F}"/>
          </ac:spMkLst>
        </pc:spChg>
        <pc:spChg chg="mod">
          <ac:chgData name="Dieselman, Ryan" userId="S::rddieselman@wpi.edu::dec50a8e-c2af-4899-be33-47cd0006e932" providerId="AD" clId="Web-{9A7BB3E6-2CFD-3DF6-2029-2D8F7344E37A}" dt="2023-04-06T19:46:56.958" v="14"/>
          <ac:spMkLst>
            <pc:docMk/>
            <pc:sldMk cId="4184296837" sldId="259"/>
            <ac:spMk id="33" creationId="{6BE352CD-CCCA-9E43-B637-7D1672691B96}"/>
          </ac:spMkLst>
        </pc:spChg>
        <pc:spChg chg="mod">
          <ac:chgData name="Dieselman, Ryan" userId="S::rddieselman@wpi.edu::dec50a8e-c2af-4899-be33-47cd0006e932" providerId="AD" clId="Web-{9A7BB3E6-2CFD-3DF6-2029-2D8F7344E37A}" dt="2023-04-06T19:45:52.894" v="3"/>
          <ac:spMkLst>
            <pc:docMk/>
            <pc:sldMk cId="4184296837" sldId="259"/>
            <ac:spMk id="36" creationId="{B7B498B4-9978-DF44-B4BC-9844578970E4}"/>
          </ac:spMkLst>
        </pc:spChg>
        <pc:spChg chg="mod">
          <ac:chgData name="Dieselman, Ryan" userId="S::rddieselman@wpi.edu::dec50a8e-c2af-4899-be33-47cd0006e932" providerId="AD" clId="Web-{9A7BB3E6-2CFD-3DF6-2029-2D8F7344E37A}" dt="2023-04-06T19:46:15.004" v="5"/>
          <ac:spMkLst>
            <pc:docMk/>
            <pc:sldMk cId="4184296837" sldId="259"/>
            <ac:spMk id="37" creationId="{27388D67-6FA1-8640-AE36-092A6B80AE42}"/>
          </ac:spMkLst>
        </pc:spChg>
        <pc:spChg chg="mod">
          <ac:chgData name="Dieselman, Ryan" userId="S::rddieselman@wpi.edu::dec50a8e-c2af-4899-be33-47cd0006e932" providerId="AD" clId="Web-{9A7BB3E6-2CFD-3DF6-2029-2D8F7344E37A}" dt="2023-04-06T19:46:43.849" v="12"/>
          <ac:spMkLst>
            <pc:docMk/>
            <pc:sldMk cId="4184296837" sldId="259"/>
            <ac:spMk id="52" creationId="{42F132BF-756A-644C-B1DA-1367CCDED497}"/>
          </ac:spMkLst>
        </pc:spChg>
        <pc:spChg chg="mod">
          <ac:chgData name="Dieselman, Ryan" userId="S::rddieselman@wpi.edu::dec50a8e-c2af-4899-be33-47cd0006e932" providerId="AD" clId="Web-{9A7BB3E6-2CFD-3DF6-2029-2D8F7344E37A}" dt="2023-04-06T19:47:11.474" v="16"/>
          <ac:spMkLst>
            <pc:docMk/>
            <pc:sldMk cId="4184296837" sldId="259"/>
            <ac:spMk id="55" creationId="{53237527-80D4-694D-94E2-EC7E8EB867B8}"/>
          </ac:spMkLst>
        </pc:spChg>
        <pc:spChg chg="mod">
          <ac:chgData name="Dieselman, Ryan" userId="S::rddieselman@wpi.edu::dec50a8e-c2af-4899-be33-47cd0006e932" providerId="AD" clId="Web-{9A7BB3E6-2CFD-3DF6-2029-2D8F7344E37A}" dt="2023-04-06T19:49:49.604" v="39"/>
          <ac:spMkLst>
            <pc:docMk/>
            <pc:sldMk cId="4184296837" sldId="259"/>
            <ac:spMk id="62" creationId="{457B1C75-E86D-A143-AEAB-4AAFFB8C3674}"/>
          </ac:spMkLst>
        </pc:spChg>
        <pc:spChg chg="mod">
          <ac:chgData name="Dieselman, Ryan" userId="S::rddieselman@wpi.edu::dec50a8e-c2af-4899-be33-47cd0006e932" providerId="AD" clId="Web-{9A7BB3E6-2CFD-3DF6-2029-2D8F7344E37A}" dt="2023-04-06T19:48:10.007" v="25"/>
          <ac:spMkLst>
            <pc:docMk/>
            <pc:sldMk cId="4184296837" sldId="259"/>
            <ac:spMk id="63" creationId="{13F9547A-3ED3-714F-90DA-E21EB884910E}"/>
          </ac:spMkLst>
        </pc:spChg>
        <pc:spChg chg="mod">
          <ac:chgData name="Dieselman, Ryan" userId="S::rddieselman@wpi.edu::dec50a8e-c2af-4899-be33-47cd0006e932" providerId="AD" clId="Web-{9A7BB3E6-2CFD-3DF6-2029-2D8F7344E37A}" dt="2023-04-06T19:49:06.306" v="27"/>
          <ac:spMkLst>
            <pc:docMk/>
            <pc:sldMk cId="4184296837" sldId="259"/>
            <ac:spMk id="64" creationId="{88FC6606-1932-DE42-BEA7-144D575F8165}"/>
          </ac:spMkLst>
        </pc:spChg>
        <pc:spChg chg="mod">
          <ac:chgData name="Dieselman, Ryan" userId="S::rddieselman@wpi.edu::dec50a8e-c2af-4899-be33-47cd0006e932" providerId="AD" clId="Web-{9A7BB3E6-2CFD-3DF6-2029-2D8F7344E37A}" dt="2023-04-06T19:55:39.912" v="53" actId="20577"/>
          <ac:spMkLst>
            <pc:docMk/>
            <pc:sldMk cId="4184296837" sldId="259"/>
            <ac:spMk id="66" creationId="{0C978FB0-A9B7-8D47-9244-31B66D88CD3C}"/>
          </ac:spMkLst>
        </pc:spChg>
        <pc:spChg chg="mod">
          <ac:chgData name="Dieselman, Ryan" userId="S::rddieselman@wpi.edu::dec50a8e-c2af-4899-be33-47cd0006e932" providerId="AD" clId="Web-{9A7BB3E6-2CFD-3DF6-2029-2D8F7344E37A}" dt="2023-04-06T19:49:12.822" v="30"/>
          <ac:spMkLst>
            <pc:docMk/>
            <pc:sldMk cId="4184296837" sldId="259"/>
            <ac:spMk id="68" creationId="{4EAFD03B-4484-B546-ACD2-8F52D7157E57}"/>
          </ac:spMkLst>
        </pc:spChg>
        <pc:spChg chg="mod">
          <ac:chgData name="Dieselman, Ryan" userId="S::rddieselman@wpi.edu::dec50a8e-c2af-4899-be33-47cd0006e932" providerId="AD" clId="Web-{9A7BB3E6-2CFD-3DF6-2029-2D8F7344E37A}" dt="2023-04-06T19:49:19.635" v="32"/>
          <ac:spMkLst>
            <pc:docMk/>
            <pc:sldMk cId="4184296837" sldId="259"/>
            <ac:spMk id="69" creationId="{4F239A6F-49B1-BD4A-82EF-2E58EF4A0281}"/>
          </ac:spMkLst>
        </pc:spChg>
        <pc:spChg chg="mod">
          <ac:chgData name="Dieselman, Ryan" userId="S::rddieselman@wpi.edu::dec50a8e-c2af-4899-be33-47cd0006e932" providerId="AD" clId="Web-{9A7BB3E6-2CFD-3DF6-2029-2D8F7344E37A}" dt="2023-04-06T19:47:24.569" v="19"/>
          <ac:spMkLst>
            <pc:docMk/>
            <pc:sldMk cId="4184296837" sldId="259"/>
            <ac:spMk id="74" creationId="{CE217AA9-2E16-82D7-E438-B2CFA4B8F953}"/>
          </ac:spMkLst>
        </pc:spChg>
        <pc:spChg chg="mod">
          <ac:chgData name="Dieselman, Ryan" userId="S::rddieselman@wpi.edu::dec50a8e-c2af-4899-be33-47cd0006e932" providerId="AD" clId="Web-{9A7BB3E6-2CFD-3DF6-2029-2D8F7344E37A}" dt="2023-04-06T19:47:40.444" v="21"/>
          <ac:spMkLst>
            <pc:docMk/>
            <pc:sldMk cId="4184296837" sldId="259"/>
            <ac:spMk id="81" creationId="{ADE407C3-20CA-5ECD-56F6-D5A5F981CC64}"/>
          </ac:spMkLst>
        </pc:spChg>
        <pc:spChg chg="mod">
          <ac:chgData name="Dieselman, Ryan" userId="S::rddieselman@wpi.edu::dec50a8e-c2af-4899-be33-47cd0006e932" providerId="AD" clId="Web-{9A7BB3E6-2CFD-3DF6-2029-2D8F7344E37A}" dt="2023-04-06T19:47:47.069" v="23"/>
          <ac:spMkLst>
            <pc:docMk/>
            <pc:sldMk cId="4184296837" sldId="259"/>
            <ac:spMk id="83" creationId="{928561BD-B47F-F232-9E54-D9CB332A2DCC}"/>
          </ac:spMkLst>
        </pc:spChg>
        <pc:graphicFrameChg chg="modGraphic">
          <ac:chgData name="Dieselman, Ryan" userId="S::rddieselman@wpi.edu::dec50a8e-c2af-4899-be33-47cd0006e932" providerId="AD" clId="Web-{9A7BB3E6-2CFD-3DF6-2029-2D8F7344E37A}" dt="2023-04-06T19:57:15.446" v="56"/>
          <ac:graphicFrameMkLst>
            <pc:docMk/>
            <pc:sldMk cId="4184296837" sldId="259"/>
            <ac:graphicFrameMk id="65" creationId="{3F030C39-2E41-6544-8E37-CE7F4B56DC67}"/>
          </ac:graphicFrameMkLst>
        </pc:graphicFrameChg>
        <pc:picChg chg="mod">
          <ac:chgData name="Dieselman, Ryan" userId="S::rddieselman@wpi.edu::dec50a8e-c2af-4899-be33-47cd0006e932" providerId="AD" clId="Web-{9A7BB3E6-2CFD-3DF6-2029-2D8F7344E37A}" dt="2023-04-06T19:59:48.091" v="72"/>
          <ac:picMkLst>
            <pc:docMk/>
            <pc:sldMk cId="4184296837" sldId="259"/>
            <ac:picMk id="11" creationId="{49DB2ACF-7C45-8901-D5FE-B0FF9CF41CC8}"/>
          </ac:picMkLst>
        </pc:picChg>
        <pc:picChg chg="mod">
          <ac:chgData name="Dieselman, Ryan" userId="S::rddieselman@wpi.edu::dec50a8e-c2af-4899-be33-47cd0006e932" providerId="AD" clId="Web-{9A7BB3E6-2CFD-3DF6-2029-2D8F7344E37A}" dt="2023-04-06T19:59:44.825" v="70"/>
          <ac:picMkLst>
            <pc:docMk/>
            <pc:sldMk cId="4184296837" sldId="259"/>
            <ac:picMk id="12" creationId="{DAFF8F86-BD4C-53FC-297A-CCD922D75E09}"/>
          </ac:picMkLst>
        </pc:picChg>
        <pc:picChg chg="mod">
          <ac:chgData name="Dieselman, Ryan" userId="S::rddieselman@wpi.edu::dec50a8e-c2af-4899-be33-47cd0006e932" providerId="AD" clId="Web-{9A7BB3E6-2CFD-3DF6-2029-2D8F7344E37A}" dt="2023-04-06T19:59:17.652" v="63"/>
          <ac:picMkLst>
            <pc:docMk/>
            <pc:sldMk cId="4184296837" sldId="259"/>
            <ac:picMk id="102" creationId="{A894C548-E29E-F323-8F4B-85BF489C86A4}"/>
          </ac:picMkLst>
        </pc:picChg>
        <pc:picChg chg="mod">
          <ac:chgData name="Dieselman, Ryan" userId="S::rddieselman@wpi.edu::dec50a8e-c2af-4899-be33-47cd0006e932" providerId="AD" clId="Web-{9A7BB3E6-2CFD-3DF6-2029-2D8F7344E37A}" dt="2023-04-06T19:59:23.074" v="65"/>
          <ac:picMkLst>
            <pc:docMk/>
            <pc:sldMk cId="4184296837" sldId="259"/>
            <ac:picMk id="103" creationId="{2ECB364B-A234-23A6-816A-E983B1ED0C38}"/>
          </ac:picMkLst>
        </pc:picChg>
        <pc:picChg chg="mod">
          <ac:chgData name="Dieselman, Ryan" userId="S::rddieselman@wpi.edu::dec50a8e-c2af-4899-be33-47cd0006e932" providerId="AD" clId="Web-{9A7BB3E6-2CFD-3DF6-2029-2D8F7344E37A}" dt="2023-04-06T19:59:04.668" v="59"/>
          <ac:picMkLst>
            <pc:docMk/>
            <pc:sldMk cId="4184296837" sldId="259"/>
            <ac:picMk id="1032" creationId="{A6C3CFFF-5F6C-C24C-99A2-3C22E5B06F46}"/>
          </ac:picMkLst>
        </pc:picChg>
        <pc:picChg chg="mod">
          <ac:chgData name="Dieselman, Ryan" userId="S::rddieselman@wpi.edu::dec50a8e-c2af-4899-be33-47cd0006e932" providerId="AD" clId="Web-{9A7BB3E6-2CFD-3DF6-2029-2D8F7344E37A}" dt="2023-04-06T19:59:06.496" v="60"/>
          <ac:picMkLst>
            <pc:docMk/>
            <pc:sldMk cId="4184296837" sldId="259"/>
            <ac:picMk id="1034" creationId="{B41D706E-478F-6546-9472-58EE16D3FDB9}"/>
          </ac:picMkLst>
        </pc:picChg>
      </pc:sldChg>
    </pc:docChg>
  </pc:docChgLst>
  <pc:docChgLst>
    <pc:chgData name="Lombardi, Jackson" userId="S::jglombardi@wpi.edu::9665dbba-110c-4337-bac8-cd3f46cb5d10" providerId="AD" clId="Web-{EE631581-6945-CA78-8C2E-43C1102DB18A}"/>
    <pc:docChg chg="modSld">
      <pc:chgData name="Lombardi, Jackson" userId="S::jglombardi@wpi.edu::9665dbba-110c-4337-bac8-cd3f46cb5d10" providerId="AD" clId="Web-{EE631581-6945-CA78-8C2E-43C1102DB18A}" dt="2023-05-02T03:48:03.874" v="1"/>
      <pc:docMkLst>
        <pc:docMk/>
      </pc:docMkLst>
      <pc:sldChg chg="modSp">
        <pc:chgData name="Lombardi, Jackson" userId="S::jglombardi@wpi.edu::9665dbba-110c-4337-bac8-cd3f46cb5d10" providerId="AD" clId="Web-{EE631581-6945-CA78-8C2E-43C1102DB18A}" dt="2023-05-02T03:48:03.874" v="1"/>
        <pc:sldMkLst>
          <pc:docMk/>
          <pc:sldMk cId="4184296837" sldId="259"/>
        </pc:sldMkLst>
        <pc:graphicFrameChg chg="modGraphic">
          <ac:chgData name="Lombardi, Jackson" userId="S::jglombardi@wpi.edu::9665dbba-110c-4337-bac8-cd3f46cb5d10" providerId="AD" clId="Web-{EE631581-6945-CA78-8C2E-43C1102DB18A}" dt="2023-05-02T03:48:03.874" v="1"/>
          <ac:graphicFrameMkLst>
            <pc:docMk/>
            <pc:sldMk cId="4184296837" sldId="259"/>
            <ac:graphicFrameMk id="57" creationId="{0E24C489-4535-1349-B0A0-8643D8217959}"/>
          </ac:graphicFrameMkLst>
        </pc:graphicFrameChg>
      </pc:sldChg>
    </pc:docChg>
  </pc:docChgLst>
  <pc:docChgLst>
    <pc:chgData name="Casey, Grace" userId="S::gmcasey@wpi.edu::1c3d8e59-576a-4b7b-aa41-1e901c55c4de" providerId="AD" clId="Web-{A32E6704-878C-1587-8C45-DBAC2067614C}"/>
    <pc:docChg chg="modSld">
      <pc:chgData name="Casey, Grace" userId="S::gmcasey@wpi.edu::1c3d8e59-576a-4b7b-aa41-1e901c55c4de" providerId="AD" clId="Web-{A32E6704-878C-1587-8C45-DBAC2067614C}" dt="2023-03-30T17:59:54.161" v="10" actId="14100"/>
      <pc:docMkLst>
        <pc:docMk/>
      </pc:docMkLst>
      <pc:sldChg chg="modSp">
        <pc:chgData name="Casey, Grace" userId="S::gmcasey@wpi.edu::1c3d8e59-576a-4b7b-aa41-1e901c55c4de" providerId="AD" clId="Web-{A32E6704-878C-1587-8C45-DBAC2067614C}" dt="2023-03-30T17:59:54.161" v="10" actId="14100"/>
        <pc:sldMkLst>
          <pc:docMk/>
          <pc:sldMk cId="2702103839" sldId="256"/>
        </pc:sldMkLst>
        <pc:spChg chg="mod">
          <ac:chgData name="Casey, Grace" userId="S::gmcasey@wpi.edu::1c3d8e59-576a-4b7b-aa41-1e901c55c4de" providerId="AD" clId="Web-{A32E6704-878C-1587-8C45-DBAC2067614C}" dt="2023-03-30T17:59:54.161" v="10" actId="14100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Casey, Grace" userId="S::gmcasey@wpi.edu::1c3d8e59-576a-4b7b-aa41-1e901c55c4de" providerId="AD" clId="Web-{A32E6704-878C-1587-8C45-DBAC2067614C}" dt="2023-03-30T17:59:06.144" v="5" actId="14100"/>
          <ac:spMkLst>
            <pc:docMk/>
            <pc:sldMk cId="2702103839" sldId="256"/>
            <ac:spMk id="19" creationId="{00000000-0000-0000-0000-000000000000}"/>
          </ac:spMkLst>
        </pc:spChg>
        <pc:picChg chg="mod">
          <ac:chgData name="Casey, Grace" userId="S::gmcasey@wpi.edu::1c3d8e59-576a-4b7b-aa41-1e901c55c4de" providerId="AD" clId="Web-{A32E6704-878C-1587-8C45-DBAC2067614C}" dt="2023-03-30T17:57:55.861" v="3" actId="1076"/>
          <ac:picMkLst>
            <pc:docMk/>
            <pc:sldMk cId="2702103839" sldId="256"/>
            <ac:picMk id="1030" creationId="{6D9B7B8D-CF09-6B48-8D37-E4A9D7644187}"/>
          </ac:picMkLst>
        </pc:picChg>
      </pc:sldChg>
    </pc:docChg>
  </pc:docChgLst>
  <pc:docChgLst>
    <pc:chgData name="Fredo, Jack" userId="S::jpfredo@wpi.edu::1beb6793-35bf-4995-8acc-91d4927daf1b" providerId="AD" clId="Web-{2687F735-88CF-9277-88EA-D0BF11A347F7}"/>
    <pc:docChg chg="delSld">
      <pc:chgData name="Fredo, Jack" userId="S::jpfredo@wpi.edu::1beb6793-35bf-4995-8acc-91d4927daf1b" providerId="AD" clId="Web-{2687F735-88CF-9277-88EA-D0BF11A347F7}" dt="2023-04-03T20:38:30.221" v="0"/>
      <pc:docMkLst>
        <pc:docMk/>
      </pc:docMkLst>
      <pc:sldChg chg="del">
        <pc:chgData name="Fredo, Jack" userId="S::jpfredo@wpi.edu::1beb6793-35bf-4995-8acc-91d4927daf1b" providerId="AD" clId="Web-{2687F735-88CF-9277-88EA-D0BF11A347F7}" dt="2023-04-03T20:38:30.221" v="0"/>
        <pc:sldMkLst>
          <pc:docMk/>
          <pc:sldMk cId="4179026774" sldId="257"/>
        </pc:sldMkLst>
      </pc:sldChg>
    </pc:docChg>
  </pc:docChgLst>
  <pc:docChgLst>
    <pc:chgData name="Fredo, Jack" userId="S::jpfredo@wpi.edu::1beb6793-35bf-4995-8acc-91d4927daf1b" providerId="AD" clId="Web-{EF1DE8CD-D7C5-4011-A870-56C6C765748A}"/>
    <pc:docChg chg="mod">
      <pc:chgData name="Fredo, Jack" userId="S::jpfredo@wpi.edu::1beb6793-35bf-4995-8acc-91d4927daf1b" providerId="AD" clId="Web-{EF1DE8CD-D7C5-4011-A870-56C6C765748A}" dt="2023-03-31T15:13:39.779" v="1"/>
      <pc:docMkLst>
        <pc:docMk/>
      </pc:docMkLst>
      <pc:sldChg chg="addCm">
        <pc:chgData name="Fredo, Jack" userId="S::jpfredo@wpi.edu::1beb6793-35bf-4995-8acc-91d4927daf1b" providerId="AD" clId="Web-{EF1DE8CD-D7C5-4011-A870-56C6C765748A}" dt="2023-03-31T15:13:39.779" v="1"/>
        <pc:sldMkLst>
          <pc:docMk/>
          <pc:sldMk cId="4184296837" sldId="259"/>
        </pc:sldMkLst>
      </pc:sldChg>
    </pc:docChg>
  </pc:docChgLst>
  <pc:docChgLst>
    <pc:chgData name="Tomko, Cameron" userId="S::cjtomko@wpi.edu::68a360d9-75fc-4770-943e-12f29762dd1c" providerId="AD" clId="Web-{BCFBDCD4-0E84-1734-3EA9-636C959C689F}"/>
    <pc:docChg chg="modSld">
      <pc:chgData name="Tomko, Cameron" userId="S::cjtomko@wpi.edu::68a360d9-75fc-4770-943e-12f29762dd1c" providerId="AD" clId="Web-{BCFBDCD4-0E84-1734-3EA9-636C959C689F}" dt="2023-04-06T20:21:26.897" v="30"/>
      <pc:docMkLst>
        <pc:docMk/>
      </pc:docMkLst>
      <pc:sldChg chg="addSp delSp modSp">
        <pc:chgData name="Tomko, Cameron" userId="S::cjtomko@wpi.edu::68a360d9-75fc-4770-943e-12f29762dd1c" providerId="AD" clId="Web-{BCFBDCD4-0E84-1734-3EA9-636C959C689F}" dt="2023-04-06T20:21:26.897" v="30"/>
        <pc:sldMkLst>
          <pc:docMk/>
          <pc:sldMk cId="4184296837" sldId="259"/>
        </pc:sldMkLst>
        <pc:spChg chg="mod">
          <ac:chgData name="Tomko, Cameron" userId="S::cjtomko@wpi.edu::68a360d9-75fc-4770-943e-12f29762dd1c" providerId="AD" clId="Web-{BCFBDCD4-0E84-1734-3EA9-636C959C689F}" dt="2023-04-06T20:16:39.994" v="2" actId="1076"/>
          <ac:spMkLst>
            <pc:docMk/>
            <pc:sldMk cId="4184296837" sldId="259"/>
            <ac:spMk id="13" creationId="{882C26E0-E7F4-FEE0-2BA1-01016C0EBF83}"/>
          </ac:spMkLst>
        </pc:spChg>
        <pc:spChg chg="mod">
          <ac:chgData name="Tomko, Cameron" userId="S::cjtomko@wpi.edu::68a360d9-75fc-4770-943e-12f29762dd1c" providerId="AD" clId="Web-{BCFBDCD4-0E84-1734-3EA9-636C959C689F}" dt="2023-04-06T20:21:14.599" v="29" actId="1076"/>
          <ac:spMkLst>
            <pc:docMk/>
            <pc:sldMk cId="4184296837" sldId="259"/>
            <ac:spMk id="16" creationId="{738CDFF1-6570-D7C1-45AD-9F1A7616E64B}"/>
          </ac:spMkLst>
        </pc:spChg>
        <pc:spChg chg="add mod">
          <ac:chgData name="Tomko, Cameron" userId="S::cjtomko@wpi.edu::68a360d9-75fc-4770-943e-12f29762dd1c" providerId="AD" clId="Web-{BCFBDCD4-0E84-1734-3EA9-636C959C689F}" dt="2023-04-06T20:20:57.208" v="27"/>
          <ac:spMkLst>
            <pc:docMk/>
            <pc:sldMk cId="4184296837" sldId="259"/>
            <ac:spMk id="71" creationId="{E2115625-D894-CDDA-ECE6-BCF960B36999}"/>
          </ac:spMkLst>
        </pc:spChg>
        <pc:grpChg chg="add">
          <ac:chgData name="Tomko, Cameron" userId="S::cjtomko@wpi.edu::68a360d9-75fc-4770-943e-12f29762dd1c" providerId="AD" clId="Web-{BCFBDCD4-0E84-1734-3EA9-636C959C689F}" dt="2023-04-06T20:21:26.897" v="30"/>
          <ac:grpSpMkLst>
            <pc:docMk/>
            <pc:sldMk cId="4184296837" sldId="259"/>
            <ac:grpSpMk id="1026" creationId="{DE88B4FE-0479-2115-0EF4-F57070519732}"/>
          </ac:grpSpMkLst>
        </pc:grpChg>
        <pc:picChg chg="mod">
          <ac:chgData name="Tomko, Cameron" userId="S::cjtomko@wpi.edu::68a360d9-75fc-4770-943e-12f29762dd1c" providerId="AD" clId="Web-{BCFBDCD4-0E84-1734-3EA9-636C959C689F}" dt="2023-04-06T20:16:34.791" v="1" actId="1076"/>
          <ac:picMkLst>
            <pc:docMk/>
            <pc:sldMk cId="4184296837" sldId="259"/>
            <ac:picMk id="11" creationId="{49DB2ACF-7C45-8901-D5FE-B0FF9CF41CC8}"/>
          </ac:picMkLst>
        </pc:picChg>
        <pc:picChg chg="mod">
          <ac:chgData name="Tomko, Cameron" userId="S::cjtomko@wpi.edu::68a360d9-75fc-4770-943e-12f29762dd1c" providerId="AD" clId="Web-{BCFBDCD4-0E84-1734-3EA9-636C959C689F}" dt="2023-04-06T20:16:50.416" v="4" actId="14100"/>
          <ac:picMkLst>
            <pc:docMk/>
            <pc:sldMk cId="4184296837" sldId="259"/>
            <ac:picMk id="12" creationId="{DAFF8F86-BD4C-53FC-297A-CCD922D75E09}"/>
          </ac:picMkLst>
        </pc:picChg>
        <pc:picChg chg="add del mod">
          <ac:chgData name="Tomko, Cameron" userId="S::cjtomko@wpi.edu::68a360d9-75fc-4770-943e-12f29762dd1c" providerId="AD" clId="Web-{BCFBDCD4-0E84-1734-3EA9-636C959C689F}" dt="2023-04-06T20:19:08.500" v="6"/>
          <ac:picMkLst>
            <pc:docMk/>
            <pc:sldMk cId="4184296837" sldId="259"/>
            <ac:picMk id="70" creationId="{249ADF4F-CD30-71B3-5B4A-6ABFA6F7E656}"/>
          </ac:picMkLst>
        </pc:picChg>
      </pc:sldChg>
    </pc:docChg>
  </pc:docChgLst>
  <pc:docChgLst>
    <pc:chgData name="Tomko, Cameron" userId="68a360d9-75fc-4770-943e-12f29762dd1c" providerId="ADAL" clId="{EA453EE7-D984-4902-B412-04B10852C369}"/>
    <pc:docChg chg="custSel modSld">
      <pc:chgData name="Tomko, Cameron" userId="68a360d9-75fc-4770-943e-12f29762dd1c" providerId="ADAL" clId="{EA453EE7-D984-4902-B412-04B10852C369}" dt="2023-07-21T16:33:28.411" v="59" actId="113"/>
      <pc:docMkLst>
        <pc:docMk/>
      </pc:docMkLst>
      <pc:sldChg chg="modSp mod">
        <pc:chgData name="Tomko, Cameron" userId="68a360d9-75fc-4770-943e-12f29762dd1c" providerId="ADAL" clId="{EA453EE7-D984-4902-B412-04B10852C369}" dt="2023-07-21T16:33:28.411" v="59" actId="113"/>
        <pc:sldMkLst>
          <pc:docMk/>
          <pc:sldMk cId="4184296837" sldId="259"/>
        </pc:sldMkLst>
        <pc:graphicFrameChg chg="modGraphic">
          <ac:chgData name="Tomko, Cameron" userId="68a360d9-75fc-4770-943e-12f29762dd1c" providerId="ADAL" clId="{EA453EE7-D984-4902-B412-04B10852C369}" dt="2023-07-21T16:33:28.411" v="59" actId="113"/>
          <ac:graphicFrameMkLst>
            <pc:docMk/>
            <pc:sldMk cId="4184296837" sldId="259"/>
            <ac:graphicFrameMk id="57" creationId="{0E24C489-4535-1349-B0A0-8643D8217959}"/>
          </ac:graphicFrameMkLst>
        </pc:graphicFrameChg>
      </pc:sldChg>
    </pc:docChg>
  </pc:docChgLst>
  <pc:docChgLst>
    <pc:chgData name="Casey, Grace" userId="S::gmcasey@wpi.edu::1c3d8e59-576a-4b7b-aa41-1e901c55c4de" providerId="AD" clId="Web-{76908877-CBDB-C456-12F7-9F93FE2F7510}"/>
    <pc:docChg chg="modSld">
      <pc:chgData name="Casey, Grace" userId="S::gmcasey@wpi.edu::1c3d8e59-576a-4b7b-aa41-1e901c55c4de" providerId="AD" clId="Web-{76908877-CBDB-C456-12F7-9F93FE2F7510}" dt="2023-04-06T17:41:58.278" v="151" actId="1076"/>
      <pc:docMkLst>
        <pc:docMk/>
      </pc:docMkLst>
      <pc:sldChg chg="delSp modSp">
        <pc:chgData name="Casey, Grace" userId="S::gmcasey@wpi.edu::1c3d8e59-576a-4b7b-aa41-1e901c55c4de" providerId="AD" clId="Web-{76908877-CBDB-C456-12F7-9F93FE2F7510}" dt="2023-04-06T17:41:58.278" v="151" actId="1076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76908877-CBDB-C456-12F7-9F93FE2F7510}" dt="2023-04-06T17:40:55.852" v="57" actId="20577"/>
          <ac:spMkLst>
            <pc:docMk/>
            <pc:sldMk cId="4184296837" sldId="259"/>
            <ac:spMk id="5" creationId="{9DBBE05F-17C8-3747-90A6-4929B8568175}"/>
          </ac:spMkLst>
        </pc:spChg>
        <pc:spChg chg="mod">
          <ac:chgData name="Casey, Grace" userId="S::gmcasey@wpi.edu::1c3d8e59-576a-4b7b-aa41-1e901c55c4de" providerId="AD" clId="Web-{76908877-CBDB-C456-12F7-9F93FE2F7510}" dt="2023-04-06T17:40:55.696" v="55" actId="20577"/>
          <ac:spMkLst>
            <pc:docMk/>
            <pc:sldMk cId="4184296837" sldId="259"/>
            <ac:spMk id="7" creationId="{D7457A1C-913F-CD75-9911-29C573BAD73B}"/>
          </ac:spMkLst>
        </pc:spChg>
        <pc:spChg chg="mod">
          <ac:chgData name="Casey, Grace" userId="S::gmcasey@wpi.edu::1c3d8e59-576a-4b7b-aa41-1e901c55c4de" providerId="AD" clId="Web-{76908877-CBDB-C456-12F7-9F93FE2F7510}" dt="2023-04-06T17:40:56.477" v="64" actId="20577"/>
          <ac:spMkLst>
            <pc:docMk/>
            <pc:sldMk cId="4184296837" sldId="259"/>
            <ac:spMk id="13" creationId="{882C26E0-E7F4-FEE0-2BA1-01016C0EBF83}"/>
          </ac:spMkLst>
        </pc:spChg>
        <pc:spChg chg="mod">
          <ac:chgData name="Casey, Grace" userId="S::gmcasey@wpi.edu::1c3d8e59-576a-4b7b-aa41-1e901c55c4de" providerId="AD" clId="Web-{76908877-CBDB-C456-12F7-9F93FE2F7510}" dt="2023-04-06T17:40:55.774" v="56" actId="20577"/>
          <ac:spMkLst>
            <pc:docMk/>
            <pc:sldMk cId="4184296837" sldId="259"/>
            <ac:spMk id="14" creationId="{CFF716E2-C299-1492-7082-A918083F25C2}"/>
          </ac:spMkLst>
        </pc:spChg>
        <pc:spChg chg="mod">
          <ac:chgData name="Casey, Grace" userId="S::gmcasey@wpi.edu::1c3d8e59-576a-4b7b-aa41-1e901c55c4de" providerId="AD" clId="Web-{76908877-CBDB-C456-12F7-9F93FE2F7510}" dt="2023-04-06T17:40:56.555" v="65" actId="20577"/>
          <ac:spMkLst>
            <pc:docMk/>
            <pc:sldMk cId="4184296837" sldId="259"/>
            <ac:spMk id="16" creationId="{738CDFF1-6570-D7C1-45AD-9F1A7616E64B}"/>
          </ac:spMkLst>
        </pc:spChg>
        <pc:spChg chg="mod">
          <ac:chgData name="Casey, Grace" userId="S::gmcasey@wpi.edu::1c3d8e59-576a-4b7b-aa41-1e901c55c4de" providerId="AD" clId="Web-{76908877-CBDB-C456-12F7-9F93FE2F7510}" dt="2023-04-06T17:40:56.133" v="60" actId="20577"/>
          <ac:spMkLst>
            <pc:docMk/>
            <pc:sldMk cId="4184296837" sldId="259"/>
            <ac:spMk id="31" creationId="{9EBA3F93-CA24-8B4F-B05B-FF9EA78DBA9F}"/>
          </ac:spMkLst>
        </pc:spChg>
        <pc:spChg chg="mod">
          <ac:chgData name="Casey, Grace" userId="S::gmcasey@wpi.edu::1c3d8e59-576a-4b7b-aa41-1e901c55c4de" providerId="AD" clId="Web-{76908877-CBDB-C456-12F7-9F93FE2F7510}" dt="2023-04-06T17:40:56.212" v="61" actId="20577"/>
          <ac:spMkLst>
            <pc:docMk/>
            <pc:sldMk cId="4184296837" sldId="259"/>
            <ac:spMk id="33" creationId="{6BE352CD-CCCA-9E43-B637-7D1672691B96}"/>
          </ac:spMkLst>
        </pc:spChg>
        <pc:spChg chg="mod">
          <ac:chgData name="Casey, Grace" userId="S::gmcasey@wpi.edu::1c3d8e59-576a-4b7b-aa41-1e901c55c4de" providerId="AD" clId="Web-{76908877-CBDB-C456-12F7-9F93FE2F7510}" dt="2023-04-06T17:40:56.305" v="62" actId="20577"/>
          <ac:spMkLst>
            <pc:docMk/>
            <pc:sldMk cId="4184296837" sldId="259"/>
            <ac:spMk id="35" creationId="{212A48B7-8695-DF4E-B19F-258076EEAF3D}"/>
          </ac:spMkLst>
        </pc:spChg>
        <pc:spChg chg="mod">
          <ac:chgData name="Casey, Grace" userId="S::gmcasey@wpi.edu::1c3d8e59-576a-4b7b-aa41-1e901c55c4de" providerId="AD" clId="Web-{76908877-CBDB-C456-12F7-9F93FE2F7510}" dt="2023-04-06T17:40:55.962" v="58" actId="20577"/>
          <ac:spMkLst>
            <pc:docMk/>
            <pc:sldMk cId="4184296837" sldId="259"/>
            <ac:spMk id="36" creationId="{B7B498B4-9978-DF44-B4BC-9844578970E4}"/>
          </ac:spMkLst>
        </pc:spChg>
        <pc:spChg chg="mod">
          <ac:chgData name="Casey, Grace" userId="S::gmcasey@wpi.edu::1c3d8e59-576a-4b7b-aa41-1e901c55c4de" providerId="AD" clId="Web-{76908877-CBDB-C456-12F7-9F93FE2F7510}" dt="2023-04-06T17:40:56.040" v="59" actId="20577"/>
          <ac:spMkLst>
            <pc:docMk/>
            <pc:sldMk cId="4184296837" sldId="259"/>
            <ac:spMk id="37" creationId="{27388D67-6FA1-8640-AE36-092A6B80AE42}"/>
          </ac:spMkLst>
        </pc:spChg>
        <pc:spChg chg="del">
          <ac:chgData name="Casey, Grace" userId="S::gmcasey@wpi.edu::1c3d8e59-576a-4b7b-aa41-1e901c55c4de" providerId="AD" clId="Web-{76908877-CBDB-C456-12F7-9F93FE2F7510}" dt="2023-04-06T17:39:39.582" v="43"/>
          <ac:spMkLst>
            <pc:docMk/>
            <pc:sldMk cId="4184296837" sldId="259"/>
            <ac:spMk id="46" creationId="{0744B43E-5A9E-F742-A6DC-1A252FD2B929}"/>
          </ac:spMkLst>
        </pc:spChg>
        <pc:spChg chg="mod">
          <ac:chgData name="Casey, Grace" userId="S::gmcasey@wpi.edu::1c3d8e59-576a-4b7b-aa41-1e901c55c4de" providerId="AD" clId="Web-{76908877-CBDB-C456-12F7-9F93FE2F7510}" dt="2023-04-06T17:40:56.634" v="66" actId="20577"/>
          <ac:spMkLst>
            <pc:docMk/>
            <pc:sldMk cId="4184296837" sldId="259"/>
            <ac:spMk id="52" creationId="{42F132BF-756A-644C-B1DA-1367CCDED497}"/>
          </ac:spMkLst>
        </pc:spChg>
        <pc:spChg chg="mod">
          <ac:chgData name="Casey, Grace" userId="S::gmcasey@wpi.edu::1c3d8e59-576a-4b7b-aa41-1e901c55c4de" providerId="AD" clId="Web-{76908877-CBDB-C456-12F7-9F93FE2F7510}" dt="2023-04-06T17:40:56.383" v="63" actId="20577"/>
          <ac:spMkLst>
            <pc:docMk/>
            <pc:sldMk cId="4184296837" sldId="259"/>
            <ac:spMk id="55" creationId="{53237527-80D4-694D-94E2-EC7E8EB867B8}"/>
          </ac:spMkLst>
        </pc:spChg>
        <pc:spChg chg="mod">
          <ac:chgData name="Casey, Grace" userId="S::gmcasey@wpi.edu::1c3d8e59-576a-4b7b-aa41-1e901c55c4de" providerId="AD" clId="Web-{76908877-CBDB-C456-12F7-9F93FE2F7510}" dt="2023-04-06T17:41:30.776" v="143"/>
          <ac:spMkLst>
            <pc:docMk/>
            <pc:sldMk cId="4184296837" sldId="259"/>
            <ac:spMk id="60" creationId="{4A586953-664E-F986-785A-F25942ADDD5C}"/>
          </ac:spMkLst>
        </pc:spChg>
        <pc:spChg chg="mod">
          <ac:chgData name="Casey, Grace" userId="S::gmcasey@wpi.edu::1c3d8e59-576a-4b7b-aa41-1e901c55c4de" providerId="AD" clId="Web-{76908877-CBDB-C456-12F7-9F93FE2F7510}" dt="2023-04-06T17:40:57.102" v="130" actId="20577"/>
          <ac:spMkLst>
            <pc:docMk/>
            <pc:sldMk cId="4184296837" sldId="259"/>
            <ac:spMk id="66" creationId="{0C978FB0-A9B7-8D47-9244-31B66D88CD3C}"/>
          </ac:spMkLst>
        </pc:spChg>
        <pc:spChg chg="mod">
          <ac:chgData name="Casey, Grace" userId="S::gmcasey@wpi.edu::1c3d8e59-576a-4b7b-aa41-1e901c55c4de" providerId="AD" clId="Web-{76908877-CBDB-C456-12F7-9F93FE2F7510}" dt="2023-04-06T17:40:57.196" v="131" actId="20577"/>
          <ac:spMkLst>
            <pc:docMk/>
            <pc:sldMk cId="4184296837" sldId="259"/>
            <ac:spMk id="67" creationId="{91DC1DB4-88BF-BA43-B4CB-8604987FC8E0}"/>
          </ac:spMkLst>
        </pc:spChg>
        <pc:spChg chg="mod">
          <ac:chgData name="Casey, Grace" userId="S::gmcasey@wpi.edu::1c3d8e59-576a-4b7b-aa41-1e901c55c4de" providerId="AD" clId="Web-{76908877-CBDB-C456-12F7-9F93FE2F7510}" dt="2023-04-06T17:41:20.213" v="140"/>
          <ac:spMkLst>
            <pc:docMk/>
            <pc:sldMk cId="4184296837" sldId="259"/>
            <ac:spMk id="74" creationId="{CE217AA9-2E16-82D7-E438-B2CFA4B8F953}"/>
          </ac:spMkLst>
        </pc:spChg>
        <pc:spChg chg="mod">
          <ac:chgData name="Casey, Grace" userId="S::gmcasey@wpi.edu::1c3d8e59-576a-4b7b-aa41-1e901c55c4de" providerId="AD" clId="Web-{76908877-CBDB-C456-12F7-9F93FE2F7510}" dt="2023-04-06T17:41:58.278" v="151" actId="1076"/>
          <ac:spMkLst>
            <pc:docMk/>
            <pc:sldMk cId="4184296837" sldId="259"/>
            <ac:spMk id="75" creationId="{897A596B-AE93-532F-663B-796C95CE07A8}"/>
          </ac:spMkLst>
        </pc:spChg>
        <pc:spChg chg="mod">
          <ac:chgData name="Casey, Grace" userId="S::gmcasey@wpi.edu::1c3d8e59-576a-4b7b-aa41-1e901c55c4de" providerId="AD" clId="Web-{76908877-CBDB-C456-12F7-9F93FE2F7510}" dt="2023-04-06T17:41:24.401" v="141"/>
          <ac:spMkLst>
            <pc:docMk/>
            <pc:sldMk cId="4184296837" sldId="259"/>
            <ac:spMk id="81" creationId="{ADE407C3-20CA-5ECD-56F6-D5A5F981CC64}"/>
          </ac:spMkLst>
        </pc:spChg>
        <pc:spChg chg="mod">
          <ac:chgData name="Casey, Grace" userId="S::gmcasey@wpi.edu::1c3d8e59-576a-4b7b-aa41-1e901c55c4de" providerId="AD" clId="Web-{76908877-CBDB-C456-12F7-9F93FE2F7510}" dt="2023-04-06T17:41:40.355" v="147"/>
          <ac:spMkLst>
            <pc:docMk/>
            <pc:sldMk cId="4184296837" sldId="259"/>
            <ac:spMk id="82" creationId="{D5133394-6C64-2B66-0C8A-ED6B386FE301}"/>
          </ac:spMkLst>
        </pc:spChg>
        <pc:spChg chg="mod">
          <ac:chgData name="Casey, Grace" userId="S::gmcasey@wpi.edu::1c3d8e59-576a-4b7b-aa41-1e901c55c4de" providerId="AD" clId="Web-{76908877-CBDB-C456-12F7-9F93FE2F7510}" dt="2023-04-06T17:41:26.839" v="142"/>
          <ac:spMkLst>
            <pc:docMk/>
            <pc:sldMk cId="4184296837" sldId="259"/>
            <ac:spMk id="83" creationId="{928561BD-B47F-F232-9E54-D9CB332A2DCC}"/>
          </ac:spMkLst>
        </pc:spChg>
        <pc:spChg chg="mod">
          <ac:chgData name="Casey, Grace" userId="S::gmcasey@wpi.edu::1c3d8e59-576a-4b7b-aa41-1e901c55c4de" providerId="AD" clId="Web-{76908877-CBDB-C456-12F7-9F93FE2F7510}" dt="2023-04-06T17:41:40.449" v="148"/>
          <ac:spMkLst>
            <pc:docMk/>
            <pc:sldMk cId="4184296837" sldId="259"/>
            <ac:spMk id="84" creationId="{C2095652-1CE6-A9CF-A2B2-A49E7F7B33AA}"/>
          </ac:spMkLst>
        </pc:spChg>
        <pc:spChg chg="mod">
          <ac:chgData name="Casey, Grace" userId="S::gmcasey@wpi.edu::1c3d8e59-576a-4b7b-aa41-1e901c55c4de" providerId="AD" clId="Web-{76908877-CBDB-C456-12F7-9F93FE2F7510}" dt="2023-04-06T17:41:44.418" v="149"/>
          <ac:spMkLst>
            <pc:docMk/>
            <pc:sldMk cId="4184296837" sldId="259"/>
            <ac:spMk id="104" creationId="{9E64849B-1AC3-74D0-27F7-A5969D08EF3D}"/>
          </ac:spMkLst>
        </pc:spChg>
        <pc:graphicFrameChg chg="mod modGraphic">
          <ac:chgData name="Casey, Grace" userId="S::gmcasey@wpi.edu::1c3d8e59-576a-4b7b-aa41-1e901c55c4de" providerId="AD" clId="Web-{76908877-CBDB-C456-12F7-9F93FE2F7510}" dt="2023-04-06T17:40:56.774" v="95"/>
          <ac:graphicFrameMkLst>
            <pc:docMk/>
            <pc:sldMk cId="4184296837" sldId="259"/>
            <ac:graphicFrameMk id="10" creationId="{9F132E5D-B955-A648-AE66-E788322EC4E2}"/>
          </ac:graphicFrameMkLst>
        </pc:graphicFrameChg>
        <pc:graphicFrameChg chg="mod modGraphic">
          <ac:chgData name="Casey, Grace" userId="S::gmcasey@wpi.edu::1c3d8e59-576a-4b7b-aa41-1e901c55c4de" providerId="AD" clId="Web-{76908877-CBDB-C456-12F7-9F93FE2F7510}" dt="2023-04-06T17:40:56.915" v="128"/>
          <ac:graphicFrameMkLst>
            <pc:docMk/>
            <pc:sldMk cId="4184296837" sldId="259"/>
            <ac:graphicFrameMk id="57" creationId="{0E24C489-4535-1349-B0A0-8643D8217959}"/>
          </ac:graphicFrameMkLst>
        </pc:graphicFrameChg>
        <pc:graphicFrameChg chg="modGraphic">
          <ac:chgData name="Casey, Grace" userId="S::gmcasey@wpi.edu::1c3d8e59-576a-4b7b-aa41-1e901c55c4de" providerId="AD" clId="Web-{76908877-CBDB-C456-12F7-9F93FE2F7510}" dt="2023-04-06T17:40:57.087" v="129" actId="20577"/>
          <ac:graphicFrameMkLst>
            <pc:docMk/>
            <pc:sldMk cId="4184296837" sldId="259"/>
            <ac:graphicFrameMk id="65" creationId="{3F030C39-2E41-6544-8E37-CE7F4B56DC67}"/>
          </ac:graphicFrameMkLst>
        </pc:graphicFrameChg>
        <pc:picChg chg="mod">
          <ac:chgData name="Casey, Grace" userId="S::gmcasey@wpi.edu::1c3d8e59-576a-4b7b-aa41-1e901c55c4de" providerId="AD" clId="Web-{76908877-CBDB-C456-12F7-9F93FE2F7510}" dt="2023-04-06T17:27:36.975" v="12" actId="1076"/>
          <ac:picMkLst>
            <pc:docMk/>
            <pc:sldMk cId="4184296837" sldId="259"/>
            <ac:picMk id="11" creationId="{49DB2ACF-7C45-8901-D5FE-B0FF9CF41CC8}"/>
          </ac:picMkLst>
        </pc:picChg>
        <pc:picChg chg="mod">
          <ac:chgData name="Casey, Grace" userId="S::gmcasey@wpi.edu::1c3d8e59-576a-4b7b-aa41-1e901c55c4de" providerId="AD" clId="Web-{76908877-CBDB-C456-12F7-9F93FE2F7510}" dt="2023-04-06T17:27:16.770" v="8" actId="1076"/>
          <ac:picMkLst>
            <pc:docMk/>
            <pc:sldMk cId="4184296837" sldId="259"/>
            <ac:picMk id="12" creationId="{DAFF8F86-BD4C-53FC-297A-CCD922D75E09}"/>
          </ac:picMkLst>
        </pc:picChg>
        <pc:picChg chg="mod">
          <ac:chgData name="Casey, Grace" userId="S::gmcasey@wpi.edu::1c3d8e59-576a-4b7b-aa41-1e901c55c4de" providerId="AD" clId="Web-{76908877-CBDB-C456-12F7-9F93FE2F7510}" dt="2023-04-06T17:39:52.848" v="46" actId="1076"/>
          <ac:picMkLst>
            <pc:docMk/>
            <pc:sldMk cId="4184296837" sldId="259"/>
            <ac:picMk id="50" creationId="{3E495F89-8B82-9A61-FFB6-64CD3FAC1B86}"/>
          </ac:picMkLst>
        </pc:picChg>
        <pc:picChg chg="mod">
          <ac:chgData name="Casey, Grace" userId="S::gmcasey@wpi.edu::1c3d8e59-576a-4b7b-aa41-1e901c55c4de" providerId="AD" clId="Web-{76908877-CBDB-C456-12F7-9F93FE2F7510}" dt="2023-04-06T17:39:56.724" v="47" actId="1076"/>
          <ac:picMkLst>
            <pc:docMk/>
            <pc:sldMk cId="4184296837" sldId="259"/>
            <ac:picMk id="51" creationId="{65E52EE6-4AE5-6BEE-32AF-846BBB4E1D7C}"/>
          </ac:picMkLst>
        </pc:picChg>
      </pc:sldChg>
    </pc:docChg>
  </pc:docChgLst>
  <pc:docChgLst>
    <pc:chgData name="Casey, Grace" userId="S::gmcasey@wpi.edu::1c3d8e59-576a-4b7b-aa41-1e901c55c4de" providerId="AD" clId="Web-{113BA102-8AC3-F6D4-55EF-55C6BF6A9B2B}"/>
    <pc:docChg chg="addSld modSld">
      <pc:chgData name="Casey, Grace" userId="S::gmcasey@wpi.edu::1c3d8e59-576a-4b7b-aa41-1e901c55c4de" providerId="AD" clId="Web-{113BA102-8AC3-F6D4-55EF-55C6BF6A9B2B}" dt="2023-03-30T01:38:15.425" v="201"/>
      <pc:docMkLst>
        <pc:docMk/>
      </pc:docMkLst>
      <pc:sldChg chg="addSp delSp modSp">
        <pc:chgData name="Casey, Grace" userId="S::gmcasey@wpi.edu::1c3d8e59-576a-4b7b-aa41-1e901c55c4de" providerId="AD" clId="Web-{113BA102-8AC3-F6D4-55EF-55C6BF6A9B2B}" dt="2023-03-30T01:29:48.532" v="182"/>
        <pc:sldMkLst>
          <pc:docMk/>
          <pc:sldMk cId="2702103839" sldId="256"/>
        </pc:sldMkLst>
        <pc:spChg chg="del mod">
          <ac:chgData name="Casey, Grace" userId="S::gmcasey@wpi.edu::1c3d8e59-576a-4b7b-aa41-1e901c55c4de" providerId="AD" clId="Web-{113BA102-8AC3-F6D4-55EF-55C6BF6A9B2B}" dt="2023-03-30T01:29:48.532" v="182"/>
          <ac:spMkLst>
            <pc:docMk/>
            <pc:sldMk cId="2702103839" sldId="256"/>
            <ac:spMk id="3" creationId="{00000000-0000-0000-0000-000000000000}"/>
          </ac:spMkLst>
        </pc:spChg>
        <pc:spChg chg="del">
          <ac:chgData name="Casey, Grace" userId="S::gmcasey@wpi.edu::1c3d8e59-576a-4b7b-aa41-1e901c55c4de" providerId="AD" clId="Web-{113BA102-8AC3-F6D4-55EF-55C6BF6A9B2B}" dt="2023-03-30T01:29:44.907" v="180"/>
          <ac:spMkLst>
            <pc:docMk/>
            <pc:sldMk cId="2702103839" sldId="256"/>
            <ac:spMk id="4" creationId="{00000000-0000-0000-0000-000000000000}"/>
          </ac:spMkLst>
        </pc:spChg>
        <pc:spChg chg="del">
          <ac:chgData name="Casey, Grace" userId="S::gmcasey@wpi.edu::1c3d8e59-576a-4b7b-aa41-1e901c55c4de" providerId="AD" clId="Web-{113BA102-8AC3-F6D4-55EF-55C6BF6A9B2B}" dt="2023-03-30T01:29:38.407" v="175"/>
          <ac:spMkLst>
            <pc:docMk/>
            <pc:sldMk cId="2702103839" sldId="256"/>
            <ac:spMk id="7" creationId="{00000000-0000-0000-0000-000000000000}"/>
          </ac:spMkLst>
        </pc:spChg>
        <pc:spChg chg="del mod">
          <ac:chgData name="Casey, Grace" userId="S::gmcasey@wpi.edu::1c3d8e59-576a-4b7b-aa41-1e901c55c4de" providerId="AD" clId="Web-{113BA102-8AC3-F6D4-55EF-55C6BF6A9B2B}" dt="2023-03-30T01:29:40.407" v="177"/>
          <ac:spMkLst>
            <pc:docMk/>
            <pc:sldMk cId="2702103839" sldId="256"/>
            <ac:spMk id="12" creationId="{00000000-0000-0000-0000-000000000000}"/>
          </ac:spMkLst>
        </pc:spChg>
        <pc:spChg chg="del">
          <ac:chgData name="Casey, Grace" userId="S::gmcasey@wpi.edu::1c3d8e59-576a-4b7b-aa41-1e901c55c4de" providerId="AD" clId="Web-{113BA102-8AC3-F6D4-55EF-55C6BF6A9B2B}" dt="2023-03-30T01:29:39.626" v="176"/>
          <ac:spMkLst>
            <pc:docMk/>
            <pc:sldMk cId="2702103839" sldId="256"/>
            <ac:spMk id="14" creationId="{00000000-0000-0000-0000-000000000000}"/>
          </ac:spMkLst>
        </pc:spChg>
        <pc:spChg chg="mod">
          <ac:chgData name="Casey, Grace" userId="S::gmcasey@wpi.edu::1c3d8e59-576a-4b7b-aa41-1e901c55c4de" providerId="AD" clId="Web-{113BA102-8AC3-F6D4-55EF-55C6BF6A9B2B}" dt="2023-03-30T01:24:20.190" v="57" actId="14100"/>
          <ac:spMkLst>
            <pc:docMk/>
            <pc:sldMk cId="2702103839" sldId="256"/>
            <ac:spMk id="16" creationId="{AD25DA71-EF2A-7583-6419-FE9E7C4FC2C5}"/>
          </ac:spMkLst>
        </pc:spChg>
        <pc:spChg chg="del mod">
          <ac:chgData name="Casey, Grace" userId="S::gmcasey@wpi.edu::1c3d8e59-576a-4b7b-aa41-1e901c55c4de" providerId="AD" clId="Web-{113BA102-8AC3-F6D4-55EF-55C6BF6A9B2B}" dt="2023-03-30T01:29:41.563" v="178"/>
          <ac:spMkLst>
            <pc:docMk/>
            <pc:sldMk cId="2702103839" sldId="256"/>
            <ac:spMk id="18" creationId="{00000000-0000-0000-0000-000000000000}"/>
          </ac:spMkLst>
        </pc:spChg>
        <pc:spChg chg="del mod">
          <ac:chgData name="Casey, Grace" userId="S::gmcasey@wpi.edu::1c3d8e59-576a-4b7b-aa41-1e901c55c4de" providerId="AD" clId="Web-{113BA102-8AC3-F6D4-55EF-55C6BF6A9B2B}" dt="2023-03-30T01:29:46.720" v="181"/>
          <ac:spMkLst>
            <pc:docMk/>
            <pc:sldMk cId="2702103839" sldId="256"/>
            <ac:spMk id="21" creationId="{00000000-0000-0000-0000-000000000000}"/>
          </ac:spMkLst>
        </pc:spChg>
        <pc:spChg chg="mod">
          <ac:chgData name="Casey, Grace" userId="S::gmcasey@wpi.edu::1c3d8e59-576a-4b7b-aa41-1e901c55c4de" providerId="AD" clId="Web-{113BA102-8AC3-F6D4-55EF-55C6BF6A9B2B}" dt="2023-03-30T01:25:39.318" v="87" actId="20577"/>
          <ac:spMkLst>
            <pc:docMk/>
            <pc:sldMk cId="2702103839" sldId="256"/>
            <ac:spMk id="25" creationId="{5E847193-98C7-C712-36CD-8C75D804F721}"/>
          </ac:spMkLst>
        </pc:spChg>
        <pc:spChg chg="add mod">
          <ac:chgData name="Casey, Grace" userId="S::gmcasey@wpi.edu::1c3d8e59-576a-4b7b-aa41-1e901c55c4de" providerId="AD" clId="Web-{113BA102-8AC3-F6D4-55EF-55C6BF6A9B2B}" dt="2023-03-30T01:26:18.632" v="92"/>
          <ac:spMkLst>
            <pc:docMk/>
            <pc:sldMk cId="2702103839" sldId="256"/>
            <ac:spMk id="626" creationId="{9C1824B7-7FBB-5C65-A58C-7FFED5F460F1}"/>
          </ac:spMkLst>
        </pc:spChg>
        <pc:spChg chg="add del">
          <ac:chgData name="Casey, Grace" userId="S::gmcasey@wpi.edu::1c3d8e59-576a-4b7b-aa41-1e901c55c4de" providerId="AD" clId="Web-{113BA102-8AC3-F6D4-55EF-55C6BF6A9B2B}" dt="2023-03-30T01:26:09.397" v="90"/>
          <ac:spMkLst>
            <pc:docMk/>
            <pc:sldMk cId="2702103839" sldId="256"/>
            <ac:spMk id="627" creationId="{001513EB-3012-F153-5999-B2EF6BE7C217}"/>
          </ac:spMkLst>
        </pc:spChg>
        <pc:spChg chg="add mod">
          <ac:chgData name="Casey, Grace" userId="S::gmcasey@wpi.edu::1c3d8e59-576a-4b7b-aa41-1e901c55c4de" providerId="AD" clId="Web-{113BA102-8AC3-F6D4-55EF-55C6BF6A9B2B}" dt="2023-03-30T01:28:04.325" v="141" actId="20577"/>
          <ac:spMkLst>
            <pc:docMk/>
            <pc:sldMk cId="2702103839" sldId="256"/>
            <ac:spMk id="630" creationId="{211CCB4E-6063-FD7F-1848-D5FA34DAAC38}"/>
          </ac:spMkLst>
        </pc:spChg>
        <pc:spChg chg="add mod">
          <ac:chgData name="Casey, Grace" userId="S::gmcasey@wpi.edu::1c3d8e59-576a-4b7b-aa41-1e901c55c4de" providerId="AD" clId="Web-{113BA102-8AC3-F6D4-55EF-55C6BF6A9B2B}" dt="2023-03-30T01:27:57.903" v="136" actId="20577"/>
          <ac:spMkLst>
            <pc:docMk/>
            <pc:sldMk cId="2702103839" sldId="256"/>
            <ac:spMk id="631" creationId="{376E44A9-11AD-DC5C-C306-CADA1E4A3871}"/>
          </ac:spMkLst>
        </pc:spChg>
        <pc:spChg chg="add mod">
          <ac:chgData name="Casey, Grace" userId="S::gmcasey@wpi.edu::1c3d8e59-576a-4b7b-aa41-1e901c55c4de" providerId="AD" clId="Web-{113BA102-8AC3-F6D4-55EF-55C6BF6A9B2B}" dt="2023-03-30T01:28:01.075" v="140" actId="20577"/>
          <ac:spMkLst>
            <pc:docMk/>
            <pc:sldMk cId="2702103839" sldId="256"/>
            <ac:spMk id="632" creationId="{7FCDE322-3F8F-0BE2-592D-C75A8DBCC395}"/>
          </ac:spMkLst>
        </pc:spChg>
        <pc:spChg chg="add mod">
          <ac:chgData name="Casey, Grace" userId="S::gmcasey@wpi.edu::1c3d8e59-576a-4b7b-aa41-1e901c55c4de" providerId="AD" clId="Web-{113BA102-8AC3-F6D4-55EF-55C6BF6A9B2B}" dt="2023-03-30T01:29:00.109" v="164"/>
          <ac:spMkLst>
            <pc:docMk/>
            <pc:sldMk cId="2702103839" sldId="256"/>
            <ac:spMk id="633" creationId="{2B727F99-087E-1526-41A3-71CCEA9DAAD7}"/>
          </ac:spMkLst>
        </pc:spChg>
        <pc:spChg chg="add del">
          <ac:chgData name="Casey, Grace" userId="S::gmcasey@wpi.edu::1c3d8e59-576a-4b7b-aa41-1e901c55c4de" providerId="AD" clId="Web-{113BA102-8AC3-F6D4-55EF-55C6BF6A9B2B}" dt="2023-03-30T01:29:23.781" v="174"/>
          <ac:spMkLst>
            <pc:docMk/>
            <pc:sldMk cId="2702103839" sldId="256"/>
            <ac:spMk id="636" creationId="{514B0D56-EBCD-E197-5E0C-F78A78A95280}"/>
          </ac:spMkLst>
        </pc:spChg>
        <pc:spChg chg="add mod">
          <ac:chgData name="Casey, Grace" userId="S::gmcasey@wpi.edu::1c3d8e59-576a-4b7b-aa41-1e901c55c4de" providerId="AD" clId="Web-{113BA102-8AC3-F6D4-55EF-55C6BF6A9B2B}" dt="2023-03-30T01:29:22.781" v="173" actId="1076"/>
          <ac:spMkLst>
            <pc:docMk/>
            <pc:sldMk cId="2702103839" sldId="256"/>
            <ac:spMk id="637" creationId="{952A2B02-E654-599D-61E9-D010D6C9BCFF}"/>
          </ac:spMkLst>
        </pc:spChg>
        <pc:spChg chg="add mod">
          <ac:chgData name="Casey, Grace" userId="S::gmcasey@wpi.edu::1c3d8e59-576a-4b7b-aa41-1e901c55c4de" providerId="AD" clId="Web-{113BA102-8AC3-F6D4-55EF-55C6BF6A9B2B}" dt="2023-03-30T01:29:20.297" v="172" actId="1076"/>
          <ac:spMkLst>
            <pc:docMk/>
            <pc:sldMk cId="2702103839" sldId="256"/>
            <ac:spMk id="638" creationId="{6425012B-B1A7-EB2E-DFF8-FD0AED7410CD}"/>
          </ac:spMkLst>
        </pc:spChg>
        <pc:spChg chg="add mod">
          <ac:chgData name="Casey, Grace" userId="S::gmcasey@wpi.edu::1c3d8e59-576a-4b7b-aa41-1e901c55c4de" providerId="AD" clId="Web-{113BA102-8AC3-F6D4-55EF-55C6BF6A9B2B}" dt="2023-03-30T01:29:16.203" v="171" actId="1076"/>
          <ac:spMkLst>
            <pc:docMk/>
            <pc:sldMk cId="2702103839" sldId="256"/>
            <ac:spMk id="639" creationId="{B3F886FF-4D5E-DF65-2A0D-2BD10BA139E3}"/>
          </ac:spMkLst>
        </pc:spChg>
        <pc:graphicFrameChg chg="del mod">
          <ac:chgData name="Casey, Grace" userId="S::gmcasey@wpi.edu::1c3d8e59-576a-4b7b-aa41-1e901c55c4de" providerId="AD" clId="Web-{113BA102-8AC3-F6D4-55EF-55C6BF6A9B2B}" dt="2023-03-30T01:27:07.353" v="105"/>
          <ac:graphicFrameMkLst>
            <pc:docMk/>
            <pc:sldMk cId="2702103839" sldId="256"/>
            <ac:graphicFrameMk id="30" creationId="{AB7E45A6-3AED-B1E8-7458-7AE64AA37C15}"/>
          </ac:graphicFrameMkLst>
        </pc:graphicFrameChg>
        <pc:graphicFrameChg chg="add del mod modGraphic">
          <ac:chgData name="Casey, Grace" userId="S::gmcasey@wpi.edu::1c3d8e59-576a-4b7b-aa41-1e901c55c4de" providerId="AD" clId="Web-{113BA102-8AC3-F6D4-55EF-55C6BF6A9B2B}" dt="2023-03-30T01:22:47.328" v="51"/>
          <ac:graphicFrameMkLst>
            <pc:docMk/>
            <pc:sldMk cId="2702103839" sldId="256"/>
            <ac:graphicFrameMk id="31" creationId="{0FB44969-DD90-C7C6-6097-94E8832E5B78}"/>
          </ac:graphicFrameMkLst>
        </pc:graphicFrameChg>
        <pc:graphicFrameChg chg="add del mod">
          <ac:chgData name="Casey, Grace" userId="S::gmcasey@wpi.edu::1c3d8e59-576a-4b7b-aa41-1e901c55c4de" providerId="AD" clId="Web-{113BA102-8AC3-F6D4-55EF-55C6BF6A9B2B}" dt="2023-03-30T01:29:05.359" v="166"/>
          <ac:graphicFrameMkLst>
            <pc:docMk/>
            <pc:sldMk cId="2702103839" sldId="256"/>
            <ac:graphicFrameMk id="635" creationId="{4D52C2E3-ABDB-4BE5-97BF-5FB9F03DC7CC}"/>
          </ac:graphicFrameMkLst>
        </pc:graphicFrameChg>
        <pc:picChg chg="add del mod">
          <ac:chgData name="Casey, Grace" userId="S::gmcasey@wpi.edu::1c3d8e59-576a-4b7b-aa41-1e901c55c4de" providerId="AD" clId="Web-{113BA102-8AC3-F6D4-55EF-55C6BF6A9B2B}" dt="2023-03-30T01:26:25.273" v="94"/>
          <ac:picMkLst>
            <pc:docMk/>
            <pc:sldMk cId="2702103839" sldId="256"/>
            <ac:picMk id="628" creationId="{48103CEE-7B70-F710-9CB6-95DE450C7048}"/>
          </ac:picMkLst>
        </pc:picChg>
        <pc:picChg chg="add del mod">
          <ac:chgData name="Casey, Grace" userId="S::gmcasey@wpi.edu::1c3d8e59-576a-4b7b-aa41-1e901c55c4de" providerId="AD" clId="Web-{113BA102-8AC3-F6D4-55EF-55C6BF6A9B2B}" dt="2023-03-30T01:26:30.508" v="96"/>
          <ac:picMkLst>
            <pc:docMk/>
            <pc:sldMk cId="2702103839" sldId="256"/>
            <ac:picMk id="629" creationId="{F43F4F2B-EA6A-9067-3919-0270DD7BB327}"/>
          </ac:picMkLst>
        </pc:picChg>
      </pc:sldChg>
      <pc:sldChg chg="addSp delSp modSp new mod setBg">
        <pc:chgData name="Casey, Grace" userId="S::gmcasey@wpi.edu::1c3d8e59-576a-4b7b-aa41-1e901c55c4de" providerId="AD" clId="Web-{113BA102-8AC3-F6D4-55EF-55C6BF6A9B2B}" dt="2023-03-30T01:35:10.544" v="186"/>
        <pc:sldMkLst>
          <pc:docMk/>
          <pc:sldMk cId="4179026774" sldId="257"/>
        </pc:sldMkLst>
        <pc:graphicFrameChg chg="add del mod">
          <ac:chgData name="Casey, Grace" userId="S::gmcasey@wpi.edu::1c3d8e59-576a-4b7b-aa41-1e901c55c4de" providerId="AD" clId="Web-{113BA102-8AC3-F6D4-55EF-55C6BF6A9B2B}" dt="2023-03-30T01:27:11.650" v="107"/>
          <ac:graphicFrameMkLst>
            <pc:docMk/>
            <pc:sldMk cId="4179026774" sldId="257"/>
            <ac:graphicFrameMk id="5" creationId="{F93AA1BA-B0C9-3FCD-A15B-655E779C7514}"/>
          </ac:graphicFrameMkLst>
        </pc:graphicFrameChg>
        <pc:graphicFrameChg chg="add mod modGraphic">
          <ac:chgData name="Casey, Grace" userId="S::gmcasey@wpi.edu::1c3d8e59-576a-4b7b-aa41-1e901c55c4de" providerId="AD" clId="Web-{113BA102-8AC3-F6D4-55EF-55C6BF6A9B2B}" dt="2023-03-30T01:27:38.871" v="128"/>
          <ac:graphicFrameMkLst>
            <pc:docMk/>
            <pc:sldMk cId="4179026774" sldId="257"/>
            <ac:graphicFrameMk id="7" creationId="{481627E1-6DA4-6731-950A-02465AAAB518}"/>
          </ac:graphicFrameMkLst>
        </pc:graphicFrameChg>
        <pc:graphicFrameChg chg="add del mod">
          <ac:chgData name="Casey, Grace" userId="S::gmcasey@wpi.edu::1c3d8e59-576a-4b7b-aa41-1e901c55c4de" providerId="AD" clId="Web-{113BA102-8AC3-F6D4-55EF-55C6BF6A9B2B}" dt="2023-03-30T01:27:20.431" v="110"/>
          <ac:graphicFrameMkLst>
            <pc:docMk/>
            <pc:sldMk cId="4179026774" sldId="257"/>
            <ac:graphicFrameMk id="9" creationId="{B2061BE9-F803-5256-218D-BE786A3F0010}"/>
          </ac:graphicFrameMkLst>
        </pc:graphicFrameChg>
        <pc:picChg chg="add del mod">
          <ac:chgData name="Casey, Grace" userId="S::gmcasey@wpi.edu::1c3d8e59-576a-4b7b-aa41-1e901c55c4de" providerId="AD" clId="Web-{113BA102-8AC3-F6D4-55EF-55C6BF6A9B2B}" dt="2023-03-30T01:35:10.544" v="186"/>
          <ac:picMkLst>
            <pc:docMk/>
            <pc:sldMk cId="4179026774" sldId="257"/>
            <ac:picMk id="10" creationId="{4803D642-BD18-0652-7776-41A8878EFBF9}"/>
          </ac:picMkLst>
        </pc:picChg>
      </pc:sldChg>
      <pc:sldChg chg="addSp delSp modSp new mod setBg">
        <pc:chgData name="Casey, Grace" userId="S::gmcasey@wpi.edu::1c3d8e59-576a-4b7b-aa41-1e901c55c4de" providerId="AD" clId="Web-{113BA102-8AC3-F6D4-55EF-55C6BF6A9B2B}" dt="2023-03-30T01:38:15.425" v="201"/>
        <pc:sldMkLst>
          <pc:docMk/>
          <pc:sldMk cId="2429799711" sldId="258"/>
        </pc:sldMkLst>
        <pc:spChg chg="add del mod">
          <ac:chgData name="Casey, Grace" userId="S::gmcasey@wpi.edu::1c3d8e59-576a-4b7b-aa41-1e901c55c4de" providerId="AD" clId="Web-{113BA102-8AC3-F6D4-55EF-55C6BF6A9B2B}" dt="2023-03-30T01:37:22.376" v="192"/>
          <ac:spMkLst>
            <pc:docMk/>
            <pc:sldMk cId="2429799711" sldId="258"/>
            <ac:spMk id="4" creationId="{ED617E89-AB7B-CAC7-E24F-E562DDD4649B}"/>
          </ac:spMkLst>
        </pc:spChg>
        <pc:spChg chg="add del mod">
          <ac:chgData name="Casey, Grace" userId="S::gmcasey@wpi.edu::1c3d8e59-576a-4b7b-aa41-1e901c55c4de" providerId="AD" clId="Web-{113BA102-8AC3-F6D4-55EF-55C6BF6A9B2B}" dt="2023-03-30T01:38:15.425" v="201"/>
          <ac:spMkLst>
            <pc:docMk/>
            <pc:sldMk cId="2429799711" sldId="258"/>
            <ac:spMk id="5" creationId="{DFD7CCE6-2445-EB29-1CE4-6AFC514FA5BD}"/>
          </ac:spMkLst>
        </pc:spChg>
      </pc:sldChg>
    </pc:docChg>
  </pc:docChgLst>
  <pc:docChgLst>
    <pc:chgData name="Casey, Grace" userId="S::gmcasey@wpi.edu::1c3d8e59-576a-4b7b-aa41-1e901c55c4de" providerId="AD" clId="Web-{4C96D872-0D22-11F2-1F2E-50392E4D306E}"/>
    <pc:docChg chg="delSld modSld">
      <pc:chgData name="Casey, Grace" userId="S::gmcasey@wpi.edu::1c3d8e59-576a-4b7b-aa41-1e901c55c4de" providerId="AD" clId="Web-{4C96D872-0D22-11F2-1F2E-50392E4D306E}" dt="2023-04-07T14:17:52.794" v="14" actId="20577"/>
      <pc:docMkLst>
        <pc:docMk/>
      </pc:docMkLst>
      <pc:sldChg chg="del">
        <pc:chgData name="Casey, Grace" userId="S::gmcasey@wpi.edu::1c3d8e59-576a-4b7b-aa41-1e901c55c4de" providerId="AD" clId="Web-{4C96D872-0D22-11F2-1F2E-50392E4D306E}" dt="2023-04-07T14:14:21.366" v="2"/>
        <pc:sldMkLst>
          <pc:docMk/>
          <pc:sldMk cId="2702103839" sldId="256"/>
        </pc:sldMkLst>
      </pc:sldChg>
      <pc:sldChg chg="modSp">
        <pc:chgData name="Casey, Grace" userId="S::gmcasey@wpi.edu::1c3d8e59-576a-4b7b-aa41-1e901c55c4de" providerId="AD" clId="Web-{4C96D872-0D22-11F2-1F2E-50392E4D306E}" dt="2023-04-07T14:17:52.794" v="14" actId="20577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4C96D872-0D22-11F2-1F2E-50392E4D306E}" dt="2023-04-07T14:17:32.278" v="12" actId="1076"/>
          <ac:spMkLst>
            <pc:docMk/>
            <pc:sldMk cId="4184296837" sldId="259"/>
            <ac:spMk id="45" creationId="{734B2D27-6560-F149-95C1-9878B0B1F5B3}"/>
          </ac:spMkLst>
        </pc:spChg>
        <pc:spChg chg="mod">
          <ac:chgData name="Casey, Grace" userId="S::gmcasey@wpi.edu::1c3d8e59-576a-4b7b-aa41-1e901c55c4de" providerId="AD" clId="Web-{4C96D872-0D22-11F2-1F2E-50392E4D306E}" dt="2023-04-07T14:17:52.794" v="14" actId="20577"/>
          <ac:spMkLst>
            <pc:docMk/>
            <pc:sldMk cId="4184296837" sldId="259"/>
            <ac:spMk id="81" creationId="{ADE407C3-20CA-5ECD-56F6-D5A5F981CC64}"/>
          </ac:spMkLst>
        </pc:spChg>
        <pc:grpChg chg="mod">
          <ac:chgData name="Casey, Grace" userId="S::gmcasey@wpi.edu::1c3d8e59-576a-4b7b-aa41-1e901c55c4de" providerId="AD" clId="Web-{4C96D872-0D22-11F2-1F2E-50392E4D306E}" dt="2023-04-07T14:16:14.557" v="11" actId="1076"/>
          <ac:grpSpMkLst>
            <pc:docMk/>
            <pc:sldMk cId="4184296837" sldId="259"/>
            <ac:grpSpMk id="20" creationId="{91244246-E1A0-0645-BC5C-D66E8C35712E}"/>
          </ac:grpSpMkLst>
        </pc:grpChg>
        <pc:picChg chg="mod">
          <ac:chgData name="Casey, Grace" userId="S::gmcasey@wpi.edu::1c3d8e59-576a-4b7b-aa41-1e901c55c4de" providerId="AD" clId="Web-{4C96D872-0D22-11F2-1F2E-50392E4D306E}" dt="2023-04-07T14:15:59.791" v="10" actId="1076"/>
          <ac:picMkLst>
            <pc:docMk/>
            <pc:sldMk cId="4184296837" sldId="259"/>
            <ac:picMk id="27" creationId="{0AADF93F-DCF6-DAFD-B705-F819F51CDDEC}"/>
          </ac:picMkLst>
        </pc:picChg>
      </pc:sldChg>
      <pc:sldChg chg="del">
        <pc:chgData name="Casey, Grace" userId="S::gmcasey@wpi.edu::1c3d8e59-576a-4b7b-aa41-1e901c55c4de" providerId="AD" clId="Web-{4C96D872-0D22-11F2-1F2E-50392E4D306E}" dt="2023-04-07T14:14:21.882" v="3"/>
        <pc:sldMkLst>
          <pc:docMk/>
          <pc:sldMk cId="69632337" sldId="260"/>
        </pc:sldMkLst>
      </pc:sldChg>
      <pc:sldChg chg="del">
        <pc:chgData name="Casey, Grace" userId="S::gmcasey@wpi.edu::1c3d8e59-576a-4b7b-aa41-1e901c55c4de" providerId="AD" clId="Web-{4C96D872-0D22-11F2-1F2E-50392E4D306E}" dt="2023-04-07T14:14:21.366" v="1"/>
        <pc:sldMkLst>
          <pc:docMk/>
          <pc:sldMk cId="307621946" sldId="261"/>
        </pc:sldMkLst>
      </pc:sldChg>
      <pc:sldChg chg="del">
        <pc:chgData name="Casey, Grace" userId="S::gmcasey@wpi.edu::1c3d8e59-576a-4b7b-aa41-1e901c55c4de" providerId="AD" clId="Web-{4C96D872-0D22-11F2-1F2E-50392E4D306E}" dt="2023-04-07T14:14:21.366" v="0"/>
        <pc:sldMkLst>
          <pc:docMk/>
          <pc:sldMk cId="2390974444" sldId="262"/>
        </pc:sldMkLst>
      </pc:sldChg>
      <pc:sldChg chg="del">
        <pc:chgData name="Casey, Grace" userId="S::gmcasey@wpi.edu::1c3d8e59-576a-4b7b-aa41-1e901c55c4de" providerId="AD" clId="Web-{4C96D872-0D22-11F2-1F2E-50392E4D306E}" dt="2023-04-07T14:14:21.882" v="4"/>
        <pc:sldMkLst>
          <pc:docMk/>
          <pc:sldMk cId="4134886544" sldId="263"/>
        </pc:sldMkLst>
      </pc:sldChg>
      <pc:sldChg chg="del">
        <pc:chgData name="Casey, Grace" userId="S::gmcasey@wpi.edu::1c3d8e59-576a-4b7b-aa41-1e901c55c4de" providerId="AD" clId="Web-{4C96D872-0D22-11F2-1F2E-50392E4D306E}" dt="2023-04-07T14:14:21.897" v="5"/>
        <pc:sldMkLst>
          <pc:docMk/>
          <pc:sldMk cId="1614074553" sldId="264"/>
        </pc:sldMkLst>
      </pc:sldChg>
      <pc:sldChg chg="del">
        <pc:chgData name="Casey, Grace" userId="S::gmcasey@wpi.edu::1c3d8e59-576a-4b7b-aa41-1e901c55c4de" providerId="AD" clId="Web-{4C96D872-0D22-11F2-1F2E-50392E4D306E}" dt="2023-04-07T14:14:21.897" v="6"/>
        <pc:sldMkLst>
          <pc:docMk/>
          <pc:sldMk cId="2546768766" sldId="265"/>
        </pc:sldMkLst>
      </pc:sldChg>
      <pc:sldChg chg="del">
        <pc:chgData name="Casey, Grace" userId="S::gmcasey@wpi.edu::1c3d8e59-576a-4b7b-aa41-1e901c55c4de" providerId="AD" clId="Web-{4C96D872-0D22-11F2-1F2E-50392E4D306E}" dt="2023-04-07T14:14:22.007" v="7"/>
        <pc:sldMkLst>
          <pc:docMk/>
          <pc:sldMk cId="2989020421" sldId="266"/>
        </pc:sldMkLst>
      </pc:sldChg>
      <pc:sldChg chg="del">
        <pc:chgData name="Casey, Grace" userId="S::gmcasey@wpi.edu::1c3d8e59-576a-4b7b-aa41-1e901c55c4de" providerId="AD" clId="Web-{4C96D872-0D22-11F2-1F2E-50392E4D306E}" dt="2023-04-07T14:14:22.022" v="8"/>
        <pc:sldMkLst>
          <pc:docMk/>
          <pc:sldMk cId="2052936369" sldId="267"/>
        </pc:sldMkLst>
      </pc:sldChg>
    </pc:docChg>
  </pc:docChgLst>
  <pc:docChgLst>
    <pc:chgData name="Casey, Grace" userId="S::gmcasey@wpi.edu::1c3d8e59-576a-4b7b-aa41-1e901c55c4de" providerId="AD" clId="Web-{547765AA-5F81-E09A-5292-CC3F6A516A04}"/>
    <pc:docChg chg="modSld">
      <pc:chgData name="Casey, Grace" userId="S::gmcasey@wpi.edu::1c3d8e59-576a-4b7b-aa41-1e901c55c4de" providerId="AD" clId="Web-{547765AA-5F81-E09A-5292-CC3F6A516A04}" dt="2023-03-30T20:47:42.351" v="9" actId="1076"/>
      <pc:docMkLst>
        <pc:docMk/>
      </pc:docMkLst>
      <pc:sldChg chg="addSp modSp">
        <pc:chgData name="Casey, Grace" userId="S::gmcasey@wpi.edu::1c3d8e59-576a-4b7b-aa41-1e901c55c4de" providerId="AD" clId="Web-{547765AA-5F81-E09A-5292-CC3F6A516A04}" dt="2023-03-30T20:47:42.351" v="9" actId="1076"/>
        <pc:sldMkLst>
          <pc:docMk/>
          <pc:sldMk cId="2702103839" sldId="256"/>
        </pc:sldMkLst>
        <pc:grpChg chg="add mod">
          <ac:chgData name="Casey, Grace" userId="S::gmcasey@wpi.edu::1c3d8e59-576a-4b7b-aa41-1e901c55c4de" providerId="AD" clId="Web-{547765AA-5F81-E09A-5292-CC3F6A516A04}" dt="2023-03-30T20:47:42.351" v="9" actId="1076"/>
          <ac:grpSpMkLst>
            <pc:docMk/>
            <pc:sldMk cId="2702103839" sldId="256"/>
            <ac:grpSpMk id="12" creationId="{6F0F8144-4C14-EDCB-841C-0A52F10D3CA5}"/>
          </ac:grpSpMkLst>
        </pc:grpChg>
        <pc:picChg chg="add mod">
          <ac:chgData name="Casey, Grace" userId="S::gmcasey@wpi.edu::1c3d8e59-576a-4b7b-aa41-1e901c55c4de" providerId="AD" clId="Web-{547765AA-5F81-E09A-5292-CC3F6A516A04}" dt="2023-03-30T20:47:42.226" v="6" actId="1076"/>
          <ac:picMkLst>
            <pc:docMk/>
            <pc:sldMk cId="2702103839" sldId="256"/>
            <ac:picMk id="8" creationId="{B2320F3D-5A3A-ED27-9882-108FA374FFAB}"/>
          </ac:picMkLst>
        </pc:picChg>
        <pc:picChg chg="add mod">
          <ac:chgData name="Casey, Grace" userId="S::gmcasey@wpi.edu::1c3d8e59-576a-4b7b-aa41-1e901c55c4de" providerId="AD" clId="Web-{547765AA-5F81-E09A-5292-CC3F6A516A04}" dt="2023-03-30T20:47:42.257" v="7" actId="1076"/>
          <ac:picMkLst>
            <pc:docMk/>
            <pc:sldMk cId="2702103839" sldId="256"/>
            <ac:picMk id="9" creationId="{34F302DF-5605-E08B-604A-A94AD36A6E00}"/>
          </ac:picMkLst>
        </pc:picChg>
        <pc:picChg chg="add mod">
          <ac:chgData name="Casey, Grace" userId="S::gmcasey@wpi.edu::1c3d8e59-576a-4b7b-aa41-1e901c55c4de" providerId="AD" clId="Web-{547765AA-5F81-E09A-5292-CC3F6A516A04}" dt="2023-03-30T20:47:42.304" v="8" actId="1076"/>
          <ac:picMkLst>
            <pc:docMk/>
            <pc:sldMk cId="2702103839" sldId="256"/>
            <ac:picMk id="11" creationId="{3A13A905-C29C-EC08-0246-FDE10CCD927E}"/>
          </ac:picMkLst>
        </pc:picChg>
        <pc:picChg chg="add">
          <ac:chgData name="Casey, Grace" userId="S::gmcasey@wpi.edu::1c3d8e59-576a-4b7b-aa41-1e901c55c4de" providerId="AD" clId="Web-{547765AA-5F81-E09A-5292-CC3F6A516A04}" dt="2023-03-30T20:47:39.210" v="5"/>
          <ac:picMkLst>
            <pc:docMk/>
            <pc:sldMk cId="2702103839" sldId="256"/>
            <ac:picMk id="13" creationId="{F806B3B6-5B4A-4511-2C11-B4A037F91909}"/>
          </ac:picMkLst>
        </pc:picChg>
        <pc:picChg chg="add">
          <ac:chgData name="Casey, Grace" userId="S::gmcasey@wpi.edu::1c3d8e59-576a-4b7b-aa41-1e901c55c4de" providerId="AD" clId="Web-{547765AA-5F81-E09A-5292-CC3F6A516A04}" dt="2023-03-30T20:47:39.210" v="5"/>
          <ac:picMkLst>
            <pc:docMk/>
            <pc:sldMk cId="2702103839" sldId="256"/>
            <ac:picMk id="17" creationId="{EFE52476-797D-46E5-F5CD-DE0C7EA644C7}"/>
          </ac:picMkLst>
        </pc:picChg>
      </pc:sldChg>
      <pc:sldChg chg="delSp">
        <pc:chgData name="Casey, Grace" userId="S::gmcasey@wpi.edu::1c3d8e59-576a-4b7b-aa41-1e901c55c4de" providerId="AD" clId="Web-{547765AA-5F81-E09A-5292-CC3F6A516A04}" dt="2023-03-30T20:47:36.757" v="4"/>
        <pc:sldMkLst>
          <pc:docMk/>
          <pc:sldMk cId="4179026774" sldId="257"/>
        </pc:sldMkLst>
        <pc:grpChg chg="del">
          <ac:chgData name="Casey, Grace" userId="S::gmcasey@wpi.edu::1c3d8e59-576a-4b7b-aa41-1e901c55c4de" providerId="AD" clId="Web-{547765AA-5F81-E09A-5292-CC3F6A516A04}" dt="2023-03-30T20:47:36.757" v="1"/>
          <ac:grpSpMkLst>
            <pc:docMk/>
            <pc:sldMk cId="4179026774" sldId="257"/>
            <ac:grpSpMk id="9" creationId="{560DEB15-38A6-1A45-B25E-965B75FF85F1}"/>
          </ac:grpSpMkLst>
        </pc:grpChg>
        <pc:picChg chg="del">
          <ac:chgData name="Casey, Grace" userId="S::gmcasey@wpi.edu::1c3d8e59-576a-4b7b-aa41-1e901c55c4de" providerId="AD" clId="Web-{547765AA-5F81-E09A-5292-CC3F6A516A04}" dt="2023-03-30T20:47:36.757" v="4"/>
          <ac:picMkLst>
            <pc:docMk/>
            <pc:sldMk cId="4179026774" sldId="257"/>
            <ac:picMk id="5" creationId="{A0780D9E-ED9F-4647-A25E-DA46B1AD3D9F}"/>
          </ac:picMkLst>
        </pc:picChg>
        <pc:picChg chg="del">
          <ac:chgData name="Casey, Grace" userId="S::gmcasey@wpi.edu::1c3d8e59-576a-4b7b-aa41-1e901c55c4de" providerId="AD" clId="Web-{547765AA-5F81-E09A-5292-CC3F6A516A04}" dt="2023-03-30T20:47:36.757" v="3"/>
          <ac:picMkLst>
            <pc:docMk/>
            <pc:sldMk cId="4179026774" sldId="257"/>
            <ac:picMk id="6" creationId="{2457CB67-1B33-6748-B835-15CAF2788759}"/>
          </ac:picMkLst>
        </pc:picChg>
        <pc:picChg chg="del">
          <ac:chgData name="Casey, Grace" userId="S::gmcasey@wpi.edu::1c3d8e59-576a-4b7b-aa41-1e901c55c4de" providerId="AD" clId="Web-{547765AA-5F81-E09A-5292-CC3F6A516A04}" dt="2023-03-30T20:47:36.757" v="2"/>
          <ac:picMkLst>
            <pc:docMk/>
            <pc:sldMk cId="4179026774" sldId="257"/>
            <ac:picMk id="8" creationId="{765AABE6-E6D1-5D4F-8CC6-FDB59401F824}"/>
          </ac:picMkLst>
        </pc:picChg>
      </pc:sldChg>
      <pc:sldChg chg="addCm">
        <pc:chgData name="Casey, Grace" userId="S::gmcasey@wpi.edu::1c3d8e59-576a-4b7b-aa41-1e901c55c4de" providerId="AD" clId="Web-{547765AA-5F81-E09A-5292-CC3F6A516A04}" dt="2023-03-30T20:47:28.538" v="0"/>
        <pc:sldMkLst>
          <pc:docMk/>
          <pc:sldMk cId="4184296837" sldId="259"/>
        </pc:sldMkLst>
      </pc:sldChg>
    </pc:docChg>
  </pc:docChgLst>
  <pc:docChgLst>
    <pc:chgData name="Tomko, Cameron" userId="S::cjtomko@wpi.edu::68a360d9-75fc-4770-943e-12f29762dd1c" providerId="AD" clId="Web-{687F3D37-3E97-5600-9B2C-EFEBAA0AE5F7}"/>
    <pc:docChg chg="modSld">
      <pc:chgData name="Tomko, Cameron" userId="S::cjtomko@wpi.edu::68a360d9-75fc-4770-943e-12f29762dd1c" providerId="AD" clId="Web-{687F3D37-3E97-5600-9B2C-EFEBAA0AE5F7}" dt="2023-04-20T20:14:45.427" v="3"/>
      <pc:docMkLst>
        <pc:docMk/>
      </pc:docMkLst>
      <pc:sldChg chg="modSp">
        <pc:chgData name="Tomko, Cameron" userId="S::cjtomko@wpi.edu::68a360d9-75fc-4770-943e-12f29762dd1c" providerId="AD" clId="Web-{687F3D37-3E97-5600-9B2C-EFEBAA0AE5F7}" dt="2023-04-20T20:14:45.427" v="3"/>
        <pc:sldMkLst>
          <pc:docMk/>
          <pc:sldMk cId="4184296837" sldId="259"/>
        </pc:sldMkLst>
        <pc:graphicFrameChg chg="mod modGraphic">
          <ac:chgData name="Tomko, Cameron" userId="S::cjtomko@wpi.edu::68a360d9-75fc-4770-943e-12f29762dd1c" providerId="AD" clId="Web-{687F3D37-3E97-5600-9B2C-EFEBAA0AE5F7}" dt="2023-04-20T20:14:45.427" v="3"/>
          <ac:graphicFrameMkLst>
            <pc:docMk/>
            <pc:sldMk cId="4184296837" sldId="259"/>
            <ac:graphicFrameMk id="57" creationId="{0E24C489-4535-1349-B0A0-8643D8217959}"/>
          </ac:graphicFrameMkLst>
        </pc:graphicFrameChg>
      </pc:sldChg>
    </pc:docChg>
  </pc:docChgLst>
  <pc:docChgLst>
    <pc:chgData name="Tomko, Cameron" userId="S::cjtomko@wpi.edu::68a360d9-75fc-4770-943e-12f29762dd1c" providerId="AD" clId="Web-{E3709CF0-385A-15BF-72A9-245291BEEFDF}"/>
    <pc:docChg chg="mod">
      <pc:chgData name="Tomko, Cameron" userId="S::cjtomko@wpi.edu::68a360d9-75fc-4770-943e-12f29762dd1c" providerId="AD" clId="Web-{E3709CF0-385A-15BF-72A9-245291BEEFDF}" dt="2023-03-31T15:15:29.972" v="2"/>
      <pc:docMkLst>
        <pc:docMk/>
      </pc:docMkLst>
      <pc:sldChg chg="addCm">
        <pc:chgData name="Tomko, Cameron" userId="S::cjtomko@wpi.edu::68a360d9-75fc-4770-943e-12f29762dd1c" providerId="AD" clId="Web-{E3709CF0-385A-15BF-72A9-245291BEEFDF}" dt="2023-03-31T15:15:29.972" v="2"/>
        <pc:sldMkLst>
          <pc:docMk/>
          <pc:sldMk cId="4184296837" sldId="259"/>
        </pc:sldMkLst>
      </pc:sldChg>
    </pc:docChg>
  </pc:docChgLst>
  <pc:docChgLst>
    <pc:chgData name="Casey, Grace" userId="S::gmcasey@wpi.edu::1c3d8e59-576a-4b7b-aa41-1e901c55c4de" providerId="AD" clId="Web-{A293D8F0-341A-BECF-20B2-0FD1D2A8D45B}"/>
    <pc:docChg chg="modSld">
      <pc:chgData name="Casey, Grace" userId="S::gmcasey@wpi.edu::1c3d8e59-576a-4b7b-aa41-1e901c55c4de" providerId="AD" clId="Web-{A293D8F0-341A-BECF-20B2-0FD1D2A8D45B}" dt="2023-03-29T23:31:14.746" v="155"/>
      <pc:docMkLst>
        <pc:docMk/>
      </pc:docMkLst>
      <pc:sldChg chg="addSp modSp">
        <pc:chgData name="Casey, Grace" userId="S::gmcasey@wpi.edu::1c3d8e59-576a-4b7b-aa41-1e901c55c4de" providerId="AD" clId="Web-{A293D8F0-341A-BECF-20B2-0FD1D2A8D45B}" dt="2023-03-29T23:31:14.746" v="155"/>
        <pc:sldMkLst>
          <pc:docMk/>
          <pc:sldMk cId="2702103839" sldId="256"/>
        </pc:sldMkLst>
        <pc:spChg chg="mod">
          <ac:chgData name="Casey, Grace" userId="S::gmcasey@wpi.edu::1c3d8e59-576a-4b7b-aa41-1e901c55c4de" providerId="AD" clId="Web-{A293D8F0-341A-BECF-20B2-0FD1D2A8D45B}" dt="2023-03-29T23:29:36.168" v="143" actId="1076"/>
          <ac:spMkLst>
            <pc:docMk/>
            <pc:sldMk cId="2702103839" sldId="256"/>
            <ac:spMk id="3" creationId="{00000000-0000-0000-0000-000000000000}"/>
          </ac:spMkLst>
        </pc:spChg>
        <pc:spChg chg="mod">
          <ac:chgData name="Casey, Grace" userId="S::gmcasey@wpi.edu::1c3d8e59-576a-4b7b-aa41-1e901c55c4de" providerId="AD" clId="Web-{A293D8F0-341A-BECF-20B2-0FD1D2A8D45B}" dt="2023-03-29T23:29:42.793" v="146" actId="1076"/>
          <ac:spMkLst>
            <pc:docMk/>
            <pc:sldMk cId="2702103839" sldId="256"/>
            <ac:spMk id="4" creationId="{00000000-0000-0000-0000-000000000000}"/>
          </ac:spMkLst>
        </pc:spChg>
        <pc:spChg chg="mod">
          <ac:chgData name="Casey, Grace" userId="S::gmcasey@wpi.edu::1c3d8e59-576a-4b7b-aa41-1e901c55c4de" providerId="AD" clId="Web-{A293D8F0-341A-BECF-20B2-0FD1D2A8D45B}" dt="2023-03-29T23:29:32.933" v="142" actId="1076"/>
          <ac:spMkLst>
            <pc:docMk/>
            <pc:sldMk cId="2702103839" sldId="256"/>
            <ac:spMk id="12" creationId="{00000000-0000-0000-0000-000000000000}"/>
          </ac:spMkLst>
        </pc:spChg>
        <pc:spChg chg="mod">
          <ac:chgData name="Casey, Grace" userId="S::gmcasey@wpi.edu::1c3d8e59-576a-4b7b-aa41-1e901c55c4de" providerId="AD" clId="Web-{A293D8F0-341A-BECF-20B2-0FD1D2A8D45B}" dt="2023-03-29T23:30:50.996" v="151"/>
          <ac:spMkLst>
            <pc:docMk/>
            <pc:sldMk cId="2702103839" sldId="256"/>
            <ac:spMk id="16" creationId="{AD25DA71-EF2A-7583-6419-FE9E7C4FC2C5}"/>
          </ac:spMkLst>
        </pc:spChg>
        <pc:spChg chg="mod">
          <ac:chgData name="Casey, Grace" userId="S::gmcasey@wpi.edu::1c3d8e59-576a-4b7b-aa41-1e901c55c4de" providerId="AD" clId="Web-{A293D8F0-341A-BECF-20B2-0FD1D2A8D45B}" dt="2023-03-29T23:29:40.746" v="145" actId="1076"/>
          <ac:spMkLst>
            <pc:docMk/>
            <pc:sldMk cId="2702103839" sldId="256"/>
            <ac:spMk id="18" creationId="{00000000-0000-0000-0000-000000000000}"/>
          </ac:spMkLst>
        </pc:spChg>
        <pc:spChg chg="mod">
          <ac:chgData name="Casey, Grace" userId="S::gmcasey@wpi.edu::1c3d8e59-576a-4b7b-aa41-1e901c55c4de" providerId="AD" clId="Web-{A293D8F0-341A-BECF-20B2-0FD1D2A8D45B}" dt="2023-03-29T23:29:38.496" v="144" actId="1076"/>
          <ac:spMkLst>
            <pc:docMk/>
            <pc:sldMk cId="2702103839" sldId="256"/>
            <ac:spMk id="21" creationId="{00000000-0000-0000-0000-000000000000}"/>
          </ac:spMkLst>
        </pc:spChg>
        <pc:spChg chg="add mod">
          <ac:chgData name="Casey, Grace" userId="S::gmcasey@wpi.edu::1c3d8e59-576a-4b7b-aa41-1e901c55c4de" providerId="AD" clId="Web-{A293D8F0-341A-BECF-20B2-0FD1D2A8D45B}" dt="2023-03-29T23:29:58.621" v="150" actId="20577"/>
          <ac:spMkLst>
            <pc:docMk/>
            <pc:sldMk cId="2702103839" sldId="256"/>
            <ac:spMk id="25" creationId="{5E847193-98C7-C712-36CD-8C75D804F721}"/>
          </ac:spMkLst>
        </pc:spChg>
        <pc:graphicFrameChg chg="add mod modGraphic">
          <ac:chgData name="Casey, Grace" userId="S::gmcasey@wpi.edu::1c3d8e59-576a-4b7b-aa41-1e901c55c4de" providerId="AD" clId="Web-{A293D8F0-341A-BECF-20B2-0FD1D2A8D45B}" dt="2023-03-29T23:31:14.746" v="155"/>
          <ac:graphicFrameMkLst>
            <pc:docMk/>
            <pc:sldMk cId="2702103839" sldId="256"/>
            <ac:graphicFrameMk id="30" creationId="{AB7E45A6-3AED-B1E8-7458-7AE64AA37C15}"/>
          </ac:graphicFrameMkLst>
        </pc:graphicFrameChg>
      </pc:sldChg>
    </pc:docChg>
  </pc:docChgLst>
  <pc:docChgLst>
    <pc:chgData name="Casey, Grace" userId="S::gmcasey@wpi.edu::1c3d8e59-576a-4b7b-aa41-1e901c55c4de" providerId="AD" clId="Web-{CF2A12BE-398D-0332-6DB5-1C64013E217B}"/>
    <pc:docChg chg="modSld">
      <pc:chgData name="Casey, Grace" userId="S::gmcasey@wpi.edu::1c3d8e59-576a-4b7b-aa41-1e901c55c4de" providerId="AD" clId="Web-{CF2A12BE-398D-0332-6DB5-1C64013E217B}" dt="2023-04-03T16:45:16.884" v="81" actId="1076"/>
      <pc:docMkLst>
        <pc:docMk/>
      </pc:docMkLst>
      <pc:sldChg chg="addSp delSp modSp">
        <pc:chgData name="Casey, Grace" userId="S::gmcasey@wpi.edu::1c3d8e59-576a-4b7b-aa41-1e901c55c4de" providerId="AD" clId="Web-{CF2A12BE-398D-0332-6DB5-1C64013E217B}" dt="2023-04-03T16:45:16.884" v="81" actId="1076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CF2A12BE-398D-0332-6DB5-1C64013E217B}" dt="2023-04-03T16:33:34.209" v="43" actId="1076"/>
          <ac:spMkLst>
            <pc:docMk/>
            <pc:sldMk cId="4184296837" sldId="259"/>
            <ac:spMk id="7" creationId="{D7457A1C-913F-CD75-9911-29C573BAD73B}"/>
          </ac:spMkLst>
        </pc:spChg>
        <pc:spChg chg="add mod">
          <ac:chgData name="Casey, Grace" userId="S::gmcasey@wpi.edu::1c3d8e59-576a-4b7b-aa41-1e901c55c4de" providerId="AD" clId="Web-{CF2A12BE-398D-0332-6DB5-1C64013E217B}" dt="2023-04-03T16:44:47.821" v="61" actId="1076"/>
          <ac:spMkLst>
            <pc:docMk/>
            <pc:sldMk cId="4184296837" sldId="259"/>
            <ac:spMk id="13" creationId="{882C26E0-E7F4-FEE0-2BA1-01016C0EBF83}"/>
          </ac:spMkLst>
        </pc:spChg>
        <pc:spChg chg="mod">
          <ac:chgData name="Casey, Grace" userId="S::gmcasey@wpi.edu::1c3d8e59-576a-4b7b-aa41-1e901c55c4de" providerId="AD" clId="Web-{CF2A12BE-398D-0332-6DB5-1C64013E217B}" dt="2023-04-03T16:34:14.070" v="45" actId="14100"/>
          <ac:spMkLst>
            <pc:docMk/>
            <pc:sldMk cId="4184296837" sldId="259"/>
            <ac:spMk id="14" creationId="{CFF716E2-C299-1492-7082-A918083F25C2}"/>
          </ac:spMkLst>
        </pc:spChg>
        <pc:spChg chg="add mod">
          <ac:chgData name="Casey, Grace" userId="S::gmcasey@wpi.edu::1c3d8e59-576a-4b7b-aa41-1e901c55c4de" providerId="AD" clId="Web-{CF2A12BE-398D-0332-6DB5-1C64013E217B}" dt="2023-04-03T16:45:16.884" v="81" actId="1076"/>
          <ac:spMkLst>
            <pc:docMk/>
            <pc:sldMk cId="4184296837" sldId="259"/>
            <ac:spMk id="16" creationId="{738CDFF1-6570-D7C1-45AD-9F1A7616E64B}"/>
          </ac:spMkLst>
        </pc:spChg>
        <pc:spChg chg="del">
          <ac:chgData name="Casey, Grace" userId="S::gmcasey@wpi.edu::1c3d8e59-576a-4b7b-aa41-1e901c55c4de" providerId="AD" clId="Web-{CF2A12BE-398D-0332-6DB5-1C64013E217B}" dt="2023-04-03T16:24:59.805" v="7"/>
          <ac:spMkLst>
            <pc:docMk/>
            <pc:sldMk cId="4184296837" sldId="259"/>
            <ac:spMk id="25" creationId="{5E847193-98C7-C712-36CD-8C75D804F721}"/>
          </ac:spMkLst>
        </pc:spChg>
        <pc:spChg chg="mod">
          <ac:chgData name="Casey, Grace" userId="S::gmcasey@wpi.edu::1c3d8e59-576a-4b7b-aa41-1e901c55c4de" providerId="AD" clId="Web-{CF2A12BE-398D-0332-6DB5-1C64013E217B}" dt="2023-04-03T16:25:24.259" v="17" actId="1076"/>
          <ac:spMkLst>
            <pc:docMk/>
            <pc:sldMk cId="4184296837" sldId="259"/>
            <ac:spMk id="37" creationId="{27388D67-6FA1-8640-AE36-092A6B80AE42}"/>
          </ac:spMkLst>
        </pc:spChg>
        <pc:spChg chg="del">
          <ac:chgData name="Casey, Grace" userId="S::gmcasey@wpi.edu::1c3d8e59-576a-4b7b-aa41-1e901c55c4de" providerId="AD" clId="Web-{CF2A12BE-398D-0332-6DB5-1C64013E217B}" dt="2023-04-03T16:25:18.290" v="13"/>
          <ac:spMkLst>
            <pc:docMk/>
            <pc:sldMk cId="4184296837" sldId="259"/>
            <ac:spMk id="38" creationId="{7EAC011D-9F30-4C46-AC6D-1DB82CE9E899}"/>
          </ac:spMkLst>
        </pc:spChg>
        <pc:spChg chg="del">
          <ac:chgData name="Casey, Grace" userId="S::gmcasey@wpi.edu::1c3d8e59-576a-4b7b-aa41-1e901c55c4de" providerId="AD" clId="Web-{CF2A12BE-398D-0332-6DB5-1C64013E217B}" dt="2023-04-03T16:25:20.227" v="15"/>
          <ac:spMkLst>
            <pc:docMk/>
            <pc:sldMk cId="4184296837" sldId="259"/>
            <ac:spMk id="43" creationId="{0BFD6883-ACC9-234F-A3BD-B6F995F369AC}"/>
          </ac:spMkLst>
        </pc:spChg>
        <pc:spChg chg="del">
          <ac:chgData name="Casey, Grace" userId="S::gmcasey@wpi.edu::1c3d8e59-576a-4b7b-aa41-1e901c55c4de" providerId="AD" clId="Web-{CF2A12BE-398D-0332-6DB5-1C64013E217B}" dt="2023-04-03T16:25:19.399" v="14"/>
          <ac:spMkLst>
            <pc:docMk/>
            <pc:sldMk cId="4184296837" sldId="259"/>
            <ac:spMk id="50" creationId="{F8BA5097-ED36-8B44-86E4-BA10C311F163}"/>
          </ac:spMkLst>
        </pc:spChg>
        <pc:spChg chg="del">
          <ac:chgData name="Casey, Grace" userId="S::gmcasey@wpi.edu::1c3d8e59-576a-4b7b-aa41-1e901c55c4de" providerId="AD" clId="Web-{CF2A12BE-398D-0332-6DB5-1C64013E217B}" dt="2023-04-03T16:25:17.055" v="12"/>
          <ac:spMkLst>
            <pc:docMk/>
            <pc:sldMk cId="4184296837" sldId="259"/>
            <ac:spMk id="51" creationId="{1E2696AF-1CCE-7042-8879-3C799B91DE4C}"/>
          </ac:spMkLst>
        </pc:spChg>
        <pc:spChg chg="del">
          <ac:chgData name="Casey, Grace" userId="S::gmcasey@wpi.edu::1c3d8e59-576a-4b7b-aa41-1e901c55c4de" providerId="AD" clId="Web-{CF2A12BE-398D-0332-6DB5-1C64013E217B}" dt="2023-04-03T16:25:20.915" v="16"/>
          <ac:spMkLst>
            <pc:docMk/>
            <pc:sldMk cId="4184296837" sldId="259"/>
            <ac:spMk id="56" creationId="{BB08A0DA-6F2A-4A47-8943-212C620A1387}"/>
          </ac:spMkLst>
        </pc:spChg>
        <pc:spChg chg="del">
          <ac:chgData name="Casey, Grace" userId="S::gmcasey@wpi.edu::1c3d8e59-576a-4b7b-aa41-1e901c55c4de" providerId="AD" clId="Web-{CF2A12BE-398D-0332-6DB5-1C64013E217B}" dt="2023-04-03T16:25:01.899" v="11"/>
          <ac:spMkLst>
            <pc:docMk/>
            <pc:sldMk cId="4184296837" sldId="259"/>
            <ac:spMk id="626" creationId="{9C1824B7-7FBB-5C65-A58C-7FFED5F460F1}"/>
          </ac:spMkLst>
        </pc:spChg>
        <pc:spChg chg="del">
          <ac:chgData name="Casey, Grace" userId="S::gmcasey@wpi.edu::1c3d8e59-576a-4b7b-aa41-1e901c55c4de" providerId="AD" clId="Web-{CF2A12BE-398D-0332-6DB5-1C64013E217B}" dt="2023-04-03T16:25:01.899" v="10"/>
          <ac:spMkLst>
            <pc:docMk/>
            <pc:sldMk cId="4184296837" sldId="259"/>
            <ac:spMk id="630" creationId="{211CCB4E-6063-FD7F-1848-D5FA34DAAC38}"/>
          </ac:spMkLst>
        </pc:spChg>
        <pc:spChg chg="del">
          <ac:chgData name="Casey, Grace" userId="S::gmcasey@wpi.edu::1c3d8e59-576a-4b7b-aa41-1e901c55c4de" providerId="AD" clId="Web-{CF2A12BE-398D-0332-6DB5-1C64013E217B}" dt="2023-04-03T16:25:01.899" v="9"/>
          <ac:spMkLst>
            <pc:docMk/>
            <pc:sldMk cId="4184296837" sldId="259"/>
            <ac:spMk id="631" creationId="{376E44A9-11AD-DC5C-C306-CADA1E4A3871}"/>
          </ac:spMkLst>
        </pc:spChg>
        <pc:spChg chg="del">
          <ac:chgData name="Casey, Grace" userId="S::gmcasey@wpi.edu::1c3d8e59-576a-4b7b-aa41-1e901c55c4de" providerId="AD" clId="Web-{CF2A12BE-398D-0332-6DB5-1C64013E217B}" dt="2023-04-03T16:25:01.899" v="8"/>
          <ac:spMkLst>
            <pc:docMk/>
            <pc:sldMk cId="4184296837" sldId="259"/>
            <ac:spMk id="632" creationId="{7FCDE322-3F8F-0BE2-592D-C75A8DBCC395}"/>
          </ac:spMkLst>
        </pc:spChg>
        <pc:graphicFrameChg chg="del mod modGraphic">
          <ac:chgData name="Casey, Grace" userId="S::gmcasey@wpi.edu::1c3d8e59-576a-4b7b-aa41-1e901c55c4de" providerId="AD" clId="Web-{CF2A12BE-398D-0332-6DB5-1C64013E217B}" dt="2023-04-03T16:24:21.819" v="2"/>
          <ac:graphicFrameMkLst>
            <pc:docMk/>
            <pc:sldMk cId="4184296837" sldId="259"/>
            <ac:graphicFrameMk id="18" creationId="{030E4C4E-98B8-620C-276C-2160CBE9B0BA}"/>
          </ac:graphicFrameMkLst>
        </pc:graphicFrameChg>
        <pc:picChg chg="add del mod modCrop">
          <ac:chgData name="Casey, Grace" userId="S::gmcasey@wpi.edu::1c3d8e59-576a-4b7b-aa41-1e901c55c4de" providerId="AD" clId="Web-{CF2A12BE-398D-0332-6DB5-1C64013E217B}" dt="2023-04-03T16:43:01.912" v="48"/>
          <ac:picMkLst>
            <pc:docMk/>
            <pc:sldMk cId="4184296837" sldId="259"/>
            <ac:picMk id="3" creationId="{A1690CCC-8538-6924-5A0C-BD6A7F0710A6}"/>
          </ac:picMkLst>
        </pc:picChg>
        <pc:picChg chg="add del mod modCrop">
          <ac:chgData name="Casey, Grace" userId="S::gmcasey@wpi.edu::1c3d8e59-576a-4b7b-aa41-1e901c55c4de" providerId="AD" clId="Web-{CF2A12BE-398D-0332-6DB5-1C64013E217B}" dt="2023-04-03T16:44:21.367" v="56"/>
          <ac:picMkLst>
            <pc:docMk/>
            <pc:sldMk cId="4184296837" sldId="259"/>
            <ac:picMk id="10" creationId="{EA7B29C8-B905-3016-21A0-D2FE76AB6BF3}"/>
          </ac:picMkLst>
        </pc:picChg>
        <pc:picChg chg="add mod">
          <ac:chgData name="Casey, Grace" userId="S::gmcasey@wpi.edu::1c3d8e59-576a-4b7b-aa41-1e901c55c4de" providerId="AD" clId="Web-{CF2A12BE-398D-0332-6DB5-1C64013E217B}" dt="2023-04-03T16:43:12.178" v="53"/>
          <ac:picMkLst>
            <pc:docMk/>
            <pc:sldMk cId="4184296837" sldId="259"/>
            <ac:picMk id="11" creationId="{49DB2ACF-7C45-8901-D5FE-B0FF9CF41CC8}"/>
          </ac:picMkLst>
        </pc:picChg>
        <pc:picChg chg="add mod">
          <ac:chgData name="Casey, Grace" userId="S::gmcasey@wpi.edu::1c3d8e59-576a-4b7b-aa41-1e901c55c4de" providerId="AD" clId="Web-{CF2A12BE-398D-0332-6DB5-1C64013E217B}" dt="2023-04-03T16:44:28.086" v="59" actId="14100"/>
          <ac:picMkLst>
            <pc:docMk/>
            <pc:sldMk cId="4184296837" sldId="259"/>
            <ac:picMk id="12" creationId="{DAFF8F86-BD4C-53FC-297A-CCD922D75E09}"/>
          </ac:picMkLst>
        </pc:picChg>
      </pc:sldChg>
    </pc:docChg>
  </pc:docChgLst>
  <pc:docChgLst>
    <pc:chgData name="Dieselman, Ryan" userId="S::rddieselman@wpi.edu::dec50a8e-c2af-4899-be33-47cd0006e932" providerId="AD" clId="Web-{78560048-F442-C9CE-D35F-7838BC8133E6}"/>
    <pc:docChg chg="modSld">
      <pc:chgData name="Dieselman, Ryan" userId="S::rddieselman@wpi.edu::dec50a8e-c2af-4899-be33-47cd0006e932" providerId="AD" clId="Web-{78560048-F442-C9CE-D35F-7838BC8133E6}" dt="2023-04-06T19:44:51.234" v="1"/>
      <pc:docMkLst>
        <pc:docMk/>
      </pc:docMkLst>
      <pc:sldChg chg="modSp">
        <pc:chgData name="Dieselman, Ryan" userId="S::rddieselman@wpi.edu::dec50a8e-c2af-4899-be33-47cd0006e932" providerId="AD" clId="Web-{78560048-F442-C9CE-D35F-7838BC8133E6}" dt="2023-04-06T19:44:51.234" v="1"/>
        <pc:sldMkLst>
          <pc:docMk/>
          <pc:sldMk cId="4184296837" sldId="259"/>
        </pc:sldMkLst>
        <pc:spChg chg="mod">
          <ac:chgData name="Dieselman, Ryan" userId="S::rddieselman@wpi.edu::dec50a8e-c2af-4899-be33-47cd0006e932" providerId="AD" clId="Web-{78560048-F442-C9CE-D35F-7838BC8133E6}" dt="2023-04-06T19:44:51.234" v="1"/>
          <ac:spMkLst>
            <pc:docMk/>
            <pc:sldMk cId="4184296837" sldId="259"/>
            <ac:spMk id="36" creationId="{B7B498B4-9978-DF44-B4BC-9844578970E4}"/>
          </ac:spMkLst>
        </pc:spChg>
      </pc:sldChg>
    </pc:docChg>
  </pc:docChgLst>
  <pc:docChgLst>
    <pc:chgData name="Fredo, Jack" userId="S::jpfredo@wpi.edu::1beb6793-35bf-4995-8acc-91d4927daf1b" providerId="AD" clId="Web-{521D1A3E-A13D-01B4-EB3C-3880E75C0326}"/>
    <pc:docChg chg="modSld modMainMaster">
      <pc:chgData name="Fredo, Jack" userId="S::jpfredo@wpi.edu::1beb6793-35bf-4995-8acc-91d4927daf1b" providerId="AD" clId="Web-{521D1A3E-A13D-01B4-EB3C-3880E75C0326}" dt="2023-03-29T17:26:28.385" v="16"/>
      <pc:docMkLst>
        <pc:docMk/>
      </pc:docMkLst>
      <pc:sldChg chg="modSp mod setBg">
        <pc:chgData name="Fredo, Jack" userId="S::jpfredo@wpi.edu::1beb6793-35bf-4995-8acc-91d4927daf1b" providerId="AD" clId="Web-{521D1A3E-A13D-01B4-EB3C-3880E75C0326}" dt="2023-03-29T17:26:28.385" v="16"/>
        <pc:sldMkLst>
          <pc:docMk/>
          <pc:sldMk cId="2702103839" sldId="256"/>
        </pc:sldMkLst>
        <pc:spChg chg="mod">
          <ac:chgData name="Fredo, Jack" userId="S::jpfredo@wpi.edu::1beb6793-35bf-4995-8acc-91d4927daf1b" providerId="AD" clId="Web-{521D1A3E-A13D-01B4-EB3C-3880E75C0326}" dt="2023-03-29T17:19:26.655" v="14" actId="20577"/>
          <ac:spMkLst>
            <pc:docMk/>
            <pc:sldMk cId="2702103839" sldId="256"/>
            <ac:spMk id="29" creationId="{00000000-0000-0000-0000-000000000000}"/>
          </ac:spMkLst>
        </pc:spChg>
      </pc:sldChg>
      <pc:sldMasterChg chg="mod setBg modSldLayout">
        <pc:chgData name="Fredo, Jack" userId="S::jpfredo@wpi.edu::1beb6793-35bf-4995-8acc-91d4927daf1b" providerId="AD" clId="Web-{521D1A3E-A13D-01B4-EB3C-3880E75C0326}" dt="2023-03-29T17:26:28.385" v="16"/>
        <pc:sldMasterMkLst>
          <pc:docMk/>
          <pc:sldMasterMk cId="0" sldId="2147483757"/>
        </pc:sldMasterMkLst>
        <pc:sldLayoutChg chg="mod">
          <pc:chgData name="Fredo, Jack" userId="S::jpfredo@wpi.edu::1beb6793-35bf-4995-8acc-91d4927daf1b" providerId="AD" clId="Web-{521D1A3E-A13D-01B4-EB3C-3880E75C0326}" dt="2023-03-29T17:26:28.385" v="16"/>
          <pc:sldLayoutMkLst>
            <pc:docMk/>
            <pc:sldMasterMk cId="0" sldId="2147483757"/>
            <pc:sldLayoutMk cId="695775864" sldId="2147483758"/>
          </pc:sldLayoutMkLst>
        </pc:sldLayoutChg>
      </pc:sldMasterChg>
    </pc:docChg>
  </pc:docChgLst>
  <pc:docChgLst>
    <pc:chgData name="Casey, Grace" userId="S::gmcasey@wpi.edu::1c3d8e59-576a-4b7b-aa41-1e901c55c4de" providerId="AD" clId="Web-{5E2FCF43-1210-C6A0-0348-CD6EDB433466}"/>
    <pc:docChg chg="addSld">
      <pc:chgData name="Casey, Grace" userId="S::gmcasey@wpi.edu::1c3d8e59-576a-4b7b-aa41-1e901c55c4de" providerId="AD" clId="Web-{5E2FCF43-1210-C6A0-0348-CD6EDB433466}" dt="2023-04-06T20:32:07.959" v="4"/>
      <pc:docMkLst>
        <pc:docMk/>
      </pc:docMkLst>
      <pc:sldChg chg="add replId">
        <pc:chgData name="Casey, Grace" userId="S::gmcasey@wpi.edu::1c3d8e59-576a-4b7b-aa41-1e901c55c4de" providerId="AD" clId="Web-{5E2FCF43-1210-C6A0-0348-CD6EDB433466}" dt="2023-04-06T20:32:03.240" v="0"/>
        <pc:sldMkLst>
          <pc:docMk/>
          <pc:sldMk cId="4134886544" sldId="263"/>
        </pc:sldMkLst>
      </pc:sldChg>
      <pc:sldChg chg="add replId">
        <pc:chgData name="Casey, Grace" userId="S::gmcasey@wpi.edu::1c3d8e59-576a-4b7b-aa41-1e901c55c4de" providerId="AD" clId="Web-{5E2FCF43-1210-C6A0-0348-CD6EDB433466}" dt="2023-04-06T20:32:04.365" v="1"/>
        <pc:sldMkLst>
          <pc:docMk/>
          <pc:sldMk cId="1614074553" sldId="264"/>
        </pc:sldMkLst>
      </pc:sldChg>
      <pc:sldChg chg="add replId">
        <pc:chgData name="Casey, Grace" userId="S::gmcasey@wpi.edu::1c3d8e59-576a-4b7b-aa41-1e901c55c4de" providerId="AD" clId="Web-{5E2FCF43-1210-C6A0-0348-CD6EDB433466}" dt="2023-04-06T20:32:05.318" v="2"/>
        <pc:sldMkLst>
          <pc:docMk/>
          <pc:sldMk cId="2546768766" sldId="265"/>
        </pc:sldMkLst>
      </pc:sldChg>
      <pc:sldChg chg="add replId">
        <pc:chgData name="Casey, Grace" userId="S::gmcasey@wpi.edu::1c3d8e59-576a-4b7b-aa41-1e901c55c4de" providerId="AD" clId="Web-{5E2FCF43-1210-C6A0-0348-CD6EDB433466}" dt="2023-04-06T20:32:06.318" v="3"/>
        <pc:sldMkLst>
          <pc:docMk/>
          <pc:sldMk cId="2989020421" sldId="266"/>
        </pc:sldMkLst>
      </pc:sldChg>
      <pc:sldChg chg="add replId">
        <pc:chgData name="Casey, Grace" userId="S::gmcasey@wpi.edu::1c3d8e59-576a-4b7b-aa41-1e901c55c4de" providerId="AD" clId="Web-{5E2FCF43-1210-C6A0-0348-CD6EDB433466}" dt="2023-04-06T20:32:07.959" v="4"/>
        <pc:sldMkLst>
          <pc:docMk/>
          <pc:sldMk cId="2052936369" sldId="267"/>
        </pc:sldMkLst>
      </pc:sldChg>
    </pc:docChg>
  </pc:docChgLst>
  <pc:docChgLst>
    <pc:chgData name="Dieselman, Ryan" userId="S::rddieselman@wpi.edu::dec50a8e-c2af-4899-be33-47cd0006e932" providerId="AD" clId="Web-{B515CF73-1483-81C2-9BE1-697391A4A8EC}"/>
    <pc:docChg chg="modSld">
      <pc:chgData name="Dieselman, Ryan" userId="S::rddieselman@wpi.edu::dec50a8e-c2af-4899-be33-47cd0006e932" providerId="AD" clId="Web-{B515CF73-1483-81C2-9BE1-697391A4A8EC}" dt="2023-04-04T17:41:13.889" v="21" actId="1076"/>
      <pc:docMkLst>
        <pc:docMk/>
      </pc:docMkLst>
      <pc:sldChg chg="addSp delSp modSp">
        <pc:chgData name="Dieselman, Ryan" userId="S::rddieselman@wpi.edu::dec50a8e-c2af-4899-be33-47cd0006e932" providerId="AD" clId="Web-{B515CF73-1483-81C2-9BE1-697391A4A8EC}" dt="2023-04-04T17:41:13.889" v="21" actId="1076"/>
        <pc:sldMkLst>
          <pc:docMk/>
          <pc:sldMk cId="4184296837" sldId="259"/>
        </pc:sldMkLst>
        <pc:picChg chg="add mod">
          <ac:chgData name="Dieselman, Ryan" userId="S::rddieselman@wpi.edu::dec50a8e-c2af-4899-be33-47cd0006e932" providerId="AD" clId="Web-{B515CF73-1483-81C2-9BE1-697391A4A8EC}" dt="2023-04-04T17:41:13.889" v="21" actId="1076"/>
          <ac:picMkLst>
            <pc:docMk/>
            <pc:sldMk cId="4184296837" sldId="259"/>
            <ac:picMk id="26" creationId="{7C1EA189-E0A8-67D9-6FFA-78E188341328}"/>
          </ac:picMkLst>
        </pc:picChg>
        <pc:picChg chg="del">
          <ac:chgData name="Dieselman, Ryan" userId="S::rddieselman@wpi.edu::dec50a8e-c2af-4899-be33-47cd0006e932" providerId="AD" clId="Web-{B515CF73-1483-81C2-9BE1-697391A4A8EC}" dt="2023-04-04T17:36:39.379" v="0"/>
          <ac:picMkLst>
            <pc:docMk/>
            <pc:sldMk cId="4184296837" sldId="259"/>
            <ac:picMk id="1030" creationId="{6D9B7B8D-CF09-6B48-8D37-E4A9D7644187}"/>
          </ac:picMkLst>
        </pc:picChg>
        <pc:picChg chg="add del mod">
          <ac:chgData name="Dieselman, Ryan" userId="S::rddieselman@wpi.edu::dec50a8e-c2af-4899-be33-47cd0006e932" providerId="AD" clId="Web-{B515CF73-1483-81C2-9BE1-697391A4A8EC}" dt="2023-04-04T17:37:53.616" v="9"/>
          <ac:picMkLst>
            <pc:docMk/>
            <pc:sldMk cId="4184296837" sldId="259"/>
            <ac:picMk id="1035" creationId="{A99DBD34-DBC3-2ACB-107E-69BC34D13F8F}"/>
          </ac:picMkLst>
        </pc:picChg>
      </pc:sldChg>
      <pc:sldChg chg="addSp delSp modSp">
        <pc:chgData name="Dieselman, Ryan" userId="S::rddieselman@wpi.edu::dec50a8e-c2af-4899-be33-47cd0006e932" providerId="AD" clId="Web-{B515CF73-1483-81C2-9BE1-697391A4A8EC}" dt="2023-04-04T17:40:56.560" v="17"/>
        <pc:sldMkLst>
          <pc:docMk/>
          <pc:sldMk cId="69632337" sldId="260"/>
        </pc:sldMkLst>
        <pc:picChg chg="add del mod">
          <ac:chgData name="Dieselman, Ryan" userId="S::rddieselman@wpi.edu::dec50a8e-c2af-4899-be33-47cd0006e932" providerId="AD" clId="Web-{B515CF73-1483-81C2-9BE1-697391A4A8EC}" dt="2023-04-04T17:38:41.712" v="13"/>
          <ac:picMkLst>
            <pc:docMk/>
            <pc:sldMk cId="69632337" sldId="260"/>
            <ac:picMk id="68" creationId="{96B192B5-D150-0DD6-C207-216A8347743A}"/>
          </ac:picMkLst>
        </pc:picChg>
        <pc:picChg chg="add del mod">
          <ac:chgData name="Dieselman, Ryan" userId="S::rddieselman@wpi.edu::dec50a8e-c2af-4899-be33-47cd0006e932" providerId="AD" clId="Web-{B515CF73-1483-81C2-9BE1-697391A4A8EC}" dt="2023-04-04T17:40:56.560" v="17"/>
          <ac:picMkLst>
            <pc:docMk/>
            <pc:sldMk cId="69632337" sldId="260"/>
            <ac:picMk id="69" creationId="{6F88A9CB-B257-F721-C8C9-5BAEA5B3B87D}"/>
          </ac:picMkLst>
        </pc:picChg>
      </pc:sldChg>
    </pc:docChg>
  </pc:docChgLst>
  <pc:docChgLst>
    <pc:chgData name="Tomko, Cameron" userId="S::cjtomko@wpi.edu::68a360d9-75fc-4770-943e-12f29762dd1c" providerId="AD" clId="Web-{7B909CDE-5B41-C34F-42DD-EEA54D9B3364}"/>
    <pc:docChg chg="modSld">
      <pc:chgData name="Tomko, Cameron" userId="S::cjtomko@wpi.edu::68a360d9-75fc-4770-943e-12f29762dd1c" providerId="AD" clId="Web-{7B909CDE-5B41-C34F-42DD-EEA54D9B3364}" dt="2023-04-06T20:42:56.275" v="1" actId="14100"/>
      <pc:docMkLst>
        <pc:docMk/>
      </pc:docMkLst>
      <pc:sldChg chg="modSp">
        <pc:chgData name="Tomko, Cameron" userId="S::cjtomko@wpi.edu::68a360d9-75fc-4770-943e-12f29762dd1c" providerId="AD" clId="Web-{7B909CDE-5B41-C34F-42DD-EEA54D9B3364}" dt="2023-04-06T20:42:56.275" v="1" actId="14100"/>
        <pc:sldMkLst>
          <pc:docMk/>
          <pc:sldMk cId="4184296837" sldId="259"/>
        </pc:sldMkLst>
        <pc:spChg chg="mod">
          <ac:chgData name="Tomko, Cameron" userId="S::cjtomko@wpi.edu::68a360d9-75fc-4770-943e-12f29762dd1c" providerId="AD" clId="Web-{7B909CDE-5B41-C34F-42DD-EEA54D9B3364}" dt="2023-04-06T20:42:56.275" v="1" actId="14100"/>
          <ac:spMkLst>
            <pc:docMk/>
            <pc:sldMk cId="4184296837" sldId="259"/>
            <ac:spMk id="71" creationId="{E2115625-D894-CDDA-ECE6-BCF960B36999}"/>
          </ac:spMkLst>
        </pc:spChg>
      </pc:sldChg>
    </pc:docChg>
  </pc:docChgLst>
  <pc:docChgLst>
    <pc:chgData name="Casey, Grace" userId="S::gmcasey@wpi.edu::1c3d8e59-576a-4b7b-aa41-1e901c55c4de" providerId="AD" clId="Web-{BC12B842-EC32-0944-72B9-D6F65534FD57}"/>
    <pc:docChg chg="addSld delSld modSld sldOrd">
      <pc:chgData name="Casey, Grace" userId="S::gmcasey@wpi.edu::1c3d8e59-576a-4b7b-aa41-1e901c55c4de" providerId="AD" clId="Web-{BC12B842-EC32-0944-72B9-D6F65534FD57}" dt="2023-03-30T20:06:39.332" v="104" actId="20577"/>
      <pc:docMkLst>
        <pc:docMk/>
      </pc:docMkLst>
      <pc:sldChg chg="addSp delSp del ord">
        <pc:chgData name="Casey, Grace" userId="S::gmcasey@wpi.edu::1c3d8e59-576a-4b7b-aa41-1e901c55c4de" providerId="AD" clId="Web-{BC12B842-EC32-0944-72B9-D6F65534FD57}" dt="2023-03-30T20:05:13.030" v="34"/>
        <pc:sldMkLst>
          <pc:docMk/>
          <pc:sldMk cId="2429799711" sldId="258"/>
        </pc:sldMkLst>
        <pc:spChg chg="del">
          <ac:chgData name="Casey, Grace" userId="S::gmcasey@wpi.edu::1c3d8e59-576a-4b7b-aa41-1e901c55c4de" providerId="AD" clId="Web-{BC12B842-EC32-0944-72B9-D6F65534FD57}" dt="2023-03-30T20:04:27.497" v="2"/>
          <ac:spMkLst>
            <pc:docMk/>
            <pc:sldMk cId="2429799711" sldId="258"/>
            <ac:spMk id="2" creationId="{3AC5F00E-DE17-F852-8A08-859488B7AE47}"/>
          </ac:spMkLst>
        </pc:spChg>
        <pc:spChg chg="del">
          <ac:chgData name="Casey, Grace" userId="S::gmcasey@wpi.edu::1c3d8e59-576a-4b7b-aa41-1e901c55c4de" providerId="AD" clId="Web-{BC12B842-EC32-0944-72B9-D6F65534FD57}" dt="2023-03-30T20:04:29.590" v="3"/>
          <ac:spMkLst>
            <pc:docMk/>
            <pc:sldMk cId="2429799711" sldId="258"/>
            <ac:spMk id="3" creationId="{E83F957F-8347-9D85-BB5F-B72F3A67938F}"/>
          </ac:spMkLst>
        </pc:spChg>
        <pc:spChg chg="add">
          <ac:chgData name="Casey, Grace" userId="S::gmcasey@wpi.edu::1c3d8e59-576a-4b7b-aa41-1e901c55c4de" providerId="AD" clId="Web-{BC12B842-EC32-0944-72B9-D6F65534FD57}" dt="2023-03-30T20:04:24.012" v="1"/>
          <ac:spMkLst>
            <pc:docMk/>
            <pc:sldMk cId="2429799711" sldId="258"/>
            <ac:spMk id="5" creationId="{F5530ABC-969C-D611-E297-F62E176D1122}"/>
          </ac:spMkLst>
        </pc:spChg>
      </pc:sldChg>
      <pc:sldChg chg="modSp">
        <pc:chgData name="Casey, Grace" userId="S::gmcasey@wpi.edu::1c3d8e59-576a-4b7b-aa41-1e901c55c4de" providerId="AD" clId="Web-{BC12B842-EC32-0944-72B9-D6F65534FD57}" dt="2023-03-30T20:06:39.332" v="104" actId="20577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BC12B842-EC32-0944-72B9-D6F65534FD57}" dt="2023-03-30T20:06:39.332" v="104" actId="20577"/>
          <ac:spMkLst>
            <pc:docMk/>
            <pc:sldMk cId="4184296837" sldId="259"/>
            <ac:spMk id="45" creationId="{CC168BF5-78CB-684F-A9D9-7DC9F9CEFC86}"/>
          </ac:spMkLst>
        </pc:spChg>
      </pc:sldChg>
      <pc:sldChg chg="addSp delSp modSp add ord replId">
        <pc:chgData name="Casey, Grace" userId="S::gmcasey@wpi.edu::1c3d8e59-576a-4b7b-aa41-1e901c55c4de" providerId="AD" clId="Web-{BC12B842-EC32-0944-72B9-D6F65534FD57}" dt="2023-03-30T20:06:31.582" v="99" actId="1076"/>
        <pc:sldMkLst>
          <pc:docMk/>
          <pc:sldMk cId="69632337" sldId="260"/>
        </pc:sldMkLst>
        <pc:spChg chg="del">
          <ac:chgData name="Casey, Grace" userId="S::gmcasey@wpi.edu::1c3d8e59-576a-4b7b-aa41-1e901c55c4de" providerId="AD" clId="Web-{BC12B842-EC32-0944-72B9-D6F65534FD57}" dt="2023-03-30T20:05:04.077" v="20"/>
          <ac:spMkLst>
            <pc:docMk/>
            <pc:sldMk cId="69632337" sldId="260"/>
            <ac:spMk id="3" creationId="{6C87B529-6A39-2242-9CA6-3E181E4CECB0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19"/>
          <ac:spMkLst>
            <pc:docMk/>
            <pc:sldMk cId="69632337" sldId="260"/>
            <ac:spMk id="4" creationId="{398EDC4A-378B-CA09-2887-02231CAAB431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7"/>
          <ac:spMkLst>
            <pc:docMk/>
            <pc:sldMk cId="69632337" sldId="260"/>
            <ac:spMk id="5" creationId="{9DBBE05F-17C8-3747-90A6-4929B8568175}"/>
          </ac:spMkLst>
        </pc:spChg>
        <pc:spChg chg="del">
          <ac:chgData name="Casey, Grace" userId="S::gmcasey@wpi.edu::1c3d8e59-576a-4b7b-aa41-1e901c55c4de" providerId="AD" clId="Web-{BC12B842-EC32-0944-72B9-D6F65534FD57}" dt="2023-03-30T20:04:59.483" v="5"/>
          <ac:spMkLst>
            <pc:docMk/>
            <pc:sldMk cId="69632337" sldId="260"/>
            <ac:spMk id="6" creationId="{5E229890-0DA2-4144-AB30-188CF1D1F54E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8"/>
          <ac:spMkLst>
            <pc:docMk/>
            <pc:sldMk cId="69632337" sldId="260"/>
            <ac:spMk id="7" creationId="{D7457A1C-913F-CD75-9911-29C573BAD73B}"/>
          </ac:spMkLst>
        </pc:spChg>
        <pc:spChg chg="add mod">
          <ac:chgData name="Casey, Grace" userId="S::gmcasey@wpi.edu::1c3d8e59-576a-4b7b-aa41-1e901c55c4de" providerId="AD" clId="Web-{BC12B842-EC32-0944-72B9-D6F65534FD57}" dt="2023-03-30T20:06:31.582" v="99" actId="1076"/>
          <ac:spMkLst>
            <pc:docMk/>
            <pc:sldMk cId="69632337" sldId="260"/>
            <ac:spMk id="8" creationId="{EE201404-6F0C-A5C9-92B7-E0FDBA260B6D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7"/>
          <ac:spMkLst>
            <pc:docMk/>
            <pc:sldMk cId="69632337" sldId="260"/>
            <ac:spMk id="10" creationId="{00000000-0000-0000-0000-000000000000}"/>
          </ac:spMkLst>
        </pc:spChg>
        <pc:spChg chg="add mod">
          <ac:chgData name="Casey, Grace" userId="S::gmcasey@wpi.edu::1c3d8e59-576a-4b7b-aa41-1e901c55c4de" providerId="AD" clId="Web-{BC12B842-EC32-0944-72B9-D6F65534FD57}" dt="2023-03-30T20:06:27.379" v="98" actId="20577"/>
          <ac:spMkLst>
            <pc:docMk/>
            <pc:sldMk cId="69632337" sldId="260"/>
            <ac:spMk id="11" creationId="{1DDF4984-DB42-B4F2-CEBF-AD66EBEE98F1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7"/>
          <ac:spMkLst>
            <pc:docMk/>
            <pc:sldMk cId="69632337" sldId="260"/>
            <ac:spMk id="14" creationId="{CFF716E2-C299-1492-7082-A918083F25C2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6"/>
          <ac:spMkLst>
            <pc:docMk/>
            <pc:sldMk cId="69632337" sldId="260"/>
            <ac:spMk id="16" creationId="{AD25DA71-EF2A-7583-6419-FE9E7C4FC2C5}"/>
          </ac:spMkLst>
        </pc:spChg>
        <pc:spChg chg="del">
          <ac:chgData name="Casey, Grace" userId="S::gmcasey@wpi.edu::1c3d8e59-576a-4b7b-aa41-1e901c55c4de" providerId="AD" clId="Web-{BC12B842-EC32-0944-72B9-D6F65534FD57}" dt="2023-03-30T20:06:15.909" v="83"/>
          <ac:spMkLst>
            <pc:docMk/>
            <pc:sldMk cId="69632337" sldId="260"/>
            <ac:spMk id="19" creationId="{00000000-0000-0000-0000-000000000000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5"/>
          <ac:spMkLst>
            <pc:docMk/>
            <pc:sldMk cId="69632337" sldId="260"/>
            <ac:spMk id="25" creationId="{5E847193-98C7-C712-36CD-8C75D804F721}"/>
          </ac:spMkLst>
        </pc:spChg>
        <pc:spChg chg="del">
          <ac:chgData name="Casey, Grace" userId="S::gmcasey@wpi.edu::1c3d8e59-576a-4b7b-aa41-1e901c55c4de" providerId="AD" clId="Web-{BC12B842-EC32-0944-72B9-D6F65534FD57}" dt="2023-03-30T20:05:06.530" v="28"/>
          <ac:spMkLst>
            <pc:docMk/>
            <pc:sldMk cId="69632337" sldId="260"/>
            <ac:spMk id="30" creationId="{6CF5F2A1-4145-A34B-8668-FE8C2AA70DC9}"/>
          </ac:spMkLst>
        </pc:spChg>
        <pc:spChg chg="del mod">
          <ac:chgData name="Casey, Grace" userId="S::gmcasey@wpi.edu::1c3d8e59-576a-4b7b-aa41-1e901c55c4de" providerId="AD" clId="Web-{BC12B842-EC32-0944-72B9-D6F65534FD57}" dt="2023-03-30T20:05:08.780" v="31"/>
          <ac:spMkLst>
            <pc:docMk/>
            <pc:sldMk cId="69632337" sldId="260"/>
            <ac:spMk id="31" creationId="{416AE799-CDD3-B649-B96E-DBF7FEAD85F5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6"/>
          <ac:spMkLst>
            <pc:docMk/>
            <pc:sldMk cId="69632337" sldId="260"/>
            <ac:spMk id="32" creationId="{AB220BF9-CEC3-EF49-93A0-45F1A6C04080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5"/>
          <ac:spMkLst>
            <pc:docMk/>
            <pc:sldMk cId="69632337" sldId="260"/>
            <ac:spMk id="38" creationId="{7EAC011D-9F30-4C46-AC6D-1DB82CE9E899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2"/>
          <ac:spMkLst>
            <pc:docMk/>
            <pc:sldMk cId="69632337" sldId="260"/>
            <ac:spMk id="43" creationId="{0BFD6883-ACC9-234F-A3BD-B6F995F369AC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4"/>
          <ac:spMkLst>
            <pc:docMk/>
            <pc:sldMk cId="69632337" sldId="260"/>
            <ac:spMk id="50" creationId="{F8BA5097-ED36-8B44-86E4-BA10C311F163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3"/>
          <ac:spMkLst>
            <pc:docMk/>
            <pc:sldMk cId="69632337" sldId="260"/>
            <ac:spMk id="51" creationId="{1E2696AF-1CCE-7042-8879-3C799B91DE4C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11"/>
          <ac:spMkLst>
            <pc:docMk/>
            <pc:sldMk cId="69632337" sldId="260"/>
            <ac:spMk id="56" creationId="{BB08A0DA-6F2A-4A47-8943-212C620A1387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9"/>
          <ac:spMkLst>
            <pc:docMk/>
            <pc:sldMk cId="69632337" sldId="260"/>
            <ac:spMk id="59" creationId="{0AAEC33B-FA09-7F46-B062-F434A64DC616}"/>
          </ac:spMkLst>
        </pc:spChg>
        <pc:spChg chg="del">
          <ac:chgData name="Casey, Grace" userId="S::gmcasey@wpi.edu::1c3d8e59-576a-4b7b-aa41-1e901c55c4de" providerId="AD" clId="Web-{BC12B842-EC32-0944-72B9-D6F65534FD57}" dt="2023-03-30T20:05:04.061" v="8"/>
          <ac:spMkLst>
            <pc:docMk/>
            <pc:sldMk cId="69632337" sldId="260"/>
            <ac:spMk id="60" creationId="{13C771D6-24B9-C048-B28B-DBC60D9D8B36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4"/>
          <ac:spMkLst>
            <pc:docMk/>
            <pc:sldMk cId="69632337" sldId="260"/>
            <ac:spMk id="626" creationId="{9C1824B7-7FBB-5C65-A58C-7FFED5F460F1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3"/>
          <ac:spMkLst>
            <pc:docMk/>
            <pc:sldMk cId="69632337" sldId="260"/>
            <ac:spMk id="630" creationId="{211CCB4E-6063-FD7F-1848-D5FA34DAAC38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2"/>
          <ac:spMkLst>
            <pc:docMk/>
            <pc:sldMk cId="69632337" sldId="260"/>
            <ac:spMk id="631" creationId="{376E44A9-11AD-DC5C-C306-CADA1E4A3871}"/>
          </ac:spMkLst>
        </pc:spChg>
        <pc:spChg chg="del">
          <ac:chgData name="Casey, Grace" userId="S::gmcasey@wpi.edu::1c3d8e59-576a-4b7b-aa41-1e901c55c4de" providerId="AD" clId="Web-{BC12B842-EC32-0944-72B9-D6F65534FD57}" dt="2023-03-30T20:05:04.077" v="21"/>
          <ac:spMkLst>
            <pc:docMk/>
            <pc:sldMk cId="69632337" sldId="260"/>
            <ac:spMk id="632" creationId="{7FCDE322-3F8F-0BE2-592D-C75A8DBCC395}"/>
          </ac:spMkLst>
        </pc:spChg>
        <pc:graphicFrameChg chg="del">
          <ac:chgData name="Casey, Grace" userId="S::gmcasey@wpi.edu::1c3d8e59-576a-4b7b-aa41-1e901c55c4de" providerId="AD" clId="Web-{BC12B842-EC32-0944-72B9-D6F65534FD57}" dt="2023-03-30T20:05:04.061" v="16"/>
          <ac:graphicFrameMkLst>
            <pc:docMk/>
            <pc:sldMk cId="69632337" sldId="260"/>
            <ac:graphicFrameMk id="18" creationId="{030E4C4E-98B8-620C-276C-2160CBE9B0BA}"/>
          </ac:graphicFrameMkLst>
        </pc:graphicFrameChg>
        <pc:picChg chg="del">
          <ac:chgData name="Casey, Grace" userId="S::gmcasey@wpi.edu::1c3d8e59-576a-4b7b-aa41-1e901c55c4de" providerId="AD" clId="Web-{BC12B842-EC32-0944-72B9-D6F65534FD57}" dt="2023-03-30T20:05:04.061" v="10"/>
          <ac:picMkLst>
            <pc:docMk/>
            <pc:sldMk cId="69632337" sldId="260"/>
            <ac:picMk id="1028" creationId="{ADB9148B-A8E2-354C-9A05-39B852A3E2A5}"/>
          </ac:picMkLst>
        </pc:picChg>
        <pc:picChg chg="del">
          <ac:chgData name="Casey, Grace" userId="S::gmcasey@wpi.edu::1c3d8e59-576a-4b7b-aa41-1e901c55c4de" providerId="AD" clId="Web-{BC12B842-EC32-0944-72B9-D6F65534FD57}" dt="2023-03-30T20:05:09.952" v="32"/>
          <ac:picMkLst>
            <pc:docMk/>
            <pc:sldMk cId="69632337" sldId="260"/>
            <ac:picMk id="1030" creationId="{6D9B7B8D-CF09-6B48-8D37-E4A9D7644187}"/>
          </ac:picMkLst>
        </pc:picChg>
      </pc:sldChg>
    </pc:docChg>
  </pc:docChgLst>
  <pc:docChgLst>
    <pc:chgData name="Tomko, Cameron" userId="S::cjtomko@wpi.edu::68a360d9-75fc-4770-943e-12f29762dd1c" providerId="AD" clId="Web-{773FB301-325F-9B9F-4C67-3A56F61CC25A}"/>
    <pc:docChg chg="modSld">
      <pc:chgData name="Tomko, Cameron" userId="S::cjtomko@wpi.edu::68a360d9-75fc-4770-943e-12f29762dd1c" providerId="AD" clId="Web-{773FB301-325F-9B9F-4C67-3A56F61CC25A}" dt="2023-04-03T20:38:52.375" v="1" actId="1076"/>
      <pc:docMkLst>
        <pc:docMk/>
      </pc:docMkLst>
      <pc:sldChg chg="modSp">
        <pc:chgData name="Tomko, Cameron" userId="S::cjtomko@wpi.edu::68a360d9-75fc-4770-943e-12f29762dd1c" providerId="AD" clId="Web-{773FB301-325F-9B9F-4C67-3A56F61CC25A}" dt="2023-04-03T20:38:52.375" v="1" actId="1076"/>
        <pc:sldMkLst>
          <pc:docMk/>
          <pc:sldMk cId="4184296837" sldId="259"/>
        </pc:sldMkLst>
        <pc:spChg chg="mod">
          <ac:chgData name="Tomko, Cameron" userId="S::cjtomko@wpi.edu::68a360d9-75fc-4770-943e-12f29762dd1c" providerId="AD" clId="Web-{773FB301-325F-9B9F-4C67-3A56F61CC25A}" dt="2023-04-03T20:38:52.375" v="1" actId="1076"/>
          <ac:spMkLst>
            <pc:docMk/>
            <pc:sldMk cId="4184296837" sldId="259"/>
            <ac:spMk id="69" creationId="{38C2B5FA-1D30-E04D-973E-B10DE1D1E445}"/>
          </ac:spMkLst>
        </pc:spChg>
        <pc:picChg chg="mod">
          <ac:chgData name="Tomko, Cameron" userId="S::cjtomko@wpi.edu::68a360d9-75fc-4770-943e-12f29762dd1c" providerId="AD" clId="Web-{773FB301-325F-9B9F-4C67-3A56F61CC25A}" dt="2023-04-03T20:34:26.666" v="0"/>
          <ac:picMkLst>
            <pc:docMk/>
            <pc:sldMk cId="4184296837" sldId="259"/>
            <ac:picMk id="1030" creationId="{6D9B7B8D-CF09-6B48-8D37-E4A9D7644187}"/>
          </ac:picMkLst>
        </pc:picChg>
      </pc:sldChg>
    </pc:docChg>
  </pc:docChgLst>
  <pc:docChgLst>
    <pc:chgData name="Dieselman, Ryan" userId="S::rddieselman@wpi.edu::dec50a8e-c2af-4899-be33-47cd0006e932" providerId="AD" clId="Web-{89ED7B69-CBEE-EDB2-3C82-A36A5D8DE7B3}"/>
    <pc:docChg chg="modSld">
      <pc:chgData name="Dieselman, Ryan" userId="S::rddieselman@wpi.edu::dec50a8e-c2af-4899-be33-47cd0006e932" providerId="AD" clId="Web-{89ED7B69-CBEE-EDB2-3C82-A36A5D8DE7B3}" dt="2023-04-04T17:58:10.920" v="59"/>
      <pc:docMkLst>
        <pc:docMk/>
      </pc:docMkLst>
      <pc:sldChg chg="addSp delSp modSp">
        <pc:chgData name="Dieselman, Ryan" userId="S::rddieselman@wpi.edu::dec50a8e-c2af-4899-be33-47cd0006e932" providerId="AD" clId="Web-{89ED7B69-CBEE-EDB2-3C82-A36A5D8DE7B3}" dt="2023-04-04T17:58:10.920" v="59"/>
        <pc:sldMkLst>
          <pc:docMk/>
          <pc:sldMk cId="4184296837" sldId="259"/>
        </pc:sldMkLst>
        <pc:spChg chg="mod">
          <ac:chgData name="Dieselman, Ryan" userId="S::rddieselman@wpi.edu::dec50a8e-c2af-4899-be33-47cd0006e932" providerId="AD" clId="Web-{89ED7B69-CBEE-EDB2-3C82-A36A5D8DE7B3}" dt="2023-04-04T17:43:59.056" v="8" actId="1076"/>
          <ac:spMkLst>
            <pc:docMk/>
            <pc:sldMk cId="4184296837" sldId="259"/>
            <ac:spMk id="36" creationId="{B7B498B4-9978-DF44-B4BC-9844578970E4}"/>
          </ac:spMkLst>
        </pc:spChg>
        <pc:picChg chg="add del mod">
          <ac:chgData name="Dieselman, Ryan" userId="S::rddieselman@wpi.edu::dec50a8e-c2af-4899-be33-47cd0006e932" providerId="AD" clId="Web-{89ED7B69-CBEE-EDB2-3C82-A36A5D8DE7B3}" dt="2023-04-04T17:46:27.653" v="10"/>
          <ac:picMkLst>
            <pc:docMk/>
            <pc:sldMk cId="4184296837" sldId="259"/>
            <ac:picMk id="20" creationId="{55185328-AD56-721A-FC33-63F47753847E}"/>
          </ac:picMkLst>
        </pc:picChg>
        <pc:picChg chg="del mod">
          <ac:chgData name="Dieselman, Ryan" userId="S::rddieselman@wpi.edu::dec50a8e-c2af-4899-be33-47cd0006e932" providerId="AD" clId="Web-{89ED7B69-CBEE-EDB2-3C82-A36A5D8DE7B3}" dt="2023-04-04T17:43:11.493" v="2"/>
          <ac:picMkLst>
            <pc:docMk/>
            <pc:sldMk cId="4184296837" sldId="259"/>
            <ac:picMk id="26" creationId="{7C1EA189-E0A8-67D9-6FFA-78E188341328}"/>
          </ac:picMkLst>
        </pc:picChg>
        <pc:picChg chg="add del mod">
          <ac:chgData name="Dieselman, Ryan" userId="S::rddieselman@wpi.edu::dec50a8e-c2af-4899-be33-47cd0006e932" providerId="AD" clId="Web-{89ED7B69-CBEE-EDB2-3C82-A36A5D8DE7B3}" dt="2023-04-04T17:52:48.178" v="23"/>
          <ac:picMkLst>
            <pc:docMk/>
            <pc:sldMk cId="4184296837" sldId="259"/>
            <ac:picMk id="28" creationId="{2E6D1F55-F84C-B5E8-A8F8-C049ADAF05A5}"/>
          </ac:picMkLst>
        </pc:picChg>
        <pc:picChg chg="add del mod">
          <ac:chgData name="Dieselman, Ryan" userId="S::rddieselman@wpi.edu::dec50a8e-c2af-4899-be33-47cd0006e932" providerId="AD" clId="Web-{89ED7B69-CBEE-EDB2-3C82-A36A5D8DE7B3}" dt="2023-04-04T17:57:54.544" v="55"/>
          <ac:picMkLst>
            <pc:docMk/>
            <pc:sldMk cId="4184296837" sldId="259"/>
            <ac:picMk id="30" creationId="{34A595BB-057D-B219-5086-5DDE43711794}"/>
          </ac:picMkLst>
        </pc:picChg>
        <pc:picChg chg="add del">
          <ac:chgData name="Dieselman, Ryan" userId="S::rddieselman@wpi.edu::dec50a8e-c2af-4899-be33-47cd0006e932" providerId="AD" clId="Web-{89ED7B69-CBEE-EDB2-3C82-A36A5D8DE7B3}" dt="2023-04-04T17:57:57.779" v="57"/>
          <ac:picMkLst>
            <pc:docMk/>
            <pc:sldMk cId="4184296837" sldId="259"/>
            <ac:picMk id="49" creationId="{EFC9073A-6D95-9D47-F189-189A926EBA2D}"/>
          </ac:picMkLst>
        </pc:picChg>
        <pc:picChg chg="add del">
          <ac:chgData name="Dieselman, Ryan" userId="S::rddieselman@wpi.edu::dec50a8e-c2af-4899-be33-47cd0006e932" providerId="AD" clId="Web-{89ED7B69-CBEE-EDB2-3C82-A36A5D8DE7B3}" dt="2023-04-04T17:58:10.920" v="59"/>
          <ac:picMkLst>
            <pc:docMk/>
            <pc:sldMk cId="4184296837" sldId="259"/>
            <ac:picMk id="51" creationId="{C9E4EF3C-6A11-E3F3-0ABE-4FA7F3002B97}"/>
          </ac:picMkLst>
        </pc:picChg>
      </pc:sldChg>
      <pc:sldChg chg="addSp delSp modSp">
        <pc:chgData name="Dieselman, Ryan" userId="S::rddieselman@wpi.edu::dec50a8e-c2af-4899-be33-47cd0006e932" providerId="AD" clId="Web-{89ED7B69-CBEE-EDB2-3C82-A36A5D8DE7B3}" dt="2023-04-04T17:57:50.544" v="54"/>
        <pc:sldMkLst>
          <pc:docMk/>
          <pc:sldMk cId="69632337" sldId="260"/>
        </pc:sldMkLst>
        <pc:spChg chg="add mod ord">
          <ac:chgData name="Dieselman, Ryan" userId="S::rddieselman@wpi.edu::dec50a8e-c2af-4899-be33-47cd0006e932" providerId="AD" clId="Web-{89ED7B69-CBEE-EDB2-3C82-A36A5D8DE7B3}" dt="2023-04-04T17:57:38.950" v="52" actId="14100"/>
          <ac:spMkLst>
            <pc:docMk/>
            <pc:sldMk cId="69632337" sldId="260"/>
            <ac:spMk id="53" creationId="{AA37BEA3-BCA9-8DDA-A9DA-84178E8229B8}"/>
          </ac:spMkLst>
        </pc:spChg>
        <pc:grpChg chg="add">
          <ac:chgData name="Dieselman, Ryan" userId="S::rddieselman@wpi.edu::dec50a8e-c2af-4899-be33-47cd0006e932" providerId="AD" clId="Web-{89ED7B69-CBEE-EDB2-3C82-A36A5D8DE7B3}" dt="2023-04-04T17:57:50.544" v="54"/>
          <ac:grpSpMkLst>
            <pc:docMk/>
            <pc:sldMk cId="69632337" sldId="260"/>
            <ac:grpSpMk id="74" creationId="{1AFD3542-4FAE-CCFA-69F8-23A6FB9A9BAC}"/>
          </ac:grpSpMkLst>
        </pc:grpChg>
        <pc:picChg chg="add del mod">
          <ac:chgData name="Dieselman, Ryan" userId="S::rddieselman@wpi.edu::dec50a8e-c2af-4899-be33-47cd0006e932" providerId="AD" clId="Web-{89ED7B69-CBEE-EDB2-3C82-A36A5D8DE7B3}" dt="2023-04-04T17:52:06.646" v="19"/>
          <ac:picMkLst>
            <pc:docMk/>
            <pc:sldMk cId="69632337" sldId="260"/>
            <ac:picMk id="38" creationId="{AFBD98BA-E492-CC6C-4958-E80CCB910539}"/>
          </ac:picMkLst>
        </pc:picChg>
        <pc:picChg chg="add del mod">
          <ac:chgData name="Dieselman, Ryan" userId="S::rddieselman@wpi.edu::dec50a8e-c2af-4899-be33-47cd0006e932" providerId="AD" clId="Web-{89ED7B69-CBEE-EDB2-3C82-A36A5D8DE7B3}" dt="2023-04-04T17:52:39.631" v="22"/>
          <ac:picMkLst>
            <pc:docMk/>
            <pc:sldMk cId="69632337" sldId="260"/>
            <ac:picMk id="39" creationId="{4BDCC184-4F60-B0FE-A4A9-A4EE80F9E773}"/>
          </ac:picMkLst>
        </pc:picChg>
        <pc:picChg chg="add del mod">
          <ac:chgData name="Dieselman, Ryan" userId="S::rddieselman@wpi.edu::dec50a8e-c2af-4899-be33-47cd0006e932" providerId="AD" clId="Web-{89ED7B69-CBEE-EDB2-3C82-A36A5D8DE7B3}" dt="2023-04-04T17:55:56.026" v="34"/>
          <ac:picMkLst>
            <pc:docMk/>
            <pc:sldMk cId="69632337" sldId="260"/>
            <ac:picMk id="50" creationId="{6E968484-E692-CCD8-49EB-BDC267583F3D}"/>
          </ac:picMkLst>
        </pc:picChg>
        <pc:picChg chg="add mod">
          <ac:chgData name="Dieselman, Ryan" userId="S::rddieselman@wpi.edu::dec50a8e-c2af-4899-be33-47cd0006e932" providerId="AD" clId="Web-{89ED7B69-CBEE-EDB2-3C82-A36A5D8DE7B3}" dt="2023-04-04T17:57:42.403" v="53" actId="1076"/>
          <ac:picMkLst>
            <pc:docMk/>
            <pc:sldMk cId="69632337" sldId="260"/>
            <ac:picMk id="52" creationId="{A707E164-912F-D3E8-4562-F68BC76213A7}"/>
          </ac:picMkLst>
        </pc:picChg>
      </pc:sldChg>
    </pc:docChg>
  </pc:docChgLst>
  <pc:docChgLst>
    <pc:chgData name="Lombardi, Jackson" userId="S::jglombardi@wpi.edu::9665dbba-110c-4337-bac8-cd3f46cb5d10" providerId="AD" clId="Web-{598FBB5A-7E71-3452-A41C-9A7AA8A73708}"/>
    <pc:docChg chg="modSld">
      <pc:chgData name="Lombardi, Jackson" userId="S::jglombardi@wpi.edu::9665dbba-110c-4337-bac8-cd3f46cb5d10" providerId="AD" clId="Web-{598FBB5A-7E71-3452-A41C-9A7AA8A73708}" dt="2023-04-04T17:34:47.216" v="125" actId="1076"/>
      <pc:docMkLst>
        <pc:docMk/>
      </pc:docMkLst>
      <pc:sldChg chg="addSp delSp modSp">
        <pc:chgData name="Lombardi, Jackson" userId="S::jglombardi@wpi.edu::9665dbba-110c-4337-bac8-cd3f46cb5d10" providerId="AD" clId="Web-{598FBB5A-7E71-3452-A41C-9A7AA8A73708}" dt="2023-04-04T17:34:47.216" v="125" actId="1076"/>
        <pc:sldMkLst>
          <pc:docMk/>
          <pc:sldMk cId="4184296837" sldId="259"/>
        </pc:sldMkLst>
        <pc:spChg chg="add mod">
          <ac:chgData name="Lombardi, Jackson" userId="S::jglombardi@wpi.edu::9665dbba-110c-4337-bac8-cd3f46cb5d10" providerId="AD" clId="Web-{598FBB5A-7E71-3452-A41C-9A7AA8A73708}" dt="2023-04-04T17:18:49.105" v="18"/>
          <ac:spMkLst>
            <pc:docMk/>
            <pc:sldMk cId="4184296837" sldId="259"/>
            <ac:spMk id="60" creationId="{4A586953-664E-F986-785A-F25942ADDD5C}"/>
          </ac:spMkLst>
        </pc:spChg>
        <pc:spChg chg="add del mod">
          <ac:chgData name="Lombardi, Jackson" userId="S::jglombardi@wpi.edu::9665dbba-110c-4337-bac8-cd3f46cb5d10" providerId="AD" clId="Web-{598FBB5A-7E71-3452-A41C-9A7AA8A73708}" dt="2023-04-04T17:19:29.309" v="22"/>
          <ac:spMkLst>
            <pc:docMk/>
            <pc:sldMk cId="4184296837" sldId="259"/>
            <ac:spMk id="61" creationId="{1F755CB4-9636-3EF0-9676-FDDE99BDAD6F}"/>
          </ac:spMkLst>
        </pc:spChg>
        <pc:spChg chg="add del mod">
          <ac:chgData name="Lombardi, Jackson" userId="S::jglombardi@wpi.edu::9665dbba-110c-4337-bac8-cd3f46cb5d10" providerId="AD" clId="Web-{598FBB5A-7E71-3452-A41C-9A7AA8A73708}" dt="2023-04-04T17:20:01.951" v="26"/>
          <ac:spMkLst>
            <pc:docMk/>
            <pc:sldMk cId="4184296837" sldId="259"/>
            <ac:spMk id="62" creationId="{C2375595-2592-D8DC-DFD4-402FF0939C59}"/>
          </ac:spMkLst>
        </pc:spChg>
        <pc:spChg chg="del">
          <ac:chgData name="Lombardi, Jackson" userId="S::jglombardi@wpi.edu::9665dbba-110c-4337-bac8-cd3f46cb5d10" providerId="AD" clId="Web-{598FBB5A-7E71-3452-A41C-9A7AA8A73708}" dt="2023-04-04T17:11:52.356" v="0"/>
          <ac:spMkLst>
            <pc:docMk/>
            <pc:sldMk cId="4184296837" sldId="259"/>
            <ac:spMk id="68" creationId="{E0AE3A15-6B35-E548-A0BE-2F89AAB05ACC}"/>
          </ac:spMkLst>
        </pc:spChg>
        <pc:spChg chg="del">
          <ac:chgData name="Lombardi, Jackson" userId="S::jglombardi@wpi.edu::9665dbba-110c-4337-bac8-cd3f46cb5d10" providerId="AD" clId="Web-{598FBB5A-7E71-3452-A41C-9A7AA8A73708}" dt="2023-04-04T17:11:58.669" v="3"/>
          <ac:spMkLst>
            <pc:docMk/>
            <pc:sldMk cId="4184296837" sldId="259"/>
            <ac:spMk id="69" creationId="{38C2B5FA-1D30-E04D-973E-B10DE1D1E445}"/>
          </ac:spMkLst>
        </pc:spChg>
        <pc:spChg chg="del mod">
          <ac:chgData name="Lombardi, Jackson" userId="S::jglombardi@wpi.edu::9665dbba-110c-4337-bac8-cd3f46cb5d10" providerId="AD" clId="Web-{598FBB5A-7E71-3452-A41C-9A7AA8A73708}" dt="2023-04-04T17:11:57.309" v="2"/>
          <ac:spMkLst>
            <pc:docMk/>
            <pc:sldMk cId="4184296837" sldId="259"/>
            <ac:spMk id="70" creationId="{E7A5B64D-D931-334D-B56D-7FC40B47FF54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3:33.833" v="44" actId="1076"/>
          <ac:spMkLst>
            <pc:docMk/>
            <pc:sldMk cId="4184296837" sldId="259"/>
            <ac:spMk id="74" creationId="{CE217AA9-2E16-82D7-E438-B2CFA4B8F953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4:09.850" v="49" actId="1076"/>
          <ac:spMkLst>
            <pc:docMk/>
            <pc:sldMk cId="4184296837" sldId="259"/>
            <ac:spMk id="75" creationId="{897A596B-AE93-532F-663B-796C95CE07A8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5:28.462" v="70" actId="1076"/>
          <ac:spMkLst>
            <pc:docMk/>
            <pc:sldMk cId="4184296837" sldId="259"/>
            <ac:spMk id="81" creationId="{ADE407C3-20CA-5ECD-56F6-D5A5F981CC64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6:19.980" v="72" actId="1076"/>
          <ac:spMkLst>
            <pc:docMk/>
            <pc:sldMk cId="4184296837" sldId="259"/>
            <ac:spMk id="82" creationId="{D5133394-6C64-2B66-0C8A-ED6B386FE301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7:08.169" v="89" actId="20577"/>
          <ac:spMkLst>
            <pc:docMk/>
            <pc:sldMk cId="4184296837" sldId="259"/>
            <ac:spMk id="83" creationId="{928561BD-B47F-F232-9E54-D9CB332A2DCC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28:03.374" v="95" actId="1076"/>
          <ac:spMkLst>
            <pc:docMk/>
            <pc:sldMk cId="4184296837" sldId="259"/>
            <ac:spMk id="84" creationId="{C2095652-1CE6-A9CF-A2B2-A49E7F7B33AA}"/>
          </ac:spMkLst>
        </pc:spChg>
        <pc:spChg chg="add mod">
          <ac:chgData name="Lombardi, Jackson" userId="S::jglombardi@wpi.edu::9665dbba-110c-4337-bac8-cd3f46cb5d10" providerId="AD" clId="Web-{598FBB5A-7E71-3452-A41C-9A7AA8A73708}" dt="2023-04-04T17:34:47.216" v="125" actId="1076"/>
          <ac:spMkLst>
            <pc:docMk/>
            <pc:sldMk cId="4184296837" sldId="259"/>
            <ac:spMk id="104" creationId="{9E64849B-1AC3-74D0-27F7-A5969D08EF3D}"/>
          </ac:spMkLst>
        </pc:spChg>
        <pc:picChg chg="add del mod">
          <ac:chgData name="Lombardi, Jackson" userId="S::jglombardi@wpi.edu::9665dbba-110c-4337-bac8-cd3f46cb5d10" providerId="AD" clId="Web-{598FBB5A-7E71-3452-A41C-9A7AA8A73708}" dt="2023-04-04T17:12:49.061" v="8"/>
          <ac:picMkLst>
            <pc:docMk/>
            <pc:sldMk cId="4184296837" sldId="259"/>
            <ac:picMk id="34" creationId="{BC9E5842-C252-ECAE-E930-15DD483FE701}"/>
          </ac:picMkLst>
        </pc:picChg>
        <pc:picChg chg="add del mod">
          <ac:chgData name="Lombardi, Jackson" userId="S::jglombardi@wpi.edu::9665dbba-110c-4337-bac8-cd3f46cb5d10" providerId="AD" clId="Web-{598FBB5A-7E71-3452-A41C-9A7AA8A73708}" dt="2023-04-04T17:32:56.478" v="115"/>
          <ac:picMkLst>
            <pc:docMk/>
            <pc:sldMk cId="4184296837" sldId="259"/>
            <ac:picMk id="51" creationId="{95392CDA-A3F9-36F9-DEC8-D8EEB3FFD376}"/>
          </ac:picMkLst>
        </pc:picChg>
        <pc:picChg chg="add del mod">
          <ac:chgData name="Lombardi, Jackson" userId="S::jglombardi@wpi.edu::9665dbba-110c-4337-bac8-cd3f46cb5d10" providerId="AD" clId="Web-{598FBB5A-7E71-3452-A41C-9A7AA8A73708}" dt="2023-04-04T17:29:23.205" v="100"/>
          <ac:picMkLst>
            <pc:docMk/>
            <pc:sldMk cId="4184296837" sldId="259"/>
            <ac:picMk id="95" creationId="{857E68EF-3F9B-2FE3-A7B2-6C35A87DAF03}"/>
          </ac:picMkLst>
        </pc:picChg>
        <pc:picChg chg="add del mod">
          <ac:chgData name="Lombardi, Jackson" userId="S::jglombardi@wpi.edu::9665dbba-110c-4337-bac8-cd3f46cb5d10" providerId="AD" clId="Web-{598FBB5A-7E71-3452-A41C-9A7AA8A73708}" dt="2023-04-04T17:30:50.114" v="104"/>
          <ac:picMkLst>
            <pc:docMk/>
            <pc:sldMk cId="4184296837" sldId="259"/>
            <ac:picMk id="101" creationId="{E8C8E4C8-6699-A436-26BC-95A5E73BF548}"/>
          </ac:picMkLst>
        </pc:picChg>
        <pc:picChg chg="add mod">
          <ac:chgData name="Lombardi, Jackson" userId="S::jglombardi@wpi.edu::9665dbba-110c-4337-bac8-cd3f46cb5d10" providerId="AD" clId="Web-{598FBB5A-7E71-3452-A41C-9A7AA8A73708}" dt="2023-04-04T17:31:43.694" v="114" actId="14100"/>
          <ac:picMkLst>
            <pc:docMk/>
            <pc:sldMk cId="4184296837" sldId="259"/>
            <ac:picMk id="102" creationId="{A894C548-E29E-F323-8F4B-85BF489C86A4}"/>
          </ac:picMkLst>
        </pc:picChg>
        <pc:picChg chg="add mod">
          <ac:chgData name="Lombardi, Jackson" userId="S::jglombardi@wpi.edu::9665dbba-110c-4337-bac8-cd3f46cb5d10" providerId="AD" clId="Web-{598FBB5A-7E71-3452-A41C-9A7AA8A73708}" dt="2023-04-04T17:33:56.277" v="121" actId="1076"/>
          <ac:picMkLst>
            <pc:docMk/>
            <pc:sldMk cId="4184296837" sldId="259"/>
            <ac:picMk id="103" creationId="{2ECB364B-A234-23A6-816A-E983B1ED0C38}"/>
          </ac:picMkLst>
        </pc:picChg>
      </pc:sldChg>
    </pc:docChg>
  </pc:docChgLst>
  <pc:docChgLst>
    <pc:chgData name="Casey, Grace" userId="S::gmcasey@wpi.edu::1c3d8e59-576a-4b7b-aa41-1e901c55c4de" providerId="AD" clId="Web-{9A94C291-CD5D-0B98-A7BB-CF133C101886}"/>
    <pc:docChg chg="">
      <pc:chgData name="Casey, Grace" userId="S::gmcasey@wpi.edu::1c3d8e59-576a-4b7b-aa41-1e901c55c4de" providerId="AD" clId="Web-{9A94C291-CD5D-0B98-A7BB-CF133C101886}" dt="2023-04-03T18:27:09.139" v="4"/>
      <pc:docMkLst>
        <pc:docMk/>
      </pc:docMkLst>
      <pc:sldChg chg="modCm">
        <pc:chgData name="Casey, Grace" userId="S::gmcasey@wpi.edu::1c3d8e59-576a-4b7b-aa41-1e901c55c4de" providerId="AD" clId="Web-{9A94C291-CD5D-0B98-A7BB-CF133C101886}" dt="2023-04-03T18:27:09.139" v="4"/>
        <pc:sldMkLst>
          <pc:docMk/>
          <pc:sldMk cId="4184296837" sldId="259"/>
        </pc:sldMkLst>
      </pc:sldChg>
    </pc:docChg>
  </pc:docChgLst>
  <pc:docChgLst>
    <pc:chgData name="Casey, Grace" userId="S::gmcasey@wpi.edu::1c3d8e59-576a-4b7b-aa41-1e901c55c4de" providerId="AD" clId="Web-{D8447610-F61A-FBE7-8CA2-EDFBA6B29510}"/>
    <pc:docChg chg="addSld modSld sldOrd">
      <pc:chgData name="Casey, Grace" userId="S::gmcasey@wpi.edu::1c3d8e59-576a-4b7b-aa41-1e901c55c4de" providerId="AD" clId="Web-{D8447610-F61A-FBE7-8CA2-EDFBA6B29510}" dt="2023-03-31T15:44:53.065" v="28"/>
      <pc:docMkLst>
        <pc:docMk/>
      </pc:docMkLst>
      <pc:sldChg chg="addSp modSp">
        <pc:chgData name="Casey, Grace" userId="S::gmcasey@wpi.edu::1c3d8e59-576a-4b7b-aa41-1e901c55c4de" providerId="AD" clId="Web-{D8447610-F61A-FBE7-8CA2-EDFBA6B29510}" dt="2023-03-31T14:43:52.962" v="9"/>
        <pc:sldMkLst>
          <pc:docMk/>
          <pc:sldMk cId="2702103839" sldId="256"/>
        </pc:sldMkLst>
        <pc:spChg chg="add mod">
          <ac:chgData name="Casey, Grace" userId="S::gmcasey@wpi.edu::1c3d8e59-576a-4b7b-aa41-1e901c55c4de" providerId="AD" clId="Web-{D8447610-F61A-FBE7-8CA2-EDFBA6B29510}" dt="2023-03-31T14:43:33.164" v="1"/>
          <ac:spMkLst>
            <pc:docMk/>
            <pc:sldMk cId="2702103839" sldId="256"/>
            <ac:spMk id="20" creationId="{A42FEF71-8C24-604E-1D22-3AC3AF5566B3}"/>
          </ac:spMkLst>
        </pc:spChg>
        <pc:graphicFrameChg chg="add mod modGraphic">
          <ac:chgData name="Casey, Grace" userId="S::gmcasey@wpi.edu::1c3d8e59-576a-4b7b-aa41-1e901c55c4de" providerId="AD" clId="Web-{D8447610-F61A-FBE7-8CA2-EDFBA6B29510}" dt="2023-03-31T14:43:52.962" v="9"/>
          <ac:graphicFrameMkLst>
            <pc:docMk/>
            <pc:sldMk cId="2702103839" sldId="256"/>
            <ac:graphicFrameMk id="22" creationId="{ED144245-A26C-A844-FB77-1028C6CCE0B1}"/>
          </ac:graphicFrameMkLst>
        </pc:graphicFrameChg>
      </pc:sldChg>
      <pc:sldChg chg="delSp ord">
        <pc:chgData name="Casey, Grace" userId="S::gmcasey@wpi.edu::1c3d8e59-576a-4b7b-aa41-1e901c55c4de" providerId="AD" clId="Web-{D8447610-F61A-FBE7-8CA2-EDFBA6B29510}" dt="2023-03-31T15:44:53.065" v="28"/>
        <pc:sldMkLst>
          <pc:docMk/>
          <pc:sldMk cId="4179026774" sldId="257"/>
        </pc:sldMkLst>
        <pc:graphicFrameChg chg="del">
          <ac:chgData name="Casey, Grace" userId="S::gmcasey@wpi.edu::1c3d8e59-576a-4b7b-aa41-1e901c55c4de" providerId="AD" clId="Web-{D8447610-F61A-FBE7-8CA2-EDFBA6B29510}" dt="2023-03-31T14:43:39.102" v="2"/>
          <ac:graphicFrameMkLst>
            <pc:docMk/>
            <pc:sldMk cId="4179026774" sldId="257"/>
            <ac:graphicFrameMk id="7" creationId="{481627E1-6DA4-6731-950A-02465AAAB518}"/>
          </ac:graphicFrameMkLst>
        </pc:graphicFrameChg>
      </pc:sldChg>
      <pc:sldChg chg="modSp">
        <pc:chgData name="Casey, Grace" userId="S::gmcasey@wpi.edu::1c3d8e59-576a-4b7b-aa41-1e901c55c4de" providerId="AD" clId="Web-{D8447610-F61A-FBE7-8CA2-EDFBA6B29510}" dt="2023-03-31T15:13:22.323" v="23" actId="1076"/>
        <pc:sldMkLst>
          <pc:docMk/>
          <pc:sldMk cId="4184296837" sldId="259"/>
        </pc:sldMkLst>
        <pc:spChg chg="mod">
          <ac:chgData name="Casey, Grace" userId="S::gmcasey@wpi.edu::1c3d8e59-576a-4b7b-aa41-1e901c55c4de" providerId="AD" clId="Web-{D8447610-F61A-FBE7-8CA2-EDFBA6B29510}" dt="2023-03-31T15:12:57.837" v="20" actId="20577"/>
          <ac:spMkLst>
            <pc:docMk/>
            <pc:sldMk cId="4184296837" sldId="259"/>
            <ac:spMk id="5" creationId="{9DBBE05F-17C8-3747-90A6-4929B8568175}"/>
          </ac:spMkLst>
        </pc:spChg>
        <pc:spChg chg="mod">
          <ac:chgData name="Casey, Grace" userId="S::gmcasey@wpi.edu::1c3d8e59-576a-4b7b-aa41-1e901c55c4de" providerId="AD" clId="Web-{D8447610-F61A-FBE7-8CA2-EDFBA6B29510}" dt="2023-03-31T15:13:22.323" v="23" actId="1076"/>
          <ac:spMkLst>
            <pc:docMk/>
            <pc:sldMk cId="4184296837" sldId="259"/>
            <ac:spMk id="37" creationId="{27388D67-6FA1-8640-AE36-092A6B80AE42}"/>
          </ac:spMkLst>
        </pc:spChg>
      </pc:sldChg>
      <pc:sldChg chg="add ord replId">
        <pc:chgData name="Casey, Grace" userId="S::gmcasey@wpi.edu::1c3d8e59-576a-4b7b-aa41-1e901c55c4de" providerId="AD" clId="Web-{D8447610-F61A-FBE7-8CA2-EDFBA6B29510}" dt="2023-03-31T15:24:03.315" v="25"/>
        <pc:sldMkLst>
          <pc:docMk/>
          <pc:sldMk cId="307621946" sldId="261"/>
        </pc:sldMkLst>
      </pc:sldChg>
      <pc:sldChg chg="add ord replId">
        <pc:chgData name="Casey, Grace" userId="S::gmcasey@wpi.edu::1c3d8e59-576a-4b7b-aa41-1e901c55c4de" providerId="AD" clId="Web-{D8447610-F61A-FBE7-8CA2-EDFBA6B29510}" dt="2023-03-31T15:44:49.815" v="27"/>
        <pc:sldMkLst>
          <pc:docMk/>
          <pc:sldMk cId="2390974444" sldId="262"/>
        </pc:sldMkLst>
      </pc:sldChg>
    </pc:docChg>
  </pc:docChgLst>
  <pc:docChgLst>
    <pc:chgData name="Casey, Grace" userId="S::gmcasey@wpi.edu::1c3d8e59-576a-4b7b-aa41-1e901c55c4de" providerId="AD" clId="Web-{452FCE7D-E992-3413-5343-36396B02C54A}"/>
    <pc:docChg chg="modSld">
      <pc:chgData name="Casey, Grace" userId="S::gmcasey@wpi.edu::1c3d8e59-576a-4b7b-aa41-1e901c55c4de" providerId="AD" clId="Web-{452FCE7D-E992-3413-5343-36396B02C54A}" dt="2023-04-06T18:46:17.297" v="2" actId="1076"/>
      <pc:docMkLst>
        <pc:docMk/>
      </pc:docMkLst>
      <pc:sldChg chg="modSp">
        <pc:chgData name="Casey, Grace" userId="S::gmcasey@wpi.edu::1c3d8e59-576a-4b7b-aa41-1e901c55c4de" providerId="AD" clId="Web-{452FCE7D-E992-3413-5343-36396B02C54A}" dt="2023-04-06T18:46:17.297" v="2" actId="1076"/>
        <pc:sldMkLst>
          <pc:docMk/>
          <pc:sldMk cId="4184296837" sldId="259"/>
        </pc:sldMkLst>
        <pc:picChg chg="mod">
          <ac:chgData name="Casey, Grace" userId="S::gmcasey@wpi.edu::1c3d8e59-576a-4b7b-aa41-1e901c55c4de" providerId="AD" clId="Web-{452FCE7D-E992-3413-5343-36396B02C54A}" dt="2023-04-06T18:46:17.297" v="2" actId="1076"/>
          <ac:picMkLst>
            <pc:docMk/>
            <pc:sldMk cId="4184296837" sldId="259"/>
            <ac:picMk id="50" creationId="{3E495F89-8B82-9A61-FFB6-64CD3FAC1B86}"/>
          </ac:picMkLst>
        </pc:picChg>
      </pc:sldChg>
    </pc:docChg>
  </pc:docChgLst>
  <pc:docChgLst>
    <pc:chgData name="Casey, Grace" userId="S::gmcasey@wpi.edu::1c3d8e59-576a-4b7b-aa41-1e901c55c4de" providerId="AD" clId="Web-{FE701D03-0621-4E12-2C80-45D678A2AAF1}"/>
    <pc:docChg chg="modSld">
      <pc:chgData name="Casey, Grace" userId="S::gmcasey@wpi.edu::1c3d8e59-576a-4b7b-aa41-1e901c55c4de" providerId="AD" clId="Web-{FE701D03-0621-4E12-2C80-45D678A2AAF1}" dt="2023-03-30T16:09:40.930" v="283"/>
      <pc:docMkLst>
        <pc:docMk/>
      </pc:docMkLst>
      <pc:sldChg chg="addSp delSp modSp">
        <pc:chgData name="Casey, Grace" userId="S::gmcasey@wpi.edu::1c3d8e59-576a-4b7b-aa41-1e901c55c4de" providerId="AD" clId="Web-{FE701D03-0621-4E12-2C80-45D678A2AAF1}" dt="2023-03-30T16:09:40.930" v="283"/>
        <pc:sldMkLst>
          <pc:docMk/>
          <pc:sldMk cId="2702103839" sldId="256"/>
        </pc:sldMkLst>
        <pc:spChg chg="add mod">
          <ac:chgData name="Casey, Grace" userId="S::gmcasey@wpi.edu::1c3d8e59-576a-4b7b-aa41-1e901c55c4de" providerId="AD" clId="Web-{FE701D03-0621-4E12-2C80-45D678A2AAF1}" dt="2023-03-30T15:12:49.509" v="1" actId="1076"/>
          <ac:spMkLst>
            <pc:docMk/>
            <pc:sldMk cId="2702103839" sldId="256"/>
            <ac:spMk id="4" creationId="{398EDC4A-378B-CA09-2887-02231CAAB431}"/>
          </ac:spMkLst>
        </pc:spChg>
        <pc:spChg chg="add mod">
          <ac:chgData name="Casey, Grace" userId="S::gmcasey@wpi.edu::1c3d8e59-576a-4b7b-aa41-1e901c55c4de" providerId="AD" clId="Web-{FE701D03-0621-4E12-2C80-45D678A2AAF1}" dt="2023-03-30T15:13:39.214" v="22" actId="1076"/>
          <ac:spMkLst>
            <pc:docMk/>
            <pc:sldMk cId="2702103839" sldId="256"/>
            <ac:spMk id="7" creationId="{D7457A1C-913F-CD75-9911-29C573BAD73B}"/>
          </ac:spMkLst>
        </pc:spChg>
        <pc:spChg chg="add del">
          <ac:chgData name="Casey, Grace" userId="S::gmcasey@wpi.edu::1c3d8e59-576a-4b7b-aa41-1e901c55c4de" providerId="AD" clId="Web-{FE701D03-0621-4E12-2C80-45D678A2AAF1}" dt="2023-03-30T15:14:21.106" v="26"/>
          <ac:spMkLst>
            <pc:docMk/>
            <pc:sldMk cId="2702103839" sldId="256"/>
            <ac:spMk id="12" creationId="{E657B075-8222-0C4A-1DC0-3100827B7635}"/>
          </ac:spMkLst>
        </pc:spChg>
        <pc:spChg chg="add mod">
          <ac:chgData name="Casey, Grace" userId="S::gmcasey@wpi.edu::1c3d8e59-576a-4b7b-aa41-1e901c55c4de" providerId="AD" clId="Web-{FE701D03-0621-4E12-2C80-45D678A2AAF1}" dt="2023-03-30T16:08:18.380" v="243" actId="14100"/>
          <ac:spMkLst>
            <pc:docMk/>
            <pc:sldMk cId="2702103839" sldId="256"/>
            <ac:spMk id="14" creationId="{CFF716E2-C299-1492-7082-A918083F25C2}"/>
          </ac:spMkLst>
        </pc:spChg>
        <pc:graphicFrameChg chg="add mod modGraphic">
          <ac:chgData name="Casey, Grace" userId="S::gmcasey@wpi.edu::1c3d8e59-576a-4b7b-aa41-1e901c55c4de" providerId="AD" clId="Web-{FE701D03-0621-4E12-2C80-45D678A2AAF1}" dt="2023-03-30T16:09:40.930" v="283"/>
          <ac:graphicFrameMkLst>
            <pc:docMk/>
            <pc:sldMk cId="2702103839" sldId="256"/>
            <ac:graphicFrameMk id="18" creationId="{030E4C4E-98B8-620C-276C-2160CBE9B0BA}"/>
          </ac:graphicFrameMkLst>
        </pc:graphicFrameChg>
      </pc:sldChg>
      <pc:sldChg chg="addSp delSp modSp">
        <pc:chgData name="Casey, Grace" userId="S::gmcasey@wpi.edu::1c3d8e59-576a-4b7b-aa41-1e901c55c4de" providerId="AD" clId="Web-{FE701D03-0621-4E12-2C80-45D678A2AAF1}" dt="2023-03-30T16:09:00.022" v="274"/>
        <pc:sldMkLst>
          <pc:docMk/>
          <pc:sldMk cId="4179026774" sldId="257"/>
        </pc:sldMkLst>
        <pc:graphicFrameChg chg="add del mod modGraphic">
          <ac:chgData name="Casey, Grace" userId="S::gmcasey@wpi.edu::1c3d8e59-576a-4b7b-aa41-1e901c55c4de" providerId="AD" clId="Web-{FE701D03-0621-4E12-2C80-45D678A2AAF1}" dt="2023-03-30T16:09:00.022" v="274"/>
          <ac:graphicFrameMkLst>
            <pc:docMk/>
            <pc:sldMk cId="4179026774" sldId="257"/>
            <ac:graphicFrameMk id="4" creationId="{64CC05A1-E4C9-02CC-17E6-E819625FF9C0}"/>
          </ac:graphicFrameMkLst>
        </pc:graphicFrameChg>
      </pc:sldChg>
    </pc:docChg>
  </pc:docChgLst>
  <pc:docChgLst>
    <pc:chgData name="Dieselman, Ryan" userId="dec50a8e-c2af-4899-be33-47cd0006e932" providerId="ADAL" clId="{7AFB52EE-C8AC-497A-B40B-2279890811C9}"/>
    <pc:docChg chg="undo custSel modSld">
      <pc:chgData name="Dieselman, Ryan" userId="dec50a8e-c2af-4899-be33-47cd0006e932" providerId="ADAL" clId="{7AFB52EE-C8AC-497A-B40B-2279890811C9}" dt="2023-04-06T20:45:05.043" v="48" actId="1076"/>
      <pc:docMkLst>
        <pc:docMk/>
      </pc:docMkLst>
      <pc:sldChg chg="addSp delSp modSp mod modCm modNotes">
        <pc:chgData name="Dieselman, Ryan" userId="dec50a8e-c2af-4899-be33-47cd0006e932" providerId="ADAL" clId="{7AFB52EE-C8AC-497A-B40B-2279890811C9}" dt="2023-04-06T20:45:05.043" v="48" actId="1076"/>
        <pc:sldMkLst>
          <pc:docMk/>
          <pc:sldMk cId="4184296837" sldId="259"/>
        </pc:sldMkLst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7" creationId="{D7457A1C-913F-CD75-9911-29C573BAD73B}"/>
          </ac:spMkLst>
        </pc:spChg>
        <pc:spChg chg="mod">
          <ac:chgData name="Dieselman, Ryan" userId="dec50a8e-c2af-4899-be33-47cd0006e932" providerId="ADAL" clId="{7AFB52EE-C8AC-497A-B40B-2279890811C9}" dt="2023-04-06T20:10:56.673" v="28" actId="255"/>
          <ac:spMkLst>
            <pc:docMk/>
            <pc:sldMk cId="4184296837" sldId="259"/>
            <ac:spMk id="14" creationId="{CFF716E2-C299-1492-7082-A918083F25C2}"/>
          </ac:spMkLst>
        </pc:spChg>
        <pc:spChg chg="mod">
          <ac:chgData name="Dieselman, Ryan" userId="dec50a8e-c2af-4899-be33-47cd0006e932" providerId="ADAL" clId="{7AFB52EE-C8AC-497A-B40B-2279890811C9}" dt="2023-04-06T20:14:55.166" v="31" actId="2085"/>
          <ac:spMkLst>
            <pc:docMk/>
            <pc:sldMk cId="4184296837" sldId="259"/>
            <ac:spMk id="19" creationId="{E5A4794C-3F18-A945-BA29-20C7765DAFE6}"/>
          </ac:spMkLst>
        </pc:spChg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31" creationId="{9EBA3F93-CA24-8B4F-B05B-FF9EA78DBA9F}"/>
          </ac:spMkLst>
        </pc:spChg>
        <pc:spChg chg="mod">
          <ac:chgData name="Dieselman, Ryan" userId="dec50a8e-c2af-4899-be33-47cd0006e932" providerId="ADAL" clId="{7AFB52EE-C8AC-497A-B40B-2279890811C9}" dt="2023-04-06T20:06:30.068" v="14" actId="1582"/>
          <ac:spMkLst>
            <pc:docMk/>
            <pc:sldMk cId="4184296837" sldId="259"/>
            <ac:spMk id="33" creationId="{6BE352CD-CCCA-9E43-B637-7D1672691B96}"/>
          </ac:spMkLst>
        </pc:spChg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36" creationId="{B7B498B4-9978-DF44-B4BC-9844578970E4}"/>
          </ac:spMkLst>
        </pc:spChg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37" creationId="{27388D67-6FA1-8640-AE36-092A6B80AE42}"/>
          </ac:spMkLst>
        </pc:spChg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52" creationId="{42F132BF-756A-644C-B1DA-1367CCDED497}"/>
          </ac:spMkLst>
        </pc:spChg>
        <pc:spChg chg="mod">
          <ac:chgData name="Dieselman, Ryan" userId="dec50a8e-c2af-4899-be33-47cd0006e932" providerId="ADAL" clId="{7AFB52EE-C8AC-497A-B40B-2279890811C9}" dt="2023-04-06T20:05:55.567" v="13" actId="1582"/>
          <ac:spMkLst>
            <pc:docMk/>
            <pc:sldMk cId="4184296837" sldId="259"/>
            <ac:spMk id="55" creationId="{53237527-80D4-694D-94E2-EC7E8EB867B8}"/>
          </ac:spMkLst>
        </pc:spChg>
        <pc:spChg chg="mod">
          <ac:chgData name="Dieselman, Ryan" userId="dec50a8e-c2af-4899-be33-47cd0006e932" providerId="ADAL" clId="{7AFB52EE-C8AC-497A-B40B-2279890811C9}" dt="2023-04-06T20:14:55.166" v="31" actId="2085"/>
          <ac:spMkLst>
            <pc:docMk/>
            <pc:sldMk cId="4184296837" sldId="259"/>
            <ac:spMk id="56" creationId="{6AD56CFB-21E0-4342-8AED-9FB21B2D3FE3}"/>
          </ac:spMkLst>
        </pc:spChg>
        <pc:spChg chg="mod">
          <ac:chgData name="Dieselman, Ryan" userId="dec50a8e-c2af-4899-be33-47cd0006e932" providerId="ADAL" clId="{7AFB52EE-C8AC-497A-B40B-2279890811C9}" dt="2023-04-06T20:14:55.166" v="31" actId="2085"/>
          <ac:spMkLst>
            <pc:docMk/>
            <pc:sldMk cId="4184296837" sldId="259"/>
            <ac:spMk id="58" creationId="{C69D901F-C085-D547-AFEA-805CBED86FE3}"/>
          </ac:spMkLst>
        </pc:spChg>
        <pc:spChg chg="mod">
          <ac:chgData name="Dieselman, Ryan" userId="dec50a8e-c2af-4899-be33-47cd0006e932" providerId="ADAL" clId="{7AFB52EE-C8AC-497A-B40B-2279890811C9}" dt="2023-04-06T20:14:55.166" v="31" actId="2085"/>
          <ac:spMkLst>
            <pc:docMk/>
            <pc:sldMk cId="4184296837" sldId="259"/>
            <ac:spMk id="61" creationId="{2EDCE1F4-0997-B245-9245-89A5ABA1D5ED}"/>
          </ac:spMkLst>
        </pc:spChg>
        <pc:spChg chg="mod">
          <ac:chgData name="Dieselman, Ryan" userId="dec50a8e-c2af-4899-be33-47cd0006e932" providerId="ADAL" clId="{7AFB52EE-C8AC-497A-B40B-2279890811C9}" dt="2023-04-06T20:05:07.380" v="6" actId="1582"/>
          <ac:spMkLst>
            <pc:docMk/>
            <pc:sldMk cId="4184296837" sldId="259"/>
            <ac:spMk id="62" creationId="{457B1C75-E86D-A143-AEAB-4AAFFB8C3674}"/>
          </ac:spMkLst>
        </pc:spChg>
        <pc:spChg chg="mod">
          <ac:chgData name="Dieselman, Ryan" userId="dec50a8e-c2af-4899-be33-47cd0006e932" providerId="ADAL" clId="{7AFB52EE-C8AC-497A-B40B-2279890811C9}" dt="2023-04-06T20:04:51.820" v="5" actId="1582"/>
          <ac:spMkLst>
            <pc:docMk/>
            <pc:sldMk cId="4184296837" sldId="259"/>
            <ac:spMk id="63" creationId="{13F9547A-3ED3-714F-90DA-E21EB884910E}"/>
          </ac:spMkLst>
        </pc:spChg>
        <pc:spChg chg="mod">
          <ac:chgData name="Dieselman, Ryan" userId="dec50a8e-c2af-4899-be33-47cd0006e932" providerId="ADAL" clId="{7AFB52EE-C8AC-497A-B40B-2279890811C9}" dt="2023-04-06T20:05:13.738" v="7" actId="1582"/>
          <ac:spMkLst>
            <pc:docMk/>
            <pc:sldMk cId="4184296837" sldId="259"/>
            <ac:spMk id="64" creationId="{88FC6606-1932-DE42-BEA7-144D575F8165}"/>
          </ac:spMkLst>
        </pc:spChg>
        <pc:spChg chg="mod">
          <ac:chgData name="Dieselman, Ryan" userId="dec50a8e-c2af-4899-be33-47cd0006e932" providerId="ADAL" clId="{7AFB52EE-C8AC-497A-B40B-2279890811C9}" dt="2023-04-06T20:05:19.062" v="8" actId="1582"/>
          <ac:spMkLst>
            <pc:docMk/>
            <pc:sldMk cId="4184296837" sldId="259"/>
            <ac:spMk id="68" creationId="{4EAFD03B-4484-B546-ACD2-8F52D7157E57}"/>
          </ac:spMkLst>
        </pc:spChg>
        <pc:spChg chg="mod">
          <ac:chgData name="Dieselman, Ryan" userId="dec50a8e-c2af-4899-be33-47cd0006e932" providerId="ADAL" clId="{7AFB52EE-C8AC-497A-B40B-2279890811C9}" dt="2023-04-06T20:05:24.578" v="9" actId="1582"/>
          <ac:spMkLst>
            <pc:docMk/>
            <pc:sldMk cId="4184296837" sldId="259"/>
            <ac:spMk id="69" creationId="{4F239A6F-49B1-BD4A-82EF-2E58EF4A0281}"/>
          </ac:spMkLst>
        </pc:spChg>
        <pc:spChg chg="mod">
          <ac:chgData name="Dieselman, Ryan" userId="dec50a8e-c2af-4899-be33-47cd0006e932" providerId="ADAL" clId="{7AFB52EE-C8AC-497A-B40B-2279890811C9}" dt="2023-04-06T20:06:36.403" v="15" actId="1582"/>
          <ac:spMkLst>
            <pc:docMk/>
            <pc:sldMk cId="4184296837" sldId="259"/>
            <ac:spMk id="74" creationId="{CE217AA9-2E16-82D7-E438-B2CFA4B8F953}"/>
          </ac:spMkLst>
        </pc:spChg>
        <pc:spChg chg="mod">
          <ac:chgData name="Dieselman, Ryan" userId="dec50a8e-c2af-4899-be33-47cd0006e932" providerId="ADAL" clId="{7AFB52EE-C8AC-497A-B40B-2279890811C9}" dt="2023-04-06T20:06:36.403" v="15" actId="1582"/>
          <ac:spMkLst>
            <pc:docMk/>
            <pc:sldMk cId="4184296837" sldId="259"/>
            <ac:spMk id="81" creationId="{ADE407C3-20CA-5ECD-56F6-D5A5F981CC64}"/>
          </ac:spMkLst>
        </pc:spChg>
        <pc:graphicFrameChg chg="modGraphic">
          <ac:chgData name="Dieselman, Ryan" userId="dec50a8e-c2af-4899-be33-47cd0006e932" providerId="ADAL" clId="{7AFB52EE-C8AC-497A-B40B-2279890811C9}" dt="2023-04-06T20:11:26.092" v="29" actId="113"/>
          <ac:graphicFrameMkLst>
            <pc:docMk/>
            <pc:sldMk cId="4184296837" sldId="259"/>
            <ac:graphicFrameMk id="57" creationId="{0E24C489-4535-1349-B0A0-8643D8217959}"/>
          </ac:graphicFrameMkLst>
        </pc:graphicFrameChg>
        <pc:graphicFrameChg chg="mod">
          <ac:chgData name="Dieselman, Ryan" userId="dec50a8e-c2af-4899-be33-47cd0006e932" providerId="ADAL" clId="{7AFB52EE-C8AC-497A-B40B-2279890811C9}" dt="2023-04-06T20:05:41.493" v="12" actId="1582"/>
          <ac:graphicFrameMkLst>
            <pc:docMk/>
            <pc:sldMk cId="4184296837" sldId="259"/>
            <ac:graphicFrameMk id="65" creationId="{3F030C39-2E41-6544-8E37-CE7F4B56DC67}"/>
          </ac:graphicFrameMkLst>
        </pc:graphicFrameChg>
        <pc:picChg chg="add mod">
          <ac:chgData name="Dieselman, Ryan" userId="dec50a8e-c2af-4899-be33-47cd0006e932" providerId="ADAL" clId="{7AFB52EE-C8AC-497A-B40B-2279890811C9}" dt="2023-04-04T17:59:40.082" v="3" actId="1076"/>
          <ac:picMkLst>
            <pc:docMk/>
            <pc:sldMk cId="4184296837" sldId="259"/>
            <ac:picMk id="6" creationId="{03F58FF6-24BE-A438-87A5-23477377F18F}"/>
          </ac:picMkLst>
        </pc:picChg>
        <pc:picChg chg="mod">
          <ac:chgData name="Dieselman, Ryan" userId="dec50a8e-c2af-4899-be33-47cd0006e932" providerId="ADAL" clId="{7AFB52EE-C8AC-497A-B40B-2279890811C9}" dt="2023-04-06T20:09:18.172" v="27" actId="208"/>
          <ac:picMkLst>
            <pc:docMk/>
            <pc:sldMk cId="4184296837" sldId="259"/>
            <ac:picMk id="18" creationId="{87EA52CF-0171-1F46-9C61-94BD345E462F}"/>
          </ac:picMkLst>
        </pc:picChg>
        <pc:picChg chg="add del mod">
          <ac:chgData name="Dieselman, Ryan" userId="dec50a8e-c2af-4899-be33-47cd0006e932" providerId="ADAL" clId="{7AFB52EE-C8AC-497A-B40B-2279890811C9}" dt="2023-04-06T20:43:39.604" v="37" actId="478"/>
          <ac:picMkLst>
            <pc:docMk/>
            <pc:sldMk cId="4184296837" sldId="259"/>
            <ac:picMk id="25" creationId="{E5A6967E-E3E4-0BD3-78CB-6F6BFC487441}"/>
          </ac:picMkLst>
        </pc:picChg>
        <pc:picChg chg="add del mod">
          <ac:chgData name="Dieselman, Ryan" userId="dec50a8e-c2af-4899-be33-47cd0006e932" providerId="ADAL" clId="{7AFB52EE-C8AC-497A-B40B-2279890811C9}" dt="2023-04-06T20:44:49.664" v="42" actId="478"/>
          <ac:picMkLst>
            <pc:docMk/>
            <pc:sldMk cId="4184296837" sldId="259"/>
            <ac:picMk id="26" creationId="{0552BB72-EEE9-0DFB-C000-FD821781C647}"/>
          </ac:picMkLst>
        </pc:picChg>
        <pc:picChg chg="add mod">
          <ac:chgData name="Dieselman, Ryan" userId="dec50a8e-c2af-4899-be33-47cd0006e932" providerId="ADAL" clId="{7AFB52EE-C8AC-497A-B40B-2279890811C9}" dt="2023-04-06T20:45:05.043" v="48" actId="1076"/>
          <ac:picMkLst>
            <pc:docMk/>
            <pc:sldMk cId="4184296837" sldId="259"/>
            <ac:picMk id="27" creationId="{0AADF93F-DCF6-DAFD-B705-F819F51CDDEC}"/>
          </ac:picMkLst>
        </pc:picChg>
        <pc:picChg chg="del">
          <ac:chgData name="Dieselman, Ryan" userId="dec50a8e-c2af-4899-be33-47cd0006e932" providerId="ADAL" clId="{7AFB52EE-C8AC-497A-B40B-2279890811C9}" dt="2023-04-06T20:41:54.585" v="32" actId="478"/>
          <ac:picMkLst>
            <pc:docMk/>
            <pc:sldMk cId="4184296837" sldId="259"/>
            <ac:picMk id="1028" creationId="{C60CB592-73C9-634D-A4CB-5E5AC9205268}"/>
          </ac:picMkLst>
        </pc:picChg>
      </pc:sldChg>
      <pc:sldChg chg="modSp mod">
        <pc:chgData name="Dieselman, Ryan" userId="dec50a8e-c2af-4899-be33-47cd0006e932" providerId="ADAL" clId="{7AFB52EE-C8AC-497A-B40B-2279890811C9}" dt="2023-04-04T17:59:29.223" v="0" actId="1076"/>
        <pc:sldMkLst>
          <pc:docMk/>
          <pc:sldMk cId="69632337" sldId="260"/>
        </pc:sldMkLst>
        <pc:grpChg chg="mod">
          <ac:chgData name="Dieselman, Ryan" userId="dec50a8e-c2af-4899-be33-47cd0006e932" providerId="ADAL" clId="{7AFB52EE-C8AC-497A-B40B-2279890811C9}" dt="2023-04-04T17:59:29.223" v="0" actId="1076"/>
          <ac:grpSpMkLst>
            <pc:docMk/>
            <pc:sldMk cId="69632337" sldId="260"/>
            <ac:grpSpMk id="74" creationId="{1AFD3542-4FAE-CCFA-69F8-23A6FB9A9BAC}"/>
          </ac:grpSpMkLst>
        </pc:grpChg>
      </pc:sldChg>
    </pc:docChg>
  </pc:docChgLst>
  <pc:docChgLst>
    <pc:chgData name="Casey, Grace" userId="1c3d8e59-576a-4b7b-aa41-1e901c55c4de" providerId="ADAL" clId="{64944C50-872A-DA48-93C7-7DE2D8A6B588}"/>
    <pc:docChg chg="undo redo custSel addSld modSld sldOrd modMainMaster">
      <pc:chgData name="Casey, Grace" userId="1c3d8e59-576a-4b7b-aa41-1e901c55c4de" providerId="ADAL" clId="{64944C50-872A-DA48-93C7-7DE2D8A6B588}" dt="2023-04-06T20:35:06.238" v="10197" actId="1037"/>
      <pc:docMkLst>
        <pc:docMk/>
      </pc:docMkLst>
      <pc:sldChg chg="addSp delSp modSp mod setBg">
        <pc:chgData name="Casey, Grace" userId="1c3d8e59-576a-4b7b-aa41-1e901c55c4de" providerId="ADAL" clId="{64944C50-872A-DA48-93C7-7DE2D8A6B588}" dt="2023-03-30T18:44:16.649" v="2050"/>
        <pc:sldMkLst>
          <pc:docMk/>
          <pc:sldMk cId="2702103839" sldId="256"/>
        </pc:sldMkLst>
        <pc:spChg chg="add mod">
          <ac:chgData name="Casey, Grace" userId="1c3d8e59-576a-4b7b-aa41-1e901c55c4de" providerId="ADAL" clId="{64944C50-872A-DA48-93C7-7DE2D8A6B588}" dt="2023-03-30T18:00:57.590" v="1226" actId="1076"/>
          <ac:spMkLst>
            <pc:docMk/>
            <pc:sldMk cId="2702103839" sldId="256"/>
            <ac:spMk id="3" creationId="{6C87B529-6A39-2242-9CA6-3E181E4CECB0}"/>
          </ac:spMkLst>
        </pc:spChg>
        <pc:spChg chg="add del mod">
          <ac:chgData name="Casey, Grace" userId="1c3d8e59-576a-4b7b-aa41-1e901c55c4de" providerId="ADAL" clId="{64944C50-872A-DA48-93C7-7DE2D8A6B588}" dt="2023-03-30T18:29:02.173" v="1518" actId="14100"/>
          <ac:spMkLst>
            <pc:docMk/>
            <pc:sldMk cId="2702103839" sldId="256"/>
            <ac:spMk id="4" creationId="{398EDC4A-378B-CA09-2887-02231CAAB431}"/>
          </ac:spMkLst>
        </pc:spChg>
        <pc:spChg chg="del">
          <ac:chgData name="Casey, Grace" userId="1c3d8e59-576a-4b7b-aa41-1e901c55c4de" providerId="ADAL" clId="{64944C50-872A-DA48-93C7-7DE2D8A6B588}" dt="2023-03-30T17:48:19.771" v="1207" actId="478"/>
          <ac:spMkLst>
            <pc:docMk/>
            <pc:sldMk cId="2702103839" sldId="256"/>
            <ac:spMk id="5" creationId="{00000000-0000-0000-0000-000000000000}"/>
          </ac:spMkLst>
        </pc:spChg>
        <pc:spChg chg="add mod">
          <ac:chgData name="Casey, Grace" userId="1c3d8e59-576a-4b7b-aa41-1e901c55c4de" providerId="ADAL" clId="{64944C50-872A-DA48-93C7-7DE2D8A6B588}" dt="2023-03-30T18:27:34.985" v="1480" actId="403"/>
          <ac:spMkLst>
            <pc:docMk/>
            <pc:sldMk cId="2702103839" sldId="256"/>
            <ac:spMk id="5" creationId="{9DBBE05F-17C8-3747-90A6-4929B8568175}"/>
          </ac:spMkLst>
        </pc:spChg>
        <pc:spChg chg="del mod">
          <ac:chgData name="Casey, Grace" userId="1c3d8e59-576a-4b7b-aa41-1e901c55c4de" providerId="ADAL" clId="{64944C50-872A-DA48-93C7-7DE2D8A6B588}" dt="2023-03-30T17:49:09.701" v="1214" actId="478"/>
          <ac:spMkLst>
            <pc:docMk/>
            <pc:sldMk cId="2702103839" sldId="256"/>
            <ac:spMk id="6" creationId="{00000000-0000-0000-0000-000000000000}"/>
          </ac:spMkLst>
        </pc:spChg>
        <pc:spChg chg="add mod">
          <ac:chgData name="Casey, Grace" userId="1c3d8e59-576a-4b7b-aa41-1e901c55c4de" providerId="ADAL" clId="{64944C50-872A-DA48-93C7-7DE2D8A6B588}" dt="2023-03-30T18:10:07.009" v="1322" actId="1076"/>
          <ac:spMkLst>
            <pc:docMk/>
            <pc:sldMk cId="2702103839" sldId="256"/>
            <ac:spMk id="6" creationId="{5E229890-0DA2-4144-AB30-188CF1D1F54E}"/>
          </ac:spMkLst>
        </pc:spChg>
        <pc:spChg chg="mod">
          <ac:chgData name="Casey, Grace" userId="1c3d8e59-576a-4b7b-aa41-1e901c55c4de" providerId="ADAL" clId="{64944C50-872A-DA48-93C7-7DE2D8A6B588}" dt="2023-03-30T18:07:49.639" v="1301" actId="1076"/>
          <ac:spMkLst>
            <pc:docMk/>
            <pc:sldMk cId="2702103839" sldId="256"/>
            <ac:spMk id="7" creationId="{D7457A1C-913F-CD75-9911-29C573BAD73B}"/>
          </ac:spMkLst>
        </pc:spChg>
        <pc:spChg chg="del">
          <ac:chgData name="Casey, Grace" userId="1c3d8e59-576a-4b7b-aa41-1e901c55c4de" providerId="ADAL" clId="{64944C50-872A-DA48-93C7-7DE2D8A6B588}" dt="2023-03-30T17:49:23.198" v="1220" actId="478"/>
          <ac:spMkLst>
            <pc:docMk/>
            <pc:sldMk cId="2702103839" sldId="256"/>
            <ac:spMk id="8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7:46:52.836" v="1200" actId="478"/>
          <ac:spMkLst>
            <pc:docMk/>
            <pc:sldMk cId="2702103839" sldId="256"/>
            <ac:spMk id="9" creationId="{00000000-0000-0000-0000-000000000000}"/>
          </ac:spMkLst>
        </pc:spChg>
        <pc:spChg chg="mod">
          <ac:chgData name="Casey, Grace" userId="1c3d8e59-576a-4b7b-aa41-1e901c55c4de" providerId="ADAL" clId="{64944C50-872A-DA48-93C7-7DE2D8A6B588}" dt="2023-03-30T18:09:45.008" v="1316" actId="21"/>
          <ac:spMkLst>
            <pc:docMk/>
            <pc:sldMk cId="2702103839" sldId="256"/>
            <ac:spMk id="10" creationId="{00000000-0000-0000-0000-000000000000}"/>
          </ac:spMkLst>
        </pc:spChg>
        <pc:spChg chg="del mod">
          <ac:chgData name="Casey, Grace" userId="1c3d8e59-576a-4b7b-aa41-1e901c55c4de" providerId="ADAL" clId="{64944C50-872A-DA48-93C7-7DE2D8A6B588}" dt="2023-03-30T17:46:55.435" v="1202" actId="478"/>
          <ac:spMkLst>
            <pc:docMk/>
            <pc:sldMk cId="2702103839" sldId="256"/>
            <ac:spMk id="11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7:49:04.224" v="1210" actId="478"/>
          <ac:spMkLst>
            <pc:docMk/>
            <pc:sldMk cId="2702103839" sldId="256"/>
            <ac:spMk id="13" creationId="{00000000-0000-0000-0000-000000000000}"/>
          </ac:spMkLst>
        </pc:spChg>
        <pc:spChg chg="mod">
          <ac:chgData name="Casey, Grace" userId="1c3d8e59-576a-4b7b-aa41-1e901c55c4de" providerId="ADAL" clId="{64944C50-872A-DA48-93C7-7DE2D8A6B588}" dt="2023-03-30T18:27:52.582" v="1481" actId="255"/>
          <ac:spMkLst>
            <pc:docMk/>
            <pc:sldMk cId="2702103839" sldId="256"/>
            <ac:spMk id="14" creationId="{CFF716E2-C299-1492-7082-A918083F25C2}"/>
          </ac:spMkLst>
        </pc:spChg>
        <pc:spChg chg="add del mod">
          <ac:chgData name="Casey, Grace" userId="1c3d8e59-576a-4b7b-aa41-1e901c55c4de" providerId="ADAL" clId="{64944C50-872A-DA48-93C7-7DE2D8A6B588}" dt="2023-03-30T18:19:01.983" v="1349" actId="478"/>
          <ac:spMkLst>
            <pc:docMk/>
            <pc:sldMk cId="2702103839" sldId="256"/>
            <ac:spMk id="16" creationId="{AD25DA71-EF2A-7583-6419-FE9E7C4FC2C5}"/>
          </ac:spMkLst>
        </pc:spChg>
        <pc:spChg chg="del">
          <ac:chgData name="Casey, Grace" userId="1c3d8e59-576a-4b7b-aa41-1e901c55c4de" providerId="ADAL" clId="{64944C50-872A-DA48-93C7-7DE2D8A6B588}" dt="2023-03-30T17:48:21.371" v="1208" actId="478"/>
          <ac:spMkLst>
            <pc:docMk/>
            <pc:sldMk cId="2702103839" sldId="256"/>
            <ac:spMk id="17" creationId="{00000000-0000-0000-0000-000000000000}"/>
          </ac:spMkLst>
        </pc:spChg>
        <pc:spChg chg="mod">
          <ac:chgData name="Casey, Grace" userId="1c3d8e59-576a-4b7b-aa41-1e901c55c4de" providerId="ADAL" clId="{64944C50-872A-DA48-93C7-7DE2D8A6B588}" dt="2023-03-30T17:49:16.209" v="1218" actId="1076"/>
          <ac:spMkLst>
            <pc:docMk/>
            <pc:sldMk cId="2702103839" sldId="256"/>
            <ac:spMk id="19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7:49:21.862" v="1219" actId="478"/>
          <ac:spMkLst>
            <pc:docMk/>
            <pc:sldMk cId="2702103839" sldId="256"/>
            <ac:spMk id="20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7:49:01.604" v="1209" actId="478"/>
          <ac:spMkLst>
            <pc:docMk/>
            <pc:sldMk cId="2702103839" sldId="256"/>
            <ac:spMk id="22" creationId="{00000000-0000-0000-0000-000000000000}"/>
          </ac:spMkLst>
        </pc:spChg>
        <pc:spChg chg="del mod">
          <ac:chgData name="Casey, Grace" userId="1c3d8e59-576a-4b7b-aa41-1e901c55c4de" providerId="ADAL" clId="{64944C50-872A-DA48-93C7-7DE2D8A6B588}" dt="2023-03-30T17:49:07.594" v="1212" actId="478"/>
          <ac:spMkLst>
            <pc:docMk/>
            <pc:sldMk cId="2702103839" sldId="256"/>
            <ac:spMk id="24" creationId="{00000000-0000-0000-0000-000000000000}"/>
          </ac:spMkLst>
        </pc:spChg>
        <pc:spChg chg="mod">
          <ac:chgData name="Casey, Grace" userId="1c3d8e59-576a-4b7b-aa41-1e901c55c4de" providerId="ADAL" clId="{64944C50-872A-DA48-93C7-7DE2D8A6B588}" dt="2023-03-30T18:09:06.760" v="1310" actId="1038"/>
          <ac:spMkLst>
            <pc:docMk/>
            <pc:sldMk cId="2702103839" sldId="256"/>
            <ac:spMk id="25" creationId="{5E847193-98C7-C712-36CD-8C75D804F721}"/>
          </ac:spMkLst>
        </pc:spChg>
        <pc:spChg chg="del">
          <ac:chgData name="Casey, Grace" userId="1c3d8e59-576a-4b7b-aa41-1e901c55c4de" providerId="ADAL" clId="{64944C50-872A-DA48-93C7-7DE2D8A6B588}" dt="2023-03-30T17:46:51.358" v="1199" actId="478"/>
          <ac:spMkLst>
            <pc:docMk/>
            <pc:sldMk cId="2702103839" sldId="256"/>
            <ac:spMk id="26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7:49:10.990" v="1215" actId="478"/>
          <ac:spMkLst>
            <pc:docMk/>
            <pc:sldMk cId="2702103839" sldId="256"/>
            <ac:spMk id="27" creationId="{00000000-0000-0000-0000-000000000000}"/>
          </ac:spMkLst>
        </pc:spChg>
        <pc:spChg chg="del mod">
          <ac:chgData name="Casey, Grace" userId="1c3d8e59-576a-4b7b-aa41-1e901c55c4de" providerId="ADAL" clId="{64944C50-872A-DA48-93C7-7DE2D8A6B588}" dt="2023-03-30T17:49:13.429" v="1217" actId="478"/>
          <ac:spMkLst>
            <pc:docMk/>
            <pc:sldMk cId="2702103839" sldId="256"/>
            <ac:spMk id="28" creationId="{00000000-0000-0000-0000-000000000000}"/>
          </ac:spMkLst>
        </pc:spChg>
        <pc:spChg chg="mod">
          <ac:chgData name="Casey, Grace" userId="1c3d8e59-576a-4b7b-aa41-1e901c55c4de" providerId="ADAL" clId="{64944C50-872A-DA48-93C7-7DE2D8A6B588}" dt="2023-03-30T01:48:24.380" v="172" actId="403"/>
          <ac:spMkLst>
            <pc:docMk/>
            <pc:sldMk cId="2702103839" sldId="256"/>
            <ac:spMk id="29" creationId="{00000000-0000-0000-0000-000000000000}"/>
          </ac:spMkLst>
        </pc:spChg>
        <pc:spChg chg="add mod">
          <ac:chgData name="Casey, Grace" userId="1c3d8e59-576a-4b7b-aa41-1e901c55c4de" providerId="ADAL" clId="{64944C50-872A-DA48-93C7-7DE2D8A6B588}" dt="2023-03-30T18:29:20.829" v="1520" actId="14100"/>
          <ac:spMkLst>
            <pc:docMk/>
            <pc:sldMk cId="2702103839" sldId="256"/>
            <ac:spMk id="30" creationId="{6CF5F2A1-4145-A34B-8668-FE8C2AA70DC9}"/>
          </ac:spMkLst>
        </pc:spChg>
        <pc:spChg chg="add mod">
          <ac:chgData name="Casey, Grace" userId="1c3d8e59-576a-4b7b-aa41-1e901c55c4de" providerId="ADAL" clId="{64944C50-872A-DA48-93C7-7DE2D8A6B588}" dt="2023-03-30T18:44:16.649" v="2050"/>
          <ac:spMkLst>
            <pc:docMk/>
            <pc:sldMk cId="2702103839" sldId="256"/>
            <ac:spMk id="31" creationId="{416AE799-CDD3-B649-B96E-DBF7FEAD85F5}"/>
          </ac:spMkLst>
        </pc:spChg>
        <pc:spChg chg="add mod">
          <ac:chgData name="Casey, Grace" userId="1c3d8e59-576a-4b7b-aa41-1e901c55c4de" providerId="ADAL" clId="{64944C50-872A-DA48-93C7-7DE2D8A6B588}" dt="2023-03-30T18:29:13.150" v="1519" actId="1076"/>
          <ac:spMkLst>
            <pc:docMk/>
            <pc:sldMk cId="2702103839" sldId="256"/>
            <ac:spMk id="32" creationId="{AB220BF9-CEC3-EF49-93A0-45F1A6C04080}"/>
          </ac:spMkLst>
        </pc:spChg>
        <pc:spChg chg="add mod">
          <ac:chgData name="Casey, Grace" userId="1c3d8e59-576a-4b7b-aa41-1e901c55c4de" providerId="ADAL" clId="{64944C50-872A-DA48-93C7-7DE2D8A6B588}" dt="2023-03-30T18:06:45.416" v="1289" actId="1076"/>
          <ac:spMkLst>
            <pc:docMk/>
            <pc:sldMk cId="2702103839" sldId="256"/>
            <ac:spMk id="38" creationId="{7EAC011D-9F30-4C46-AC6D-1DB82CE9E899}"/>
          </ac:spMkLst>
        </pc:spChg>
        <pc:spChg chg="add del mod">
          <ac:chgData name="Casey, Grace" userId="1c3d8e59-576a-4b7b-aa41-1e901c55c4de" providerId="ADAL" clId="{64944C50-872A-DA48-93C7-7DE2D8A6B588}" dt="2023-03-30T17:02:25.092" v="469" actId="478"/>
          <ac:spMkLst>
            <pc:docMk/>
            <pc:sldMk cId="2702103839" sldId="256"/>
            <ac:spMk id="39" creationId="{560BD586-35E6-9948-BB27-0D7090B48153}"/>
          </ac:spMkLst>
        </pc:spChg>
        <pc:spChg chg="add mod">
          <ac:chgData name="Casey, Grace" userId="1c3d8e59-576a-4b7b-aa41-1e901c55c4de" providerId="ADAL" clId="{64944C50-872A-DA48-93C7-7DE2D8A6B588}" dt="2023-03-30T18:06:14.833" v="1287" actId="122"/>
          <ac:spMkLst>
            <pc:docMk/>
            <pc:sldMk cId="2702103839" sldId="256"/>
            <ac:spMk id="43" creationId="{0BFD6883-ACC9-234F-A3BD-B6F995F369AC}"/>
          </ac:spMkLst>
        </pc:spChg>
        <pc:spChg chg="add del mod">
          <ac:chgData name="Casey, Grace" userId="1c3d8e59-576a-4b7b-aa41-1e901c55c4de" providerId="ADAL" clId="{64944C50-872A-DA48-93C7-7DE2D8A6B588}" dt="2023-03-30T17:32:42.539" v="1019" actId="478"/>
          <ac:spMkLst>
            <pc:docMk/>
            <pc:sldMk cId="2702103839" sldId="256"/>
            <ac:spMk id="44" creationId="{9E94EC84-E321-2646-A5F5-6B1CD1E63F4E}"/>
          </ac:spMkLst>
        </pc:spChg>
        <pc:spChg chg="add mod">
          <ac:chgData name="Casey, Grace" userId="1c3d8e59-576a-4b7b-aa41-1e901c55c4de" providerId="ADAL" clId="{64944C50-872A-DA48-93C7-7DE2D8A6B588}" dt="2023-03-30T18:06:13.067" v="1286" actId="122"/>
          <ac:spMkLst>
            <pc:docMk/>
            <pc:sldMk cId="2702103839" sldId="256"/>
            <ac:spMk id="50" creationId="{F8BA5097-ED36-8B44-86E4-BA10C311F163}"/>
          </ac:spMkLst>
        </pc:spChg>
        <pc:spChg chg="add mod">
          <ac:chgData name="Casey, Grace" userId="1c3d8e59-576a-4b7b-aa41-1e901c55c4de" providerId="ADAL" clId="{64944C50-872A-DA48-93C7-7DE2D8A6B588}" dt="2023-03-30T18:06:09.465" v="1284" actId="122"/>
          <ac:spMkLst>
            <pc:docMk/>
            <pc:sldMk cId="2702103839" sldId="256"/>
            <ac:spMk id="51" creationId="{1E2696AF-1CCE-7042-8879-3C799B91DE4C}"/>
          </ac:spMkLst>
        </pc:spChg>
        <pc:spChg chg="add mod">
          <ac:chgData name="Casey, Grace" userId="1c3d8e59-576a-4b7b-aa41-1e901c55c4de" providerId="ADAL" clId="{64944C50-872A-DA48-93C7-7DE2D8A6B588}" dt="2023-03-30T18:06:11.273" v="1285" actId="122"/>
          <ac:spMkLst>
            <pc:docMk/>
            <pc:sldMk cId="2702103839" sldId="256"/>
            <ac:spMk id="56" creationId="{BB08A0DA-6F2A-4A47-8943-212C620A1387}"/>
          </ac:spMkLst>
        </pc:spChg>
        <pc:spChg chg="add mod">
          <ac:chgData name="Casey, Grace" userId="1c3d8e59-576a-4b7b-aa41-1e901c55c4de" providerId="ADAL" clId="{64944C50-872A-DA48-93C7-7DE2D8A6B588}" dt="2023-03-30T18:28:53.671" v="1517" actId="1076"/>
          <ac:spMkLst>
            <pc:docMk/>
            <pc:sldMk cId="2702103839" sldId="256"/>
            <ac:spMk id="59" creationId="{0AAEC33B-FA09-7F46-B062-F434A64DC616}"/>
          </ac:spMkLst>
        </pc:spChg>
        <pc:spChg chg="add mod">
          <ac:chgData name="Casey, Grace" userId="1c3d8e59-576a-4b7b-aa41-1e901c55c4de" providerId="ADAL" clId="{64944C50-872A-DA48-93C7-7DE2D8A6B588}" dt="2023-03-30T18:28:53.671" v="1517" actId="1076"/>
          <ac:spMkLst>
            <pc:docMk/>
            <pc:sldMk cId="2702103839" sldId="256"/>
            <ac:spMk id="60" creationId="{13C771D6-24B9-C048-B28B-DBC60D9D8B36}"/>
          </ac:spMkLst>
        </pc:spChg>
        <pc:spChg chg="mod">
          <ac:chgData name="Casey, Grace" userId="1c3d8e59-576a-4b7b-aa41-1e901c55c4de" providerId="ADAL" clId="{64944C50-872A-DA48-93C7-7DE2D8A6B588}" dt="2023-03-30T18:05:32.772" v="1278" actId="1076"/>
          <ac:spMkLst>
            <pc:docMk/>
            <pc:sldMk cId="2702103839" sldId="256"/>
            <ac:spMk id="626" creationId="{9C1824B7-7FBB-5C65-A58C-7FFED5F460F1}"/>
          </ac:spMkLst>
        </pc:spChg>
        <pc:spChg chg="mod">
          <ac:chgData name="Casey, Grace" userId="1c3d8e59-576a-4b7b-aa41-1e901c55c4de" providerId="ADAL" clId="{64944C50-872A-DA48-93C7-7DE2D8A6B588}" dt="2023-03-30T18:06:31.431" v="1288" actId="1076"/>
          <ac:spMkLst>
            <pc:docMk/>
            <pc:sldMk cId="2702103839" sldId="256"/>
            <ac:spMk id="630" creationId="{211CCB4E-6063-FD7F-1848-D5FA34DAAC38}"/>
          </ac:spMkLst>
        </pc:spChg>
        <pc:spChg chg="mod">
          <ac:chgData name="Casey, Grace" userId="1c3d8e59-576a-4b7b-aa41-1e901c55c4de" providerId="ADAL" clId="{64944C50-872A-DA48-93C7-7DE2D8A6B588}" dt="2023-03-30T18:05:52.846" v="1281" actId="1076"/>
          <ac:spMkLst>
            <pc:docMk/>
            <pc:sldMk cId="2702103839" sldId="256"/>
            <ac:spMk id="631" creationId="{376E44A9-11AD-DC5C-C306-CADA1E4A3871}"/>
          </ac:spMkLst>
        </pc:spChg>
        <pc:spChg chg="mod">
          <ac:chgData name="Casey, Grace" userId="1c3d8e59-576a-4b7b-aa41-1e901c55c4de" providerId="ADAL" clId="{64944C50-872A-DA48-93C7-7DE2D8A6B588}" dt="2023-03-30T18:05:58.922" v="1282" actId="1076"/>
          <ac:spMkLst>
            <pc:docMk/>
            <pc:sldMk cId="2702103839" sldId="256"/>
            <ac:spMk id="632" creationId="{7FCDE322-3F8F-0BE2-592D-C75A8DBCC395}"/>
          </ac:spMkLst>
        </pc:spChg>
        <pc:spChg chg="del mod">
          <ac:chgData name="Casey, Grace" userId="1c3d8e59-576a-4b7b-aa41-1e901c55c4de" providerId="ADAL" clId="{64944C50-872A-DA48-93C7-7DE2D8A6B588}" dt="2023-03-30T16:50:21.981" v="441" actId="478"/>
          <ac:spMkLst>
            <pc:docMk/>
            <pc:sldMk cId="2702103839" sldId="256"/>
            <ac:spMk id="633" creationId="{2B727F99-087E-1526-41A3-71CCEA9DAAD7}"/>
          </ac:spMkLst>
        </pc:spChg>
        <pc:spChg chg="del mod">
          <ac:chgData name="Casey, Grace" userId="1c3d8e59-576a-4b7b-aa41-1e901c55c4de" providerId="ADAL" clId="{64944C50-872A-DA48-93C7-7DE2D8A6B588}" dt="2023-03-30T16:51:35.156" v="454" actId="478"/>
          <ac:spMkLst>
            <pc:docMk/>
            <pc:sldMk cId="2702103839" sldId="256"/>
            <ac:spMk id="637" creationId="{952A2B02-E654-599D-61E9-D010D6C9BCFF}"/>
          </ac:spMkLst>
        </pc:spChg>
        <pc:spChg chg="del mod">
          <ac:chgData name="Casey, Grace" userId="1c3d8e59-576a-4b7b-aa41-1e901c55c4de" providerId="ADAL" clId="{64944C50-872A-DA48-93C7-7DE2D8A6B588}" dt="2023-03-30T16:51:47.155" v="458" actId="478"/>
          <ac:spMkLst>
            <pc:docMk/>
            <pc:sldMk cId="2702103839" sldId="256"/>
            <ac:spMk id="638" creationId="{6425012B-B1A7-EB2E-DFF8-FD0AED7410CD}"/>
          </ac:spMkLst>
        </pc:spChg>
        <pc:spChg chg="del mod">
          <ac:chgData name="Casey, Grace" userId="1c3d8e59-576a-4b7b-aa41-1e901c55c4de" providerId="ADAL" clId="{64944C50-872A-DA48-93C7-7DE2D8A6B588}" dt="2023-03-30T16:38:25.551" v="372" actId="478"/>
          <ac:spMkLst>
            <pc:docMk/>
            <pc:sldMk cId="2702103839" sldId="256"/>
            <ac:spMk id="639" creationId="{B3F886FF-4D5E-DF65-2A0D-2BD10BA139E3}"/>
          </ac:spMkLst>
        </pc:spChg>
        <pc:grpChg chg="add del mod">
          <ac:chgData name="Casey, Grace" userId="1c3d8e59-576a-4b7b-aa41-1e901c55c4de" providerId="ADAL" clId="{64944C50-872A-DA48-93C7-7DE2D8A6B588}" dt="2023-03-30T16:55:30.219" v="464" actId="21"/>
          <ac:grpSpMkLst>
            <pc:docMk/>
            <pc:sldMk cId="2702103839" sldId="256"/>
            <ac:grpSpMk id="37" creationId="{1CADB9AE-80AC-754A-A0D7-9A48929437EF}"/>
          </ac:grpSpMkLst>
        </pc:grpChg>
        <pc:graphicFrameChg chg="mod modGraphic">
          <ac:chgData name="Casey, Grace" userId="1c3d8e59-576a-4b7b-aa41-1e901c55c4de" providerId="ADAL" clId="{64944C50-872A-DA48-93C7-7DE2D8A6B588}" dt="2023-03-30T18:28:46.016" v="1516" actId="1076"/>
          <ac:graphicFrameMkLst>
            <pc:docMk/>
            <pc:sldMk cId="2702103839" sldId="256"/>
            <ac:graphicFrameMk id="18" creationId="{030E4C4E-98B8-620C-276C-2160CBE9B0BA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17:16:19.429" v="715" actId="478"/>
          <ac:graphicFrameMkLst>
            <pc:docMk/>
            <pc:sldMk cId="2702103839" sldId="256"/>
            <ac:graphicFrameMk id="40" creationId="{4C094307-D3B6-644D-8A1E-D6EC332ED116}"/>
          </ac:graphicFrameMkLst>
        </pc:graphicFrameChg>
        <pc:graphicFrameChg chg="add del modGraphic">
          <ac:chgData name="Casey, Grace" userId="1c3d8e59-576a-4b7b-aa41-1e901c55c4de" providerId="ADAL" clId="{64944C50-872A-DA48-93C7-7DE2D8A6B588}" dt="2023-03-30T17:16:28.910" v="717" actId="1032"/>
          <ac:graphicFrameMkLst>
            <pc:docMk/>
            <pc:sldMk cId="2702103839" sldId="256"/>
            <ac:graphicFrameMk id="41" creationId="{A140A6D1-BDF8-004D-ACD9-44ED3A8A6799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17:26:45.698" v="993" actId="478"/>
          <ac:graphicFrameMkLst>
            <pc:docMk/>
            <pc:sldMk cId="2702103839" sldId="256"/>
            <ac:graphicFrameMk id="42" creationId="{88B92BFC-BABB-CA45-A42A-5ED0EF0C87B6}"/>
          </ac:graphicFrameMkLst>
        </pc:graphicFrameChg>
        <pc:picChg chg="add del mod">
          <ac:chgData name="Casey, Grace" userId="1c3d8e59-576a-4b7b-aa41-1e901c55c4de" providerId="ADAL" clId="{64944C50-872A-DA48-93C7-7DE2D8A6B588}" dt="2023-03-30T16:36:50.919" v="370" actId="478"/>
          <ac:picMkLst>
            <pc:docMk/>
            <pc:sldMk cId="2702103839" sldId="256"/>
            <ac:picMk id="12" creationId="{5CE028DF-2CEC-E84A-8351-FC1F16055BE8}"/>
          </ac:picMkLst>
        </pc:picChg>
        <pc:picChg chg="add mod modCrop">
          <ac:chgData name="Casey, Grace" userId="1c3d8e59-576a-4b7b-aa41-1e901c55c4de" providerId="ADAL" clId="{64944C50-872A-DA48-93C7-7DE2D8A6B588}" dt="2023-03-30T16:48:29.585" v="415" actId="164"/>
          <ac:picMkLst>
            <pc:docMk/>
            <pc:sldMk cId="2702103839" sldId="256"/>
            <ac:picMk id="30" creationId="{E072F785-7CA6-C94E-8ECA-9DE0336A0CA3}"/>
          </ac:picMkLst>
        </pc:picChg>
        <pc:picChg chg="add del mod modCrop">
          <ac:chgData name="Casey, Grace" userId="1c3d8e59-576a-4b7b-aa41-1e901c55c4de" providerId="ADAL" clId="{64944C50-872A-DA48-93C7-7DE2D8A6B588}" dt="2023-03-30T16:55:30.219" v="464" actId="21"/>
          <ac:picMkLst>
            <pc:docMk/>
            <pc:sldMk cId="2702103839" sldId="256"/>
            <ac:picMk id="32" creationId="{1AC4AE25-0AEC-4048-84BC-85E69FC968C2}"/>
          </ac:picMkLst>
        </pc:picChg>
        <pc:picChg chg="add del mod modCrop">
          <ac:chgData name="Casey, Grace" userId="1c3d8e59-576a-4b7b-aa41-1e901c55c4de" providerId="ADAL" clId="{64944C50-872A-DA48-93C7-7DE2D8A6B588}" dt="2023-03-30T16:55:30.219" v="464" actId="21"/>
          <ac:picMkLst>
            <pc:docMk/>
            <pc:sldMk cId="2702103839" sldId="256"/>
            <ac:picMk id="34" creationId="{24FED28A-6CD8-2F4E-A077-2FFCAD8A8E37}"/>
          </ac:picMkLst>
        </pc:picChg>
        <pc:picChg chg="add del mod modCrop">
          <ac:chgData name="Casey, Grace" userId="1c3d8e59-576a-4b7b-aa41-1e901c55c4de" providerId="ADAL" clId="{64944C50-872A-DA48-93C7-7DE2D8A6B588}" dt="2023-03-30T16:55:30.219" v="464" actId="21"/>
          <ac:picMkLst>
            <pc:docMk/>
            <pc:sldMk cId="2702103839" sldId="256"/>
            <ac:picMk id="36" creationId="{71BDCC64-071F-F446-91BB-C3AC6537B2C7}"/>
          </ac:picMkLst>
        </pc:picChg>
        <pc:picChg chg="add mod modCrop">
          <ac:chgData name="Casey, Grace" userId="1c3d8e59-576a-4b7b-aa41-1e901c55c4de" providerId="ADAL" clId="{64944C50-872A-DA48-93C7-7DE2D8A6B588}" dt="2023-03-30T16:48:29.585" v="415" actId="164"/>
          <ac:picMkLst>
            <pc:docMk/>
            <pc:sldMk cId="2702103839" sldId="256"/>
            <ac:picMk id="46" creationId="{5E5A404E-67C3-834E-B54A-5890C22FDB0D}"/>
          </ac:picMkLst>
        </pc:picChg>
        <pc:picChg chg="add del mod">
          <ac:chgData name="Casey, Grace" userId="1c3d8e59-576a-4b7b-aa41-1e901c55c4de" providerId="ADAL" clId="{64944C50-872A-DA48-93C7-7DE2D8A6B588}" dt="2023-03-30T16:40:28.670" v="382" actId="478"/>
          <ac:picMkLst>
            <pc:docMk/>
            <pc:sldMk cId="2702103839" sldId="256"/>
            <ac:picMk id="1026" creationId="{3790AD97-585C-024F-8873-DB0D1084EE10}"/>
          </ac:picMkLst>
        </pc:picChg>
        <pc:picChg chg="add mod">
          <ac:chgData name="Casey, Grace" userId="1c3d8e59-576a-4b7b-aa41-1e901c55c4de" providerId="ADAL" clId="{64944C50-872A-DA48-93C7-7DE2D8A6B588}" dt="2023-03-30T18:28:53.671" v="1517" actId="1076"/>
          <ac:picMkLst>
            <pc:docMk/>
            <pc:sldMk cId="2702103839" sldId="256"/>
            <ac:picMk id="1028" creationId="{ADB9148B-A8E2-354C-9A05-39B852A3E2A5}"/>
          </ac:picMkLst>
        </pc:picChg>
        <pc:picChg chg="add mod">
          <ac:chgData name="Casey, Grace" userId="1c3d8e59-576a-4b7b-aa41-1e901c55c4de" providerId="ADAL" clId="{64944C50-872A-DA48-93C7-7DE2D8A6B588}" dt="2023-03-30T18:11:06.894" v="1326" actId="1076"/>
          <ac:picMkLst>
            <pc:docMk/>
            <pc:sldMk cId="2702103839" sldId="256"/>
            <ac:picMk id="1030" creationId="{6D9B7B8D-CF09-6B48-8D37-E4A9D7644187}"/>
          </ac:picMkLst>
        </pc:picChg>
      </pc:sldChg>
      <pc:sldChg chg="addSp delSp modSp mod setBg">
        <pc:chgData name="Casey, Grace" userId="1c3d8e59-576a-4b7b-aa41-1e901c55c4de" providerId="ADAL" clId="{64944C50-872A-DA48-93C7-7DE2D8A6B588}" dt="2023-04-03T17:42:25.870" v="8752" actId="478"/>
        <pc:sldMkLst>
          <pc:docMk/>
          <pc:sldMk cId="4179026774" sldId="257"/>
        </pc:sldMkLst>
        <pc:spChg chg="add del mod">
          <ac:chgData name="Casey, Grace" userId="1c3d8e59-576a-4b7b-aa41-1e901c55c4de" providerId="ADAL" clId="{64944C50-872A-DA48-93C7-7DE2D8A6B588}" dt="2023-04-03T17:42:25.870" v="8752" actId="478"/>
          <ac:spMkLst>
            <pc:docMk/>
            <pc:sldMk cId="4179026774" sldId="257"/>
            <ac:spMk id="5" creationId="{56B4E966-06FC-2142-8537-7412C6263D6B}"/>
          </ac:spMkLst>
        </pc:spChg>
        <pc:grpChg chg="add mod">
          <ac:chgData name="Casey, Grace" userId="1c3d8e59-576a-4b7b-aa41-1e901c55c4de" providerId="ADAL" clId="{64944C50-872A-DA48-93C7-7DE2D8A6B588}" dt="2023-03-30T16:55:36.964" v="466" actId="1076"/>
          <ac:grpSpMkLst>
            <pc:docMk/>
            <pc:sldMk cId="4179026774" sldId="257"/>
            <ac:grpSpMk id="9" creationId="{560DEB15-38A6-1A45-B25E-965B75FF85F1}"/>
          </ac:grpSpMkLst>
        </pc:grpChg>
        <pc:graphicFrameChg chg="add del mod">
          <ac:chgData name="Casey, Grace" userId="1c3d8e59-576a-4b7b-aa41-1e901c55c4de" providerId="ADAL" clId="{64944C50-872A-DA48-93C7-7DE2D8A6B588}" dt="2023-04-03T17:42:25.870" v="8752" actId="478"/>
          <ac:graphicFrameMkLst>
            <pc:docMk/>
            <pc:sldMk cId="4179026774" sldId="257"/>
            <ac:graphicFrameMk id="4" creationId="{158CF5EC-D9ED-3844-BC03-CEB8AC5F1F57}"/>
          </ac:graphicFrameMkLst>
        </pc:graphicFrameChg>
        <pc:picChg chg="add mod">
          <ac:chgData name="Casey, Grace" userId="1c3d8e59-576a-4b7b-aa41-1e901c55c4de" providerId="ADAL" clId="{64944C50-872A-DA48-93C7-7DE2D8A6B588}" dt="2023-03-30T16:55:36.964" v="466" actId="1076"/>
          <ac:picMkLst>
            <pc:docMk/>
            <pc:sldMk cId="4179026774" sldId="257"/>
            <ac:picMk id="5" creationId="{A0780D9E-ED9F-4647-A25E-DA46B1AD3D9F}"/>
          </ac:picMkLst>
        </pc:picChg>
        <pc:picChg chg="add mod">
          <ac:chgData name="Casey, Grace" userId="1c3d8e59-576a-4b7b-aa41-1e901c55c4de" providerId="ADAL" clId="{64944C50-872A-DA48-93C7-7DE2D8A6B588}" dt="2023-03-30T16:55:36.964" v="466" actId="1076"/>
          <ac:picMkLst>
            <pc:docMk/>
            <pc:sldMk cId="4179026774" sldId="257"/>
            <ac:picMk id="6" creationId="{2457CB67-1B33-6748-B835-15CAF2788759}"/>
          </ac:picMkLst>
        </pc:picChg>
        <pc:picChg chg="add mod">
          <ac:chgData name="Casey, Grace" userId="1c3d8e59-576a-4b7b-aa41-1e901c55c4de" providerId="ADAL" clId="{64944C50-872A-DA48-93C7-7DE2D8A6B588}" dt="2023-03-30T16:55:36.964" v="466" actId="1076"/>
          <ac:picMkLst>
            <pc:docMk/>
            <pc:sldMk cId="4179026774" sldId="257"/>
            <ac:picMk id="8" creationId="{765AABE6-E6D1-5D4F-8CC6-FDB59401F824}"/>
          </ac:picMkLst>
        </pc:picChg>
        <pc:picChg chg="mod">
          <ac:chgData name="Casey, Grace" userId="1c3d8e59-576a-4b7b-aa41-1e901c55c4de" providerId="ADAL" clId="{64944C50-872A-DA48-93C7-7DE2D8A6B588}" dt="2023-03-30T16:55:34.616" v="465"/>
          <ac:picMkLst>
            <pc:docMk/>
            <pc:sldMk cId="4179026774" sldId="257"/>
            <ac:picMk id="10" creationId="{E00EAF75-5225-964E-9F6E-03E641333F73}"/>
          </ac:picMkLst>
        </pc:picChg>
        <pc:picChg chg="mod">
          <ac:chgData name="Casey, Grace" userId="1c3d8e59-576a-4b7b-aa41-1e901c55c4de" providerId="ADAL" clId="{64944C50-872A-DA48-93C7-7DE2D8A6B588}" dt="2023-03-30T16:55:34.616" v="465"/>
          <ac:picMkLst>
            <pc:docMk/>
            <pc:sldMk cId="4179026774" sldId="257"/>
            <ac:picMk id="11" creationId="{2E089DA3-1D80-CA4F-B0EE-7BBC1370CE6A}"/>
          </ac:picMkLst>
        </pc:picChg>
      </pc:sldChg>
      <pc:sldChg chg="setBg">
        <pc:chgData name="Casey, Grace" userId="1c3d8e59-576a-4b7b-aa41-1e901c55c4de" providerId="ADAL" clId="{64944C50-872A-DA48-93C7-7DE2D8A6B588}" dt="2023-03-30T01:39:47.418" v="62"/>
        <pc:sldMkLst>
          <pc:docMk/>
          <pc:sldMk cId="2429799711" sldId="258"/>
        </pc:sldMkLst>
      </pc:sldChg>
      <pc:sldChg chg="addSp delSp modSp add mod ord addCm modCm">
        <pc:chgData name="Casey, Grace" userId="1c3d8e59-576a-4b7b-aa41-1e901c55c4de" providerId="ADAL" clId="{64944C50-872A-DA48-93C7-7DE2D8A6B588}" dt="2023-04-06T20:35:06.238" v="10197" actId="1037"/>
        <pc:sldMkLst>
          <pc:docMk/>
          <pc:sldMk cId="4184296837" sldId="259"/>
        </pc:sldMkLst>
        <pc:spChg chg="del mod">
          <ac:chgData name="Casey, Grace" userId="1c3d8e59-576a-4b7b-aa41-1e901c55c4de" providerId="ADAL" clId="{64944C50-872A-DA48-93C7-7DE2D8A6B588}" dt="2023-03-30T18:23:22.978" v="1417" actId="478"/>
          <ac:spMkLst>
            <pc:docMk/>
            <pc:sldMk cId="4184296837" sldId="259"/>
            <ac:spMk id="3" creationId="{6C87B529-6A39-2242-9CA6-3E181E4CECB0}"/>
          </ac:spMkLst>
        </pc:spChg>
        <pc:spChg chg="add del mod">
          <ac:chgData name="Casey, Grace" userId="1c3d8e59-576a-4b7b-aa41-1e901c55c4de" providerId="ADAL" clId="{64944C50-872A-DA48-93C7-7DE2D8A6B588}" dt="2023-03-30T20:49:32.411" v="5921"/>
          <ac:spMkLst>
            <pc:docMk/>
            <pc:sldMk cId="4184296837" sldId="259"/>
            <ac:spMk id="3" creationId="{BF42E697-EE24-E241-962F-DBCF1EC49DCE}"/>
          </ac:spMkLst>
        </pc:spChg>
        <pc:spChg chg="del">
          <ac:chgData name="Casey, Grace" userId="1c3d8e59-576a-4b7b-aa41-1e901c55c4de" providerId="ADAL" clId="{64944C50-872A-DA48-93C7-7DE2D8A6B588}" dt="2023-03-30T18:19:13.768" v="1353" actId="478"/>
          <ac:spMkLst>
            <pc:docMk/>
            <pc:sldMk cId="4184296837" sldId="259"/>
            <ac:spMk id="4" creationId="{398EDC4A-378B-CA09-2887-02231CAAB431}"/>
          </ac:spMkLst>
        </pc:spChg>
        <pc:spChg chg="add mod">
          <ac:chgData name="Casey, Grace" userId="1c3d8e59-576a-4b7b-aa41-1e901c55c4de" providerId="ADAL" clId="{64944C50-872A-DA48-93C7-7DE2D8A6B588}" dt="2023-04-06T19:32:02.962" v="10063" actId="1076"/>
          <ac:spMkLst>
            <pc:docMk/>
            <pc:sldMk cId="4184296837" sldId="259"/>
            <ac:spMk id="4" creationId="{89F7998A-6E09-9B4B-BF9C-CF398B518422}"/>
          </ac:spMkLst>
        </pc:spChg>
        <pc:spChg chg="add del mod">
          <ac:chgData name="Casey, Grace" userId="1c3d8e59-576a-4b7b-aa41-1e901c55c4de" providerId="ADAL" clId="{64944C50-872A-DA48-93C7-7DE2D8A6B588}" dt="2023-04-05T17:43:15.114" v="9330" actId="478"/>
          <ac:spMkLst>
            <pc:docMk/>
            <pc:sldMk cId="4184296837" sldId="259"/>
            <ac:spMk id="4" creationId="{CDF6FFFF-7E57-934B-9AE3-6AC2956A8610}"/>
          </ac:spMkLst>
        </pc:spChg>
        <pc:spChg chg="mod">
          <ac:chgData name="Casey, Grace" userId="1c3d8e59-576a-4b7b-aa41-1e901c55c4de" providerId="ADAL" clId="{64944C50-872A-DA48-93C7-7DE2D8A6B588}" dt="2023-04-06T19:10:51.722" v="9655" actId="1076"/>
          <ac:spMkLst>
            <pc:docMk/>
            <pc:sldMk cId="4184296837" sldId="259"/>
            <ac:spMk id="5" creationId="{9DBBE05F-17C8-3747-90A6-4929B8568175}"/>
          </ac:spMkLst>
        </pc:spChg>
        <pc:spChg chg="add del mod">
          <ac:chgData name="Casey, Grace" userId="1c3d8e59-576a-4b7b-aa41-1e901c55c4de" providerId="ADAL" clId="{64944C50-872A-DA48-93C7-7DE2D8A6B588}" dt="2023-04-03T17:16:06.884" v="8643" actId="478"/>
          <ac:spMkLst>
            <pc:docMk/>
            <pc:sldMk cId="4184296837" sldId="259"/>
            <ac:spMk id="6" creationId="{48E7FA92-D97A-8C41-94E9-83B3B7FDB290}"/>
          </ac:spMkLst>
        </pc:spChg>
        <pc:spChg chg="del mod">
          <ac:chgData name="Casey, Grace" userId="1c3d8e59-576a-4b7b-aa41-1e901c55c4de" providerId="ADAL" clId="{64944C50-872A-DA48-93C7-7DE2D8A6B588}" dt="2023-03-30T18:23:07.911" v="1414" actId="478"/>
          <ac:spMkLst>
            <pc:docMk/>
            <pc:sldMk cId="4184296837" sldId="259"/>
            <ac:spMk id="6" creationId="{5E229890-0DA2-4144-AB30-188CF1D1F54E}"/>
          </ac:spMkLst>
        </pc:spChg>
        <pc:spChg chg="mod">
          <ac:chgData name="Casey, Grace" userId="1c3d8e59-576a-4b7b-aa41-1e901c55c4de" providerId="ADAL" clId="{64944C50-872A-DA48-93C7-7DE2D8A6B588}" dt="2023-04-06T19:10:21.466" v="9650" actId="14100"/>
          <ac:spMkLst>
            <pc:docMk/>
            <pc:sldMk cId="4184296837" sldId="259"/>
            <ac:spMk id="7" creationId="{D7457A1C-913F-CD75-9911-29C573BAD73B}"/>
          </ac:spMkLst>
        </pc:spChg>
        <pc:spChg chg="add del mod">
          <ac:chgData name="Casey, Grace" userId="1c3d8e59-576a-4b7b-aa41-1e901c55c4de" providerId="ADAL" clId="{64944C50-872A-DA48-93C7-7DE2D8A6B588}" dt="2023-03-30T19:48:25.508" v="4822"/>
          <ac:spMkLst>
            <pc:docMk/>
            <pc:sldMk cId="4184296837" sldId="259"/>
            <ac:spMk id="8" creationId="{EB2395B9-AC08-F14F-9470-4FC020445F2F}"/>
          </ac:spMkLst>
        </pc:spChg>
        <pc:spChg chg="add mod">
          <ac:chgData name="Casey, Grace" userId="1c3d8e59-576a-4b7b-aa41-1e901c55c4de" providerId="ADAL" clId="{64944C50-872A-DA48-93C7-7DE2D8A6B588}" dt="2023-04-06T17:51:22.393" v="9604" actId="17032"/>
          <ac:spMkLst>
            <pc:docMk/>
            <pc:sldMk cId="4184296837" sldId="259"/>
            <ac:spMk id="9" creationId="{9DFA18C1-2B88-584A-A764-51BD69D49257}"/>
          </ac:spMkLst>
        </pc:spChg>
        <pc:spChg chg="del">
          <ac:chgData name="Casey, Grace" userId="1c3d8e59-576a-4b7b-aa41-1e901c55c4de" providerId="ADAL" clId="{64944C50-872A-DA48-93C7-7DE2D8A6B588}" dt="2023-03-30T18:19:11.117" v="1351" actId="478"/>
          <ac:spMkLst>
            <pc:docMk/>
            <pc:sldMk cId="4184296837" sldId="259"/>
            <ac:spMk id="10" creationId="{00000000-0000-0000-0000-000000000000}"/>
          </ac:spMkLst>
        </pc:spChg>
        <pc:spChg chg="add del mod">
          <ac:chgData name="Casey, Grace" userId="1c3d8e59-576a-4b7b-aa41-1e901c55c4de" providerId="ADAL" clId="{64944C50-872A-DA48-93C7-7DE2D8A6B588}" dt="2023-03-30T23:11:57.164" v="7894" actId="21"/>
          <ac:spMkLst>
            <pc:docMk/>
            <pc:sldMk cId="4184296837" sldId="259"/>
            <ac:spMk id="11" creationId="{BA320F84-33DB-6B4B-97CC-4620C4513C61}"/>
          </ac:spMkLst>
        </pc:spChg>
        <pc:spChg chg="mod">
          <ac:chgData name="Casey, Grace" userId="1c3d8e59-576a-4b7b-aa41-1e901c55c4de" providerId="ADAL" clId="{64944C50-872A-DA48-93C7-7DE2D8A6B588}" dt="2023-04-06T20:35:06.238" v="10197" actId="1037"/>
          <ac:spMkLst>
            <pc:docMk/>
            <pc:sldMk cId="4184296837" sldId="259"/>
            <ac:spMk id="13" creationId="{882C26E0-E7F4-FEE0-2BA1-01016C0EBF83}"/>
          </ac:spMkLst>
        </pc:spChg>
        <pc:spChg chg="mod">
          <ac:chgData name="Casey, Grace" userId="1c3d8e59-576a-4b7b-aa41-1e901c55c4de" providerId="ADAL" clId="{64944C50-872A-DA48-93C7-7DE2D8A6B588}" dt="2023-04-03T16:48:10.502" v="8566" actId="1076"/>
          <ac:spMkLst>
            <pc:docMk/>
            <pc:sldMk cId="4184296837" sldId="259"/>
            <ac:spMk id="14" creationId="{CFF716E2-C299-1492-7082-A918083F25C2}"/>
          </ac:spMkLst>
        </pc:spChg>
        <pc:spChg chg="mod">
          <ac:chgData name="Casey, Grace" userId="1c3d8e59-576a-4b7b-aa41-1e901c55c4de" providerId="ADAL" clId="{64944C50-872A-DA48-93C7-7DE2D8A6B588}" dt="2023-04-06T20:25:16.801" v="10177" actId="1076"/>
          <ac:spMkLst>
            <pc:docMk/>
            <pc:sldMk cId="4184296837" sldId="259"/>
            <ac:spMk id="16" creationId="{738CDFF1-6570-D7C1-45AD-9F1A7616E64B}"/>
          </ac:spMkLst>
        </pc:spChg>
        <pc:spChg chg="del">
          <ac:chgData name="Casey, Grace" userId="1c3d8e59-576a-4b7b-aa41-1e901c55c4de" providerId="ADAL" clId="{64944C50-872A-DA48-93C7-7DE2D8A6B588}" dt="2023-03-30T18:19:12.391" v="1352" actId="478"/>
          <ac:spMkLst>
            <pc:docMk/>
            <pc:sldMk cId="4184296837" sldId="259"/>
            <ac:spMk id="16" creationId="{AD25DA71-EF2A-7583-6419-FE9E7C4FC2C5}"/>
          </ac:spMkLst>
        </pc:spChg>
        <pc:spChg chg="add del mod">
          <ac:chgData name="Casey, Grace" userId="1c3d8e59-576a-4b7b-aa41-1e901c55c4de" providerId="ADAL" clId="{64944C50-872A-DA48-93C7-7DE2D8A6B588}" dt="2023-04-03T18:00:38.823" v="9133" actId="478"/>
          <ac:spMkLst>
            <pc:docMk/>
            <pc:sldMk cId="4184296837" sldId="259"/>
            <ac:spMk id="17" creationId="{791FE5DC-7D5D-5441-9B28-61F999DFC430}"/>
          </ac:spMkLst>
        </pc:spChg>
        <pc:spChg chg="add del mod">
          <ac:chgData name="Casey, Grace" userId="1c3d8e59-576a-4b7b-aa41-1e901c55c4de" providerId="ADAL" clId="{64944C50-872A-DA48-93C7-7DE2D8A6B588}" dt="2023-04-06T17:51:42.657" v="9607" actId="478"/>
          <ac:spMkLst>
            <pc:docMk/>
            <pc:sldMk cId="4184296837" sldId="259"/>
            <ac:spMk id="17" creationId="{8002663D-C36D-3E41-B040-6F644C6D9839}"/>
          </ac:spMkLst>
        </pc:spChg>
        <pc:spChg chg="del">
          <ac:chgData name="Casey, Grace" userId="1c3d8e59-576a-4b7b-aa41-1e901c55c4de" providerId="ADAL" clId="{64944C50-872A-DA48-93C7-7DE2D8A6B588}" dt="2023-03-30T19:46:34.489" v="4657" actId="478"/>
          <ac:spMkLst>
            <pc:docMk/>
            <pc:sldMk cId="4184296837" sldId="259"/>
            <ac:spMk id="19" creationId="{00000000-0000-0000-0000-000000000000}"/>
          </ac:spMkLst>
        </pc:spChg>
        <pc:spChg chg="add mod">
          <ac:chgData name="Casey, Grace" userId="1c3d8e59-576a-4b7b-aa41-1e901c55c4de" providerId="ADAL" clId="{64944C50-872A-DA48-93C7-7DE2D8A6B588}" dt="2023-04-06T20:07:54.098" v="10096" actId="2085"/>
          <ac:spMkLst>
            <pc:docMk/>
            <pc:sldMk cId="4184296837" sldId="259"/>
            <ac:spMk id="19" creationId="{E5A4794C-3F18-A945-BA29-20C7765DAFE6}"/>
          </ac:spMkLst>
        </pc:spChg>
        <pc:spChg chg="mod">
          <ac:chgData name="Casey, Grace" userId="1c3d8e59-576a-4b7b-aa41-1e901c55c4de" providerId="ADAL" clId="{64944C50-872A-DA48-93C7-7DE2D8A6B588}" dt="2023-03-30T18:23:41.081" v="1438" actId="14100"/>
          <ac:spMkLst>
            <pc:docMk/>
            <pc:sldMk cId="4184296837" sldId="259"/>
            <ac:spMk id="25" creationId="{5E847193-98C7-C712-36CD-8C75D804F721}"/>
          </ac:spMkLst>
        </pc:spChg>
        <pc:spChg chg="mod">
          <ac:chgData name="Casey, Grace" userId="1c3d8e59-576a-4b7b-aa41-1e901c55c4de" providerId="ADAL" clId="{64944C50-872A-DA48-93C7-7DE2D8A6B588}" dt="2023-03-30T19:46:14.940" v="4653" actId="1076"/>
          <ac:spMkLst>
            <pc:docMk/>
            <pc:sldMk cId="4184296837" sldId="259"/>
            <ac:spMk id="29" creationId="{00000000-0000-0000-0000-000000000000}"/>
          </ac:spMkLst>
        </pc:spChg>
        <pc:spChg chg="del">
          <ac:chgData name="Casey, Grace" userId="1c3d8e59-576a-4b7b-aa41-1e901c55c4de" providerId="ADAL" clId="{64944C50-872A-DA48-93C7-7DE2D8A6B588}" dt="2023-03-30T18:19:19.164" v="1356" actId="478"/>
          <ac:spMkLst>
            <pc:docMk/>
            <pc:sldMk cId="4184296837" sldId="259"/>
            <ac:spMk id="30" creationId="{6CF5F2A1-4145-A34B-8668-FE8C2AA70DC9}"/>
          </ac:spMkLst>
        </pc:spChg>
        <pc:spChg chg="del mod">
          <ac:chgData name="Casey, Grace" userId="1c3d8e59-576a-4b7b-aa41-1e901c55c4de" providerId="ADAL" clId="{64944C50-872A-DA48-93C7-7DE2D8A6B588}" dt="2023-03-30T18:27:32.919" v="1479"/>
          <ac:spMkLst>
            <pc:docMk/>
            <pc:sldMk cId="4184296837" sldId="259"/>
            <ac:spMk id="31" creationId="{416AE799-CDD3-B649-B96E-DBF7FEAD85F5}"/>
          </ac:spMkLst>
        </pc:spChg>
        <pc:spChg chg="add mod">
          <ac:chgData name="Casey, Grace" userId="1c3d8e59-576a-4b7b-aa41-1e901c55c4de" providerId="ADAL" clId="{64944C50-872A-DA48-93C7-7DE2D8A6B588}" dt="2023-04-06T19:12:25.050" v="9671" actId="14100"/>
          <ac:spMkLst>
            <pc:docMk/>
            <pc:sldMk cId="4184296837" sldId="259"/>
            <ac:spMk id="31" creationId="{9EBA3F93-CA24-8B4F-B05B-FF9EA78DBA9F}"/>
          </ac:spMkLst>
        </pc:spChg>
        <pc:spChg chg="add del">
          <ac:chgData name="Casey, Grace" userId="1c3d8e59-576a-4b7b-aa41-1e901c55c4de" providerId="ADAL" clId="{64944C50-872A-DA48-93C7-7DE2D8A6B588}" dt="2023-03-30T18:26:26.872" v="1473" actId="478"/>
          <ac:spMkLst>
            <pc:docMk/>
            <pc:sldMk cId="4184296837" sldId="259"/>
            <ac:spMk id="32" creationId="{AB220BF9-CEC3-EF49-93A0-45F1A6C04080}"/>
          </ac:spMkLst>
        </pc:spChg>
        <pc:spChg chg="add del mod">
          <ac:chgData name="Casey, Grace" userId="1c3d8e59-576a-4b7b-aa41-1e901c55c4de" providerId="ADAL" clId="{64944C50-872A-DA48-93C7-7DE2D8A6B588}" dt="2023-03-30T18:22:55.597" v="1382"/>
          <ac:spMkLst>
            <pc:docMk/>
            <pc:sldMk cId="4184296837" sldId="259"/>
            <ac:spMk id="33" creationId="{0B54B5B7-4385-2348-B452-5BD28FFE6953}"/>
          </ac:spMkLst>
        </pc:spChg>
        <pc:spChg chg="add mod">
          <ac:chgData name="Casey, Grace" userId="1c3d8e59-576a-4b7b-aa41-1e901c55c4de" providerId="ADAL" clId="{64944C50-872A-DA48-93C7-7DE2D8A6B588}" dt="2023-04-06T19:11:17.914" v="9657" actId="14100"/>
          <ac:spMkLst>
            <pc:docMk/>
            <pc:sldMk cId="4184296837" sldId="259"/>
            <ac:spMk id="33" creationId="{6BE352CD-CCCA-9E43-B637-7D1672691B96}"/>
          </ac:spMkLst>
        </pc:spChg>
        <pc:spChg chg="add del mod">
          <ac:chgData name="Casey, Grace" userId="1c3d8e59-576a-4b7b-aa41-1e901c55c4de" providerId="ADAL" clId="{64944C50-872A-DA48-93C7-7DE2D8A6B588}" dt="2023-03-30T19:29:45.156" v="3894"/>
          <ac:spMkLst>
            <pc:docMk/>
            <pc:sldMk cId="4184296837" sldId="259"/>
            <ac:spMk id="34" creationId="{406686B7-6E74-A043-AD4C-89BCEEF72A39}"/>
          </ac:spMkLst>
        </pc:spChg>
        <pc:spChg chg="add del mod">
          <ac:chgData name="Casey, Grace" userId="1c3d8e59-576a-4b7b-aa41-1e901c55c4de" providerId="ADAL" clId="{64944C50-872A-DA48-93C7-7DE2D8A6B588}" dt="2023-03-30T18:22:55.597" v="1382"/>
          <ac:spMkLst>
            <pc:docMk/>
            <pc:sldMk cId="4184296837" sldId="259"/>
            <ac:spMk id="34" creationId="{958D0A62-F42F-5F43-9FB5-7A27226C0FD2}"/>
          </ac:spMkLst>
        </pc:spChg>
        <pc:spChg chg="add mod">
          <ac:chgData name="Casey, Grace" userId="1c3d8e59-576a-4b7b-aa41-1e901c55c4de" providerId="ADAL" clId="{64944C50-872A-DA48-93C7-7DE2D8A6B588}" dt="2023-04-06T19:11:27.763" v="9659" actId="14100"/>
          <ac:spMkLst>
            <pc:docMk/>
            <pc:sldMk cId="4184296837" sldId="259"/>
            <ac:spMk id="35" creationId="{212A48B7-8695-DF4E-B19F-258076EEAF3D}"/>
          </ac:spMkLst>
        </pc:spChg>
        <pc:spChg chg="add del mod">
          <ac:chgData name="Casey, Grace" userId="1c3d8e59-576a-4b7b-aa41-1e901c55c4de" providerId="ADAL" clId="{64944C50-872A-DA48-93C7-7DE2D8A6B588}" dt="2023-03-30T18:22:55.597" v="1382"/>
          <ac:spMkLst>
            <pc:docMk/>
            <pc:sldMk cId="4184296837" sldId="259"/>
            <ac:spMk id="35" creationId="{F59D5A63-B994-474D-BFC8-6E6FA6B10D79}"/>
          </ac:spMkLst>
        </pc:spChg>
        <pc:spChg chg="add mod">
          <ac:chgData name="Casey, Grace" userId="1c3d8e59-576a-4b7b-aa41-1e901c55c4de" providerId="ADAL" clId="{64944C50-872A-DA48-93C7-7DE2D8A6B588}" dt="2023-04-05T17:43:05.806" v="9327" actId="1076"/>
          <ac:spMkLst>
            <pc:docMk/>
            <pc:sldMk cId="4184296837" sldId="259"/>
            <ac:spMk id="36" creationId="{B7B498B4-9978-DF44-B4BC-9844578970E4}"/>
          </ac:spMkLst>
        </pc:spChg>
        <pc:spChg chg="add mod">
          <ac:chgData name="Casey, Grace" userId="1c3d8e59-576a-4b7b-aa41-1e901c55c4de" providerId="ADAL" clId="{64944C50-872A-DA48-93C7-7DE2D8A6B588}" dt="2023-04-06T19:10:13.659" v="9648" actId="14100"/>
          <ac:spMkLst>
            <pc:docMk/>
            <pc:sldMk cId="4184296837" sldId="259"/>
            <ac:spMk id="37" creationId="{27388D67-6FA1-8640-AE36-092A6B80AE42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38" creationId="{7EAC011D-9F30-4C46-AC6D-1DB82CE9E899}"/>
          </ac:spMkLst>
        </pc:spChg>
        <pc:spChg chg="add del mod">
          <ac:chgData name="Casey, Grace" userId="1c3d8e59-576a-4b7b-aa41-1e901c55c4de" providerId="ADAL" clId="{64944C50-872A-DA48-93C7-7DE2D8A6B588}" dt="2023-04-03T17:00:27.623" v="8615" actId="478"/>
          <ac:spMkLst>
            <pc:docMk/>
            <pc:sldMk cId="4184296837" sldId="259"/>
            <ac:spMk id="39" creationId="{078AD89F-BA90-6F4B-B315-D8D0DEFED561}"/>
          </ac:spMkLst>
        </pc:spChg>
        <pc:spChg chg="add del mod">
          <ac:chgData name="Casey, Grace" userId="1c3d8e59-576a-4b7b-aa41-1e901c55c4de" providerId="ADAL" clId="{64944C50-872A-DA48-93C7-7DE2D8A6B588}" dt="2023-04-03T17:00:30.060" v="8617" actId="478"/>
          <ac:spMkLst>
            <pc:docMk/>
            <pc:sldMk cId="4184296837" sldId="259"/>
            <ac:spMk id="40" creationId="{10ABA4A2-4D79-EE4B-9720-18BF9BF31660}"/>
          </ac:spMkLst>
        </pc:spChg>
        <pc:spChg chg="add del mod">
          <ac:chgData name="Casey, Grace" userId="1c3d8e59-576a-4b7b-aa41-1e901c55c4de" providerId="ADAL" clId="{64944C50-872A-DA48-93C7-7DE2D8A6B588}" dt="2023-04-03T17:01:51.710" v="8619" actId="478"/>
          <ac:spMkLst>
            <pc:docMk/>
            <pc:sldMk cId="4184296837" sldId="259"/>
            <ac:spMk id="41" creationId="{533BD0E6-3E62-6E48-B04C-9EC2A7B4B1E0}"/>
          </ac:spMkLst>
        </pc:spChg>
        <pc:spChg chg="add del mod">
          <ac:chgData name="Casey, Grace" userId="1c3d8e59-576a-4b7b-aa41-1e901c55c4de" providerId="ADAL" clId="{64944C50-872A-DA48-93C7-7DE2D8A6B588}" dt="2023-04-03T17:01:52.611" v="8621"/>
          <ac:spMkLst>
            <pc:docMk/>
            <pc:sldMk cId="4184296837" sldId="259"/>
            <ac:spMk id="42" creationId="{E9F49430-CE78-F44C-A824-0D54271048CF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43" creationId="{0BFD6883-ACC9-234F-A3BD-B6F995F369AC}"/>
          </ac:spMkLst>
        </pc:spChg>
        <pc:spChg chg="add del">
          <ac:chgData name="Casey, Grace" userId="1c3d8e59-576a-4b7b-aa41-1e901c55c4de" providerId="ADAL" clId="{64944C50-872A-DA48-93C7-7DE2D8A6B588}" dt="2023-04-05T17:43:18.713" v="9332" actId="478"/>
          <ac:spMkLst>
            <pc:docMk/>
            <pc:sldMk cId="4184296837" sldId="259"/>
            <ac:spMk id="44" creationId="{607939D4-B4B0-3F4A-8111-F6A157D9E4CB}"/>
          </ac:spMkLst>
        </pc:spChg>
        <pc:spChg chg="add del mod">
          <ac:chgData name="Casey, Grace" userId="1c3d8e59-576a-4b7b-aa41-1e901c55c4de" providerId="ADAL" clId="{64944C50-872A-DA48-93C7-7DE2D8A6B588}" dt="2023-04-03T17:26:42.037" v="8711" actId="478"/>
          <ac:spMkLst>
            <pc:docMk/>
            <pc:sldMk cId="4184296837" sldId="259"/>
            <ac:spMk id="44" creationId="{73D9F001-3ADE-3943-BAE3-E88CE7146FA7}"/>
          </ac:spMkLst>
        </pc:spChg>
        <pc:spChg chg="add mod">
          <ac:chgData name="Casey, Grace" userId="1c3d8e59-576a-4b7b-aa41-1e901c55c4de" providerId="ADAL" clId="{64944C50-872A-DA48-93C7-7DE2D8A6B588}" dt="2023-04-06T19:31:44.100" v="10059" actId="1076"/>
          <ac:spMkLst>
            <pc:docMk/>
            <pc:sldMk cId="4184296837" sldId="259"/>
            <ac:spMk id="45" creationId="{734B2D27-6560-F149-95C1-9878B0B1F5B3}"/>
          </ac:spMkLst>
        </pc:spChg>
        <pc:spChg chg="add del mod">
          <ac:chgData name="Casey, Grace" userId="1c3d8e59-576a-4b7b-aa41-1e901c55c4de" providerId="ADAL" clId="{64944C50-872A-DA48-93C7-7DE2D8A6B588}" dt="2023-04-05T17:43:13.762" v="9329" actId="478"/>
          <ac:spMkLst>
            <pc:docMk/>
            <pc:sldMk cId="4184296837" sldId="259"/>
            <ac:spMk id="45" creationId="{CC168BF5-78CB-684F-A9D9-7DC9F9CEFC86}"/>
          </ac:spMkLst>
        </pc:spChg>
        <pc:spChg chg="add del mod">
          <ac:chgData name="Casey, Grace" userId="1c3d8e59-576a-4b7b-aa41-1e901c55c4de" providerId="ADAL" clId="{64944C50-872A-DA48-93C7-7DE2D8A6B588}" dt="2023-04-03T17:51:25.457" v="8909" actId="1076"/>
          <ac:spMkLst>
            <pc:docMk/>
            <pc:sldMk cId="4184296837" sldId="259"/>
            <ac:spMk id="46" creationId="{0744B43E-5A9E-F742-A6DC-1A252FD2B929}"/>
          </ac:spMkLst>
        </pc:spChg>
        <pc:spChg chg="add mod">
          <ac:chgData name="Casey, Grace" userId="1c3d8e59-576a-4b7b-aa41-1e901c55c4de" providerId="ADAL" clId="{64944C50-872A-DA48-93C7-7DE2D8A6B588}" dt="2023-04-03T17:48:14.552" v="8794" actId="1076"/>
          <ac:spMkLst>
            <pc:docMk/>
            <pc:sldMk cId="4184296837" sldId="259"/>
            <ac:spMk id="47" creationId="{F7E06BFE-D0C9-4843-8DAB-82BD457D0875}"/>
          </ac:spMkLst>
        </pc:spChg>
        <pc:spChg chg="add del mod">
          <ac:chgData name="Casey, Grace" userId="1c3d8e59-576a-4b7b-aa41-1e901c55c4de" providerId="ADAL" clId="{64944C50-872A-DA48-93C7-7DE2D8A6B588}" dt="2023-04-03T17:48:22.097" v="8795" actId="478"/>
          <ac:spMkLst>
            <pc:docMk/>
            <pc:sldMk cId="4184296837" sldId="259"/>
            <ac:spMk id="48" creationId="{609C8FC6-83A1-2C4F-B9C8-A93077929F5F}"/>
          </ac:spMkLst>
        </pc:spChg>
        <pc:spChg chg="add del mod">
          <ac:chgData name="Casey, Grace" userId="1c3d8e59-576a-4b7b-aa41-1e901c55c4de" providerId="ADAL" clId="{64944C50-872A-DA48-93C7-7DE2D8A6B588}" dt="2023-04-06T19:32:43.359" v="10073" actId="478"/>
          <ac:spMkLst>
            <pc:docMk/>
            <pc:sldMk cId="4184296837" sldId="259"/>
            <ac:spMk id="48" creationId="{D0875F09-49E8-D446-BA13-2896DA177F69}"/>
          </ac:spMkLst>
        </pc:spChg>
        <pc:spChg chg="add mod">
          <ac:chgData name="Casey, Grace" userId="1c3d8e59-576a-4b7b-aa41-1e901c55c4de" providerId="ADAL" clId="{64944C50-872A-DA48-93C7-7DE2D8A6B588}" dt="2023-04-06T19:33:09.057" v="10078" actId="1076"/>
          <ac:spMkLst>
            <pc:docMk/>
            <pc:sldMk cId="4184296837" sldId="259"/>
            <ac:spMk id="49" creationId="{9F36C5A2-0DAE-4E44-A821-4AA93CE07C6B}"/>
          </ac:spMkLst>
        </pc:spChg>
        <pc:spChg chg="add del mod">
          <ac:chgData name="Casey, Grace" userId="1c3d8e59-576a-4b7b-aa41-1e901c55c4de" providerId="ADAL" clId="{64944C50-872A-DA48-93C7-7DE2D8A6B588}" dt="2023-03-30T20:50:11.345" v="5957" actId="478"/>
          <ac:spMkLst>
            <pc:docMk/>
            <pc:sldMk cId="4184296837" sldId="259"/>
            <ac:spMk id="49" creationId="{E1625B8F-09E1-D44A-8CAB-F15D3F3F7D34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50" creationId="{F8BA5097-ED36-8B44-86E4-BA10C311F163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51" creationId="{1E2696AF-1CCE-7042-8879-3C799B91DE4C}"/>
          </ac:spMkLst>
        </pc:spChg>
        <pc:spChg chg="add mod">
          <ac:chgData name="Casey, Grace" userId="1c3d8e59-576a-4b7b-aa41-1e901c55c4de" providerId="ADAL" clId="{64944C50-872A-DA48-93C7-7DE2D8A6B588}" dt="2023-04-06T19:12:11.304" v="9669" actId="1036"/>
          <ac:spMkLst>
            <pc:docMk/>
            <pc:sldMk cId="4184296837" sldId="259"/>
            <ac:spMk id="52" creationId="{42F132BF-756A-644C-B1DA-1367CCDED497}"/>
          </ac:spMkLst>
        </pc:spChg>
        <pc:spChg chg="add del mod">
          <ac:chgData name="Casey, Grace" userId="1c3d8e59-576a-4b7b-aa41-1e901c55c4de" providerId="ADAL" clId="{64944C50-872A-DA48-93C7-7DE2D8A6B588}" dt="2023-03-30T20:50:16.413" v="5959"/>
          <ac:spMkLst>
            <pc:docMk/>
            <pc:sldMk cId="4184296837" sldId="259"/>
            <ac:spMk id="52" creationId="{9B9CBCD6-29E6-734F-989C-141EA17D5D1D}"/>
          </ac:spMkLst>
        </pc:spChg>
        <pc:spChg chg="add mod">
          <ac:chgData name="Casey, Grace" userId="1c3d8e59-576a-4b7b-aa41-1e901c55c4de" providerId="ADAL" clId="{64944C50-872A-DA48-93C7-7DE2D8A6B588}" dt="2023-04-06T19:28:12.470" v="10009" actId="1076"/>
          <ac:spMkLst>
            <pc:docMk/>
            <pc:sldMk cId="4184296837" sldId="259"/>
            <ac:spMk id="53" creationId="{4B94121F-17A1-D84D-8F81-2F499FCB6D9F}"/>
          </ac:spMkLst>
        </pc:spChg>
        <pc:spChg chg="add del mod">
          <ac:chgData name="Casey, Grace" userId="1c3d8e59-576a-4b7b-aa41-1e901c55c4de" providerId="ADAL" clId="{64944C50-872A-DA48-93C7-7DE2D8A6B588}" dt="2023-03-30T23:11:57.164" v="7894" actId="21"/>
          <ac:spMkLst>
            <pc:docMk/>
            <pc:sldMk cId="4184296837" sldId="259"/>
            <ac:spMk id="53" creationId="{767A472C-7F0B-3141-8440-5DBC63BA3B95}"/>
          </ac:spMkLst>
        </pc:spChg>
        <pc:spChg chg="add mod">
          <ac:chgData name="Casey, Grace" userId="1c3d8e59-576a-4b7b-aa41-1e901c55c4de" providerId="ADAL" clId="{64944C50-872A-DA48-93C7-7DE2D8A6B588}" dt="2023-04-06T19:20:38.333" v="9748" actId="1037"/>
          <ac:spMkLst>
            <pc:docMk/>
            <pc:sldMk cId="4184296837" sldId="259"/>
            <ac:spMk id="54" creationId="{82BDD2B8-801F-0649-9EE4-FCE3E3A14AAE}"/>
          </ac:spMkLst>
        </pc:spChg>
        <pc:spChg chg="add del mod">
          <ac:chgData name="Casey, Grace" userId="1c3d8e59-576a-4b7b-aa41-1e901c55c4de" providerId="ADAL" clId="{64944C50-872A-DA48-93C7-7DE2D8A6B588}" dt="2023-03-30T23:11:57.164" v="7894" actId="21"/>
          <ac:spMkLst>
            <pc:docMk/>
            <pc:sldMk cId="4184296837" sldId="259"/>
            <ac:spMk id="54" creationId="{C5527FEC-2561-B443-B842-A7E65DC8E443}"/>
          </ac:spMkLst>
        </pc:spChg>
        <pc:spChg chg="add mod">
          <ac:chgData name="Casey, Grace" userId="1c3d8e59-576a-4b7b-aa41-1e901c55c4de" providerId="ADAL" clId="{64944C50-872A-DA48-93C7-7DE2D8A6B588}" dt="2023-04-06T19:12:02.311" v="9664" actId="1076"/>
          <ac:spMkLst>
            <pc:docMk/>
            <pc:sldMk cId="4184296837" sldId="259"/>
            <ac:spMk id="55" creationId="{53237527-80D4-694D-94E2-EC7E8EB867B8}"/>
          </ac:spMkLst>
        </pc:spChg>
        <pc:spChg chg="add mod">
          <ac:chgData name="Casey, Grace" userId="1c3d8e59-576a-4b7b-aa41-1e901c55c4de" providerId="ADAL" clId="{64944C50-872A-DA48-93C7-7DE2D8A6B588}" dt="2023-04-06T20:08:03.481" v="10097" actId="2085"/>
          <ac:spMkLst>
            <pc:docMk/>
            <pc:sldMk cId="4184296837" sldId="259"/>
            <ac:spMk id="56" creationId="{6AD56CFB-21E0-4342-8AED-9FB21B2D3FE3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56" creationId="{BB08A0DA-6F2A-4A47-8943-212C620A1387}"/>
          </ac:spMkLst>
        </pc:spChg>
        <pc:spChg chg="add del mod">
          <ac:chgData name="Casey, Grace" userId="1c3d8e59-576a-4b7b-aa41-1e901c55c4de" providerId="ADAL" clId="{64944C50-872A-DA48-93C7-7DE2D8A6B588}" dt="2023-03-30T23:13:09.937" v="7952"/>
          <ac:spMkLst>
            <pc:docMk/>
            <pc:sldMk cId="4184296837" sldId="259"/>
            <ac:spMk id="57" creationId="{3965F6FD-C5F9-1540-9CE7-035560113786}"/>
          </ac:spMkLst>
        </pc:spChg>
        <pc:spChg chg="add mod">
          <ac:chgData name="Casey, Grace" userId="1c3d8e59-576a-4b7b-aa41-1e901c55c4de" providerId="ADAL" clId="{64944C50-872A-DA48-93C7-7DE2D8A6B588}" dt="2023-04-06T20:08:06.132" v="10098" actId="2085"/>
          <ac:spMkLst>
            <pc:docMk/>
            <pc:sldMk cId="4184296837" sldId="259"/>
            <ac:spMk id="58" creationId="{C69D901F-C085-D547-AFEA-805CBED86FE3}"/>
          </ac:spMkLst>
        </pc:spChg>
        <pc:spChg chg="add del mod">
          <ac:chgData name="Casey, Grace" userId="1c3d8e59-576a-4b7b-aa41-1e901c55c4de" providerId="ADAL" clId="{64944C50-872A-DA48-93C7-7DE2D8A6B588}" dt="2023-04-03T17:21:51.921" v="8665" actId="478"/>
          <ac:spMkLst>
            <pc:docMk/>
            <pc:sldMk cId="4184296837" sldId="259"/>
            <ac:spMk id="58" creationId="{FA4463FE-F49E-214A-829A-BA775535FA1D}"/>
          </ac:spMkLst>
        </pc:spChg>
        <pc:spChg chg="del mod">
          <ac:chgData name="Casey, Grace" userId="1c3d8e59-576a-4b7b-aa41-1e901c55c4de" providerId="ADAL" clId="{64944C50-872A-DA48-93C7-7DE2D8A6B588}" dt="2023-04-03T16:59:30.833" v="8606" actId="478"/>
          <ac:spMkLst>
            <pc:docMk/>
            <pc:sldMk cId="4184296837" sldId="259"/>
            <ac:spMk id="59" creationId="{0AAEC33B-FA09-7F46-B062-F434A64DC616}"/>
          </ac:spMkLst>
        </pc:spChg>
        <pc:spChg chg="add del mod">
          <ac:chgData name="Casey, Grace" userId="1c3d8e59-576a-4b7b-aa41-1e901c55c4de" providerId="ADAL" clId="{64944C50-872A-DA48-93C7-7DE2D8A6B588}" dt="2023-04-06T19:31:21.516" v="10056" actId="478"/>
          <ac:spMkLst>
            <pc:docMk/>
            <pc:sldMk cId="4184296837" sldId="259"/>
            <ac:spMk id="59" creationId="{581C0284-4B4B-2841-88D4-CE184BCA4AAB}"/>
          </ac:spMkLst>
        </pc:spChg>
        <pc:spChg chg="del mod">
          <ac:chgData name="Casey, Grace" userId="1c3d8e59-576a-4b7b-aa41-1e901c55c4de" providerId="ADAL" clId="{64944C50-872A-DA48-93C7-7DE2D8A6B588}" dt="2023-04-03T16:59:42.752" v="8613"/>
          <ac:spMkLst>
            <pc:docMk/>
            <pc:sldMk cId="4184296837" sldId="259"/>
            <ac:spMk id="60" creationId="{13C771D6-24B9-C048-B28B-DBC60D9D8B36}"/>
          </ac:spMkLst>
        </pc:spChg>
        <pc:spChg chg="del mod">
          <ac:chgData name="Casey, Grace" userId="1c3d8e59-576a-4b7b-aa41-1e901c55c4de" providerId="ADAL" clId="{64944C50-872A-DA48-93C7-7DE2D8A6B588}" dt="2023-04-06T19:28:40.128" v="10017" actId="478"/>
          <ac:spMkLst>
            <pc:docMk/>
            <pc:sldMk cId="4184296837" sldId="259"/>
            <ac:spMk id="60" creationId="{4A586953-664E-F986-785A-F25942ADDD5C}"/>
          </ac:spMkLst>
        </pc:spChg>
        <pc:spChg chg="add mod">
          <ac:chgData name="Casey, Grace" userId="1c3d8e59-576a-4b7b-aa41-1e901c55c4de" providerId="ADAL" clId="{64944C50-872A-DA48-93C7-7DE2D8A6B588}" dt="2023-04-06T20:08:08.487" v="10099" actId="2085"/>
          <ac:spMkLst>
            <pc:docMk/>
            <pc:sldMk cId="4184296837" sldId="259"/>
            <ac:spMk id="61" creationId="{2EDCE1F4-0997-B245-9245-89A5ABA1D5ED}"/>
          </ac:spMkLst>
        </pc:spChg>
        <pc:spChg chg="add del mod">
          <ac:chgData name="Casey, Grace" userId="1c3d8e59-576a-4b7b-aa41-1e901c55c4de" providerId="ADAL" clId="{64944C50-872A-DA48-93C7-7DE2D8A6B588}" dt="2023-04-03T17:21:49.475" v="8664" actId="478"/>
          <ac:spMkLst>
            <pc:docMk/>
            <pc:sldMk cId="4184296837" sldId="259"/>
            <ac:spMk id="61" creationId="{E71E3A3E-9E0C-7649-8477-BF5D779D04A3}"/>
          </ac:spMkLst>
        </pc:spChg>
        <pc:spChg chg="add mod">
          <ac:chgData name="Casey, Grace" userId="1c3d8e59-576a-4b7b-aa41-1e901c55c4de" providerId="ADAL" clId="{64944C50-872A-DA48-93C7-7DE2D8A6B588}" dt="2023-04-06T19:28:07.819" v="10008" actId="1076"/>
          <ac:spMkLst>
            <pc:docMk/>
            <pc:sldMk cId="4184296837" sldId="259"/>
            <ac:spMk id="62" creationId="{457B1C75-E86D-A143-AEAB-4AAFFB8C3674}"/>
          </ac:spMkLst>
        </pc:spChg>
        <pc:spChg chg="add mod">
          <ac:chgData name="Casey, Grace" userId="1c3d8e59-576a-4b7b-aa41-1e901c55c4de" providerId="ADAL" clId="{64944C50-872A-DA48-93C7-7DE2D8A6B588}" dt="2023-04-06T19:28:57.087" v="10019" actId="1076"/>
          <ac:spMkLst>
            <pc:docMk/>
            <pc:sldMk cId="4184296837" sldId="259"/>
            <ac:spMk id="63" creationId="{13F9547A-3ED3-714F-90DA-E21EB884910E}"/>
          </ac:spMkLst>
        </pc:spChg>
        <pc:spChg chg="add mod">
          <ac:chgData name="Casey, Grace" userId="1c3d8e59-576a-4b7b-aa41-1e901c55c4de" providerId="ADAL" clId="{64944C50-872A-DA48-93C7-7DE2D8A6B588}" dt="2023-04-03T17:57:01.882" v="8935"/>
          <ac:spMkLst>
            <pc:docMk/>
            <pc:sldMk cId="4184296837" sldId="259"/>
            <ac:spMk id="63" creationId="{F8E05E15-164D-E14F-A650-5CAFD78CE63B}"/>
          </ac:spMkLst>
        </pc:spChg>
        <pc:spChg chg="add mod">
          <ac:chgData name="Casey, Grace" userId="1c3d8e59-576a-4b7b-aa41-1e901c55c4de" providerId="ADAL" clId="{64944C50-872A-DA48-93C7-7DE2D8A6B588}" dt="2023-04-03T17:57:01.882" v="8935"/>
          <ac:spMkLst>
            <pc:docMk/>
            <pc:sldMk cId="4184296837" sldId="259"/>
            <ac:spMk id="64" creationId="{7105C368-51D0-8148-A97F-AA567315334F}"/>
          </ac:spMkLst>
        </pc:spChg>
        <pc:spChg chg="add mod">
          <ac:chgData name="Casey, Grace" userId="1c3d8e59-576a-4b7b-aa41-1e901c55c4de" providerId="ADAL" clId="{64944C50-872A-DA48-93C7-7DE2D8A6B588}" dt="2023-04-06T19:31:40.879" v="10058" actId="1076"/>
          <ac:spMkLst>
            <pc:docMk/>
            <pc:sldMk cId="4184296837" sldId="259"/>
            <ac:spMk id="64" creationId="{88FC6606-1932-DE42-BEA7-144D575F8165}"/>
          </ac:spMkLst>
        </pc:spChg>
        <pc:spChg chg="add mod">
          <ac:chgData name="Casey, Grace" userId="1c3d8e59-576a-4b7b-aa41-1e901c55c4de" providerId="ADAL" clId="{64944C50-872A-DA48-93C7-7DE2D8A6B588}" dt="2023-04-06T19:18:23.715" v="9705" actId="1076"/>
          <ac:spMkLst>
            <pc:docMk/>
            <pc:sldMk cId="4184296837" sldId="259"/>
            <ac:spMk id="66" creationId="{0C978FB0-A9B7-8D47-9244-31B66D88CD3C}"/>
          </ac:spMkLst>
        </pc:spChg>
        <pc:spChg chg="add mod">
          <ac:chgData name="Casey, Grace" userId="1c3d8e59-576a-4b7b-aa41-1e901c55c4de" providerId="ADAL" clId="{64944C50-872A-DA48-93C7-7DE2D8A6B588}" dt="2023-04-06T19:19:34.695" v="9710" actId="1076"/>
          <ac:spMkLst>
            <pc:docMk/>
            <pc:sldMk cId="4184296837" sldId="259"/>
            <ac:spMk id="67" creationId="{91DC1DB4-88BF-BA43-B4CB-8604987FC8E0}"/>
          </ac:spMkLst>
        </pc:spChg>
        <pc:spChg chg="add mod">
          <ac:chgData name="Casey, Grace" userId="1c3d8e59-576a-4b7b-aa41-1e901c55c4de" providerId="ADAL" clId="{64944C50-872A-DA48-93C7-7DE2D8A6B588}" dt="2023-04-06T19:31:53.370" v="10061" actId="171"/>
          <ac:spMkLst>
            <pc:docMk/>
            <pc:sldMk cId="4184296837" sldId="259"/>
            <ac:spMk id="68" creationId="{4EAFD03B-4484-B546-ACD2-8F52D7157E57}"/>
          </ac:spMkLst>
        </pc:spChg>
        <pc:spChg chg="add mod">
          <ac:chgData name="Casey, Grace" userId="1c3d8e59-576a-4b7b-aa41-1e901c55c4de" providerId="ADAL" clId="{64944C50-872A-DA48-93C7-7DE2D8A6B588}" dt="2023-04-03T18:04:46.333" v="9313" actId="14100"/>
          <ac:spMkLst>
            <pc:docMk/>
            <pc:sldMk cId="4184296837" sldId="259"/>
            <ac:spMk id="68" creationId="{E0AE3A15-6B35-E548-A0BE-2F89AAB05ACC}"/>
          </ac:spMkLst>
        </pc:spChg>
        <pc:spChg chg="add mod">
          <ac:chgData name="Casey, Grace" userId="1c3d8e59-576a-4b7b-aa41-1e901c55c4de" providerId="ADAL" clId="{64944C50-872A-DA48-93C7-7DE2D8A6B588}" dt="2023-04-03T18:04:52.317" v="9316" actId="1076"/>
          <ac:spMkLst>
            <pc:docMk/>
            <pc:sldMk cId="4184296837" sldId="259"/>
            <ac:spMk id="69" creationId="{38C2B5FA-1D30-E04D-973E-B10DE1D1E445}"/>
          </ac:spMkLst>
        </pc:spChg>
        <pc:spChg chg="add mod">
          <ac:chgData name="Casey, Grace" userId="1c3d8e59-576a-4b7b-aa41-1e901c55c4de" providerId="ADAL" clId="{64944C50-872A-DA48-93C7-7DE2D8A6B588}" dt="2023-04-06T19:32:55.554" v="10075" actId="1076"/>
          <ac:spMkLst>
            <pc:docMk/>
            <pc:sldMk cId="4184296837" sldId="259"/>
            <ac:spMk id="69" creationId="{4F239A6F-49B1-BD4A-82EF-2E58EF4A0281}"/>
          </ac:spMkLst>
        </pc:spChg>
        <pc:spChg chg="add mod">
          <ac:chgData name="Casey, Grace" userId="1c3d8e59-576a-4b7b-aa41-1e901c55c4de" providerId="ADAL" clId="{64944C50-872A-DA48-93C7-7DE2D8A6B588}" dt="2023-04-03T18:04:54.393" v="9317" actId="1076"/>
          <ac:spMkLst>
            <pc:docMk/>
            <pc:sldMk cId="4184296837" sldId="259"/>
            <ac:spMk id="70" creationId="{E7A5B64D-D931-334D-B56D-7FC40B47FF54}"/>
          </ac:spMkLst>
        </pc:spChg>
        <pc:spChg chg="mod">
          <ac:chgData name="Casey, Grace" userId="1c3d8e59-576a-4b7b-aa41-1e901c55c4de" providerId="ADAL" clId="{64944C50-872A-DA48-93C7-7DE2D8A6B588}" dt="2023-04-06T19:29:24.689" v="10022" actId="167"/>
          <ac:spMkLst>
            <pc:docMk/>
            <pc:sldMk cId="4184296837" sldId="259"/>
            <ac:spMk id="74" creationId="{CE217AA9-2E16-82D7-E438-B2CFA4B8F953}"/>
          </ac:spMkLst>
        </pc:spChg>
        <pc:spChg chg="del mod">
          <ac:chgData name="Casey, Grace" userId="1c3d8e59-576a-4b7b-aa41-1e901c55c4de" providerId="ADAL" clId="{64944C50-872A-DA48-93C7-7DE2D8A6B588}" dt="2023-04-06T19:29:46.456" v="10028" actId="478"/>
          <ac:spMkLst>
            <pc:docMk/>
            <pc:sldMk cId="4184296837" sldId="259"/>
            <ac:spMk id="75" creationId="{897A596B-AE93-532F-663B-796C95CE07A8}"/>
          </ac:spMkLst>
        </pc:spChg>
        <pc:spChg chg="mod">
          <ac:chgData name="Casey, Grace" userId="1c3d8e59-576a-4b7b-aa41-1e901c55c4de" providerId="ADAL" clId="{64944C50-872A-DA48-93C7-7DE2D8A6B588}" dt="2023-04-06T19:30:55.654" v="10050" actId="1076"/>
          <ac:spMkLst>
            <pc:docMk/>
            <pc:sldMk cId="4184296837" sldId="259"/>
            <ac:spMk id="81" creationId="{ADE407C3-20CA-5ECD-56F6-D5A5F981CC64}"/>
          </ac:spMkLst>
        </pc:spChg>
        <pc:spChg chg="del mod">
          <ac:chgData name="Casey, Grace" userId="1c3d8e59-576a-4b7b-aa41-1e901c55c4de" providerId="ADAL" clId="{64944C50-872A-DA48-93C7-7DE2D8A6B588}" dt="2023-04-06T19:22:40.159" v="9860" actId="478"/>
          <ac:spMkLst>
            <pc:docMk/>
            <pc:sldMk cId="4184296837" sldId="259"/>
            <ac:spMk id="82" creationId="{D5133394-6C64-2B66-0C8A-ED6B386FE301}"/>
          </ac:spMkLst>
        </pc:spChg>
        <pc:spChg chg="mod">
          <ac:chgData name="Casey, Grace" userId="1c3d8e59-576a-4b7b-aa41-1e901c55c4de" providerId="ADAL" clId="{64944C50-872A-DA48-93C7-7DE2D8A6B588}" dt="2023-04-06T19:32:20.819" v="10065" actId="1076"/>
          <ac:spMkLst>
            <pc:docMk/>
            <pc:sldMk cId="4184296837" sldId="259"/>
            <ac:spMk id="83" creationId="{928561BD-B47F-F232-9E54-D9CB332A2DCC}"/>
          </ac:spMkLst>
        </pc:spChg>
        <pc:spChg chg="del mod">
          <ac:chgData name="Casey, Grace" userId="1c3d8e59-576a-4b7b-aa41-1e901c55c4de" providerId="ADAL" clId="{64944C50-872A-DA48-93C7-7DE2D8A6B588}" dt="2023-04-06T17:47:30.019" v="9451" actId="478"/>
          <ac:spMkLst>
            <pc:docMk/>
            <pc:sldMk cId="4184296837" sldId="259"/>
            <ac:spMk id="84" creationId="{C2095652-1CE6-A9CF-A2B2-A49E7F7B33AA}"/>
          </ac:spMkLst>
        </pc:spChg>
        <pc:spChg chg="del mod">
          <ac:chgData name="Casey, Grace" userId="1c3d8e59-576a-4b7b-aa41-1e901c55c4de" providerId="ADAL" clId="{64944C50-872A-DA48-93C7-7DE2D8A6B588}" dt="2023-04-06T19:26:24.405" v="9960" actId="478"/>
          <ac:spMkLst>
            <pc:docMk/>
            <pc:sldMk cId="4184296837" sldId="259"/>
            <ac:spMk id="104" creationId="{9E64849B-1AC3-74D0-27F7-A5969D08EF3D}"/>
          </ac:spMkLst>
        </pc:spChg>
        <pc:spChg chg="mod">
          <ac:chgData name="Casey, Grace" userId="1c3d8e59-576a-4b7b-aa41-1e901c55c4de" providerId="ADAL" clId="{64944C50-872A-DA48-93C7-7DE2D8A6B588}" dt="2023-03-30T20:32:37.266" v="5597" actId="20577"/>
          <ac:spMkLst>
            <pc:docMk/>
            <pc:sldMk cId="4184296837" sldId="259"/>
            <ac:spMk id="626" creationId="{9C1824B7-7FBB-5C65-A58C-7FFED5F460F1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630" creationId="{211CCB4E-6063-FD7F-1848-D5FA34DAAC38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631" creationId="{376E44A9-11AD-DC5C-C306-CADA1E4A3871}"/>
          </ac:spMkLst>
        </pc:spChg>
        <pc:spChg chg="mod">
          <ac:chgData name="Casey, Grace" userId="1c3d8e59-576a-4b7b-aa41-1e901c55c4de" providerId="ADAL" clId="{64944C50-872A-DA48-93C7-7DE2D8A6B588}" dt="2023-03-30T18:24:04.626" v="1439" actId="1076"/>
          <ac:spMkLst>
            <pc:docMk/>
            <pc:sldMk cId="4184296837" sldId="259"/>
            <ac:spMk id="632" creationId="{7FCDE322-3F8F-0BE2-592D-C75A8DBCC395}"/>
          </ac:spMkLst>
        </pc:spChg>
        <pc:grpChg chg="add mod">
          <ac:chgData name="Casey, Grace" userId="1c3d8e59-576a-4b7b-aa41-1e901c55c4de" providerId="ADAL" clId="{64944C50-872A-DA48-93C7-7DE2D8A6B588}" dt="2023-04-06T20:11:49.101" v="10104" actId="208"/>
          <ac:grpSpMkLst>
            <pc:docMk/>
            <pc:sldMk cId="4184296837" sldId="259"/>
            <ac:grpSpMk id="20" creationId="{91244246-E1A0-0645-BC5C-D66E8C35712E}"/>
          </ac:grpSpMkLst>
        </pc:grpChg>
        <pc:grpChg chg="add del mod">
          <ac:chgData name="Casey, Grace" userId="1c3d8e59-576a-4b7b-aa41-1e901c55c4de" providerId="ADAL" clId="{64944C50-872A-DA48-93C7-7DE2D8A6B588}" dt="2023-04-03T17:57:11.165" v="8937" actId="478"/>
          <ac:grpSpMkLst>
            <pc:docMk/>
            <pc:sldMk cId="4184296837" sldId="259"/>
            <ac:grpSpMk id="62" creationId="{2ABA947F-3314-7E48-8636-3CBB874B0D6A}"/>
          </ac:grpSpMkLst>
        </pc:grpChg>
        <pc:graphicFrameChg chg="add del mod modGraphic">
          <ac:chgData name="Casey, Grace" userId="1c3d8e59-576a-4b7b-aa41-1e901c55c4de" providerId="ADAL" clId="{64944C50-872A-DA48-93C7-7DE2D8A6B588}" dt="2023-03-30T23:11:57.164" v="7894" actId="21"/>
          <ac:graphicFrameMkLst>
            <pc:docMk/>
            <pc:sldMk cId="4184296837" sldId="259"/>
            <ac:graphicFrameMk id="10" creationId="{9C23F8C3-15FC-B341-B971-CBDB188717FB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4-05T17:56:46.145" v="9346" actId="2084"/>
          <ac:graphicFrameMkLst>
            <pc:docMk/>
            <pc:sldMk cId="4184296837" sldId="259"/>
            <ac:graphicFrameMk id="10" creationId="{9F132E5D-B955-A648-AE66-E788322EC4E2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20:55:46.889" v="6135" actId="478"/>
          <ac:graphicFrameMkLst>
            <pc:docMk/>
            <pc:sldMk cId="4184296837" sldId="259"/>
            <ac:graphicFrameMk id="12" creationId="{61D6B8C3-6AE1-BC45-8587-1228DEE6B54B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23:11:57.164" v="7894" actId="21"/>
          <ac:graphicFrameMkLst>
            <pc:docMk/>
            <pc:sldMk cId="4184296837" sldId="259"/>
            <ac:graphicFrameMk id="13" creationId="{17AA9115-0336-2547-B334-585B0E3E3DC0}"/>
          </ac:graphicFrameMkLst>
        </pc:graphicFrameChg>
        <pc:graphicFrameChg chg="add del mod">
          <ac:chgData name="Casey, Grace" userId="1c3d8e59-576a-4b7b-aa41-1e901c55c4de" providerId="ADAL" clId="{64944C50-872A-DA48-93C7-7DE2D8A6B588}" dt="2023-03-30T23:20:58.307" v="8146" actId="478"/>
          <ac:graphicFrameMkLst>
            <pc:docMk/>
            <pc:sldMk cId="4184296837" sldId="259"/>
            <ac:graphicFrameMk id="16" creationId="{3BECA474-13F1-1A49-8943-E79CDF28FE4D}"/>
          </ac:graphicFrameMkLst>
        </pc:graphicFrameChg>
        <pc:graphicFrameChg chg="mod modGraphic">
          <ac:chgData name="Casey, Grace" userId="1c3d8e59-576a-4b7b-aa41-1e901c55c4de" providerId="ADAL" clId="{64944C50-872A-DA48-93C7-7DE2D8A6B588}" dt="2023-03-30T20:55:57.999" v="6136" actId="207"/>
          <ac:graphicFrameMkLst>
            <pc:docMk/>
            <pc:sldMk cId="4184296837" sldId="259"/>
            <ac:graphicFrameMk id="18" creationId="{030E4C4E-98B8-620C-276C-2160CBE9B0BA}"/>
          </ac:graphicFrameMkLst>
        </pc:graphicFrameChg>
        <pc:graphicFrameChg chg="add mod modGraphic">
          <ac:chgData name="Casey, Grace" userId="1c3d8e59-576a-4b7b-aa41-1e901c55c4de" providerId="ADAL" clId="{64944C50-872A-DA48-93C7-7DE2D8A6B588}" dt="2023-04-03T17:58:04.043" v="8957" actId="20577"/>
          <ac:graphicFrameMkLst>
            <pc:docMk/>
            <pc:sldMk cId="4184296837" sldId="259"/>
            <ac:graphicFrameMk id="57" creationId="{0E24C489-4535-1349-B0A0-8643D8217959}"/>
          </ac:graphicFrameMkLst>
        </pc:graphicFrameChg>
        <pc:graphicFrameChg chg="add mod modGraphic">
          <ac:chgData name="Casey, Grace" userId="1c3d8e59-576a-4b7b-aa41-1e901c55c4de" providerId="ADAL" clId="{64944C50-872A-DA48-93C7-7DE2D8A6B588}" dt="2023-04-06T19:19:10.851" v="9706" actId="1076"/>
          <ac:graphicFrameMkLst>
            <pc:docMk/>
            <pc:sldMk cId="4184296837" sldId="259"/>
            <ac:graphicFrameMk id="65" creationId="{3F030C39-2E41-6544-8E37-CE7F4B56DC67}"/>
          </ac:graphicFrameMkLst>
        </pc:graphicFrameChg>
        <pc:picChg chg="add mod">
          <ac:chgData name="Casey, Grace" userId="1c3d8e59-576a-4b7b-aa41-1e901c55c4de" providerId="ADAL" clId="{64944C50-872A-DA48-93C7-7DE2D8A6B588}" dt="2023-04-06T20:25:14.736" v="10176" actId="1076"/>
          <ac:picMkLst>
            <pc:docMk/>
            <pc:sldMk cId="4184296837" sldId="259"/>
            <ac:picMk id="3" creationId="{1366C5E3-6771-C74B-BEE5-D1386C6298BF}"/>
          </ac:picMkLst>
        </pc:picChg>
        <pc:picChg chg="add del mod">
          <ac:chgData name="Casey, Grace" userId="1c3d8e59-576a-4b7b-aa41-1e901c55c4de" providerId="ADAL" clId="{64944C50-872A-DA48-93C7-7DE2D8A6B588}" dt="2023-04-06T19:46:44.817" v="10079" actId="478"/>
          <ac:picMkLst>
            <pc:docMk/>
            <pc:sldMk cId="4184296837" sldId="259"/>
            <ac:picMk id="3" creationId="{DD6D123E-FD15-7B44-9B36-4CADFF15C735}"/>
          </ac:picMkLst>
        </pc:picChg>
        <pc:picChg chg="mod">
          <ac:chgData name="Casey, Grace" userId="1c3d8e59-576a-4b7b-aa41-1e901c55c4de" providerId="ADAL" clId="{64944C50-872A-DA48-93C7-7DE2D8A6B588}" dt="2023-04-06T19:12:40.061" v="9674" actId="1036"/>
          <ac:picMkLst>
            <pc:docMk/>
            <pc:sldMk cId="4184296837" sldId="259"/>
            <ac:picMk id="6" creationId="{03F58FF6-24BE-A438-87A5-23477377F18F}"/>
          </ac:picMkLst>
        </pc:picChg>
        <pc:picChg chg="add mod">
          <ac:chgData name="Casey, Grace" userId="1c3d8e59-576a-4b7b-aa41-1e901c55c4de" providerId="ADAL" clId="{64944C50-872A-DA48-93C7-7DE2D8A6B588}" dt="2023-04-03T17:47:49.986" v="8791" actId="1076"/>
          <ac:picMkLst>
            <pc:docMk/>
            <pc:sldMk cId="4184296837" sldId="259"/>
            <ac:picMk id="8" creationId="{439770EF-3A37-C84E-8782-98E27B62B43D}"/>
          </ac:picMkLst>
        </pc:picChg>
        <pc:picChg chg="add mod">
          <ac:chgData name="Casey, Grace" userId="1c3d8e59-576a-4b7b-aa41-1e901c55c4de" providerId="ADAL" clId="{64944C50-872A-DA48-93C7-7DE2D8A6B588}" dt="2023-04-06T20:14:23.301" v="10116" actId="1076"/>
          <ac:picMkLst>
            <pc:docMk/>
            <pc:sldMk cId="4184296837" sldId="259"/>
            <ac:picMk id="8" creationId="{C1E960E7-F09D-124F-9776-3049D2A88F7A}"/>
          </ac:picMkLst>
        </pc:picChg>
        <pc:picChg chg="add del mod">
          <ac:chgData name="Casey, Grace" userId="1c3d8e59-576a-4b7b-aa41-1e901c55c4de" providerId="ADAL" clId="{64944C50-872A-DA48-93C7-7DE2D8A6B588}" dt="2023-04-03T17:48:23.120" v="8796" actId="478"/>
          <ac:picMkLst>
            <pc:docMk/>
            <pc:sldMk cId="4184296837" sldId="259"/>
            <ac:picMk id="9" creationId="{A5DE1389-3585-734F-895A-B7C69E2D257E}"/>
          </ac:picMkLst>
        </pc:picChg>
        <pc:picChg chg="del mod modCrop">
          <ac:chgData name="Casey, Grace" userId="1c3d8e59-576a-4b7b-aa41-1e901c55c4de" providerId="ADAL" clId="{64944C50-872A-DA48-93C7-7DE2D8A6B588}" dt="2023-04-06T20:24:05.064" v="10162" actId="478"/>
          <ac:picMkLst>
            <pc:docMk/>
            <pc:sldMk cId="4184296837" sldId="259"/>
            <ac:picMk id="11" creationId="{49DB2ACF-7C45-8901-D5FE-B0FF9CF41CC8}"/>
          </ac:picMkLst>
        </pc:picChg>
        <pc:picChg chg="del mod">
          <ac:chgData name="Casey, Grace" userId="1c3d8e59-576a-4b7b-aa41-1e901c55c4de" providerId="ADAL" clId="{64944C50-872A-DA48-93C7-7DE2D8A6B588}" dt="2023-04-06T20:20:48.065" v="10154" actId="478"/>
          <ac:picMkLst>
            <pc:docMk/>
            <pc:sldMk cId="4184296837" sldId="259"/>
            <ac:picMk id="12" creationId="{DAFF8F86-BD4C-53FC-297A-CCD922D75E09}"/>
          </ac:picMkLst>
        </pc:picChg>
        <pc:picChg chg="add del mod modCrop">
          <ac:chgData name="Casey, Grace" userId="1c3d8e59-576a-4b7b-aa41-1e901c55c4de" providerId="ADAL" clId="{64944C50-872A-DA48-93C7-7DE2D8A6B588}" dt="2023-04-06T20:15:36.738" v="10131" actId="478"/>
          <ac:picMkLst>
            <pc:docMk/>
            <pc:sldMk cId="4184296837" sldId="259"/>
            <ac:picMk id="17" creationId="{70B35722-2CEB-BC45-B826-533C094A726A}"/>
          </ac:picMkLst>
        </pc:picChg>
        <pc:picChg chg="add mod">
          <ac:chgData name="Casey, Grace" userId="1c3d8e59-576a-4b7b-aa41-1e901c55c4de" providerId="ADAL" clId="{64944C50-872A-DA48-93C7-7DE2D8A6B588}" dt="2023-04-06T17:53:16.878" v="9627" actId="164"/>
          <ac:picMkLst>
            <pc:docMk/>
            <pc:sldMk cId="4184296837" sldId="259"/>
            <ac:picMk id="18" creationId="{87EA52CF-0171-1F46-9C61-94BD345E462F}"/>
          </ac:picMkLst>
        </pc:picChg>
        <pc:picChg chg="add mod modCrop">
          <ac:chgData name="Casey, Grace" userId="1c3d8e59-576a-4b7b-aa41-1e901c55c4de" providerId="ADAL" clId="{64944C50-872A-DA48-93C7-7DE2D8A6B588}" dt="2023-04-06T20:16:56.808" v="10145" actId="1076"/>
          <ac:picMkLst>
            <pc:docMk/>
            <pc:sldMk cId="4184296837" sldId="259"/>
            <ac:picMk id="21" creationId="{608D4B2E-92F1-C74D-8293-4FD68A5F2124}"/>
          </ac:picMkLst>
        </pc:picChg>
        <pc:picChg chg="add del mod">
          <ac:chgData name="Casey, Grace" userId="1c3d8e59-576a-4b7b-aa41-1e901c55c4de" providerId="ADAL" clId="{64944C50-872A-DA48-93C7-7DE2D8A6B588}" dt="2023-04-06T20:32:55.478" v="10186" actId="478"/>
          <ac:picMkLst>
            <pc:docMk/>
            <pc:sldMk cId="4184296837" sldId="259"/>
            <ac:picMk id="22" creationId="{B2E67CC2-34A5-A946-A865-19A8CA27C597}"/>
          </ac:picMkLst>
        </pc:picChg>
        <pc:picChg chg="add mod">
          <ac:chgData name="Casey, Grace" userId="1c3d8e59-576a-4b7b-aa41-1e901c55c4de" providerId="ADAL" clId="{64944C50-872A-DA48-93C7-7DE2D8A6B588}" dt="2023-04-06T20:33:30.251" v="10195" actId="14100"/>
          <ac:picMkLst>
            <pc:docMk/>
            <pc:sldMk cId="4184296837" sldId="259"/>
            <ac:picMk id="24" creationId="{84893107-7541-1B40-8D5B-0E736A803B5A}"/>
          </ac:picMkLst>
        </pc:picChg>
        <pc:picChg chg="add del mod">
          <ac:chgData name="Casey, Grace" userId="1c3d8e59-576a-4b7b-aa41-1e901c55c4de" providerId="ADAL" clId="{64944C50-872A-DA48-93C7-7DE2D8A6B588}" dt="2023-03-30T19:37:06.940" v="4314" actId="478"/>
          <ac:picMkLst>
            <pc:docMk/>
            <pc:sldMk cId="4184296837" sldId="259"/>
            <ac:picMk id="44" creationId="{A1B1E588-23B0-6A49-88DB-1750FAA6BD72}"/>
          </ac:picMkLst>
        </pc:picChg>
        <pc:picChg chg="del">
          <ac:chgData name="Casey, Grace" userId="1c3d8e59-576a-4b7b-aa41-1e901c55c4de" providerId="ADAL" clId="{64944C50-872A-DA48-93C7-7DE2D8A6B588}" dt="2023-04-06T18:46:59.106" v="9629" actId="478"/>
          <ac:picMkLst>
            <pc:docMk/>
            <pc:sldMk cId="4184296837" sldId="259"/>
            <ac:picMk id="50" creationId="{3E495F89-8B82-9A61-FFB6-64CD3FAC1B86}"/>
          </ac:picMkLst>
        </pc:picChg>
        <pc:picChg chg="del mod">
          <ac:chgData name="Casey, Grace" userId="1c3d8e59-576a-4b7b-aa41-1e901c55c4de" providerId="ADAL" clId="{64944C50-872A-DA48-93C7-7DE2D8A6B588}" dt="2023-04-06T18:51:16.672" v="9637" actId="478"/>
          <ac:picMkLst>
            <pc:docMk/>
            <pc:sldMk cId="4184296837" sldId="259"/>
            <ac:picMk id="51" creationId="{65E52EE6-4AE5-6BEE-32AF-846BBB4E1D7C}"/>
          </ac:picMkLst>
        </pc:picChg>
        <pc:picChg chg="add del mod">
          <ac:chgData name="Casey, Grace" userId="1c3d8e59-576a-4b7b-aa41-1e901c55c4de" providerId="ADAL" clId="{64944C50-872A-DA48-93C7-7DE2D8A6B588}" dt="2023-04-06T17:52:48.418" v="9623"/>
          <ac:picMkLst>
            <pc:docMk/>
            <pc:sldMk cId="4184296837" sldId="259"/>
            <ac:picMk id="59" creationId="{73F4DACE-5CC1-B049-91FC-2B5341336D86}"/>
          </ac:picMkLst>
        </pc:picChg>
        <pc:picChg chg="del mod">
          <ac:chgData name="Casey, Grace" userId="1c3d8e59-576a-4b7b-aa41-1e901c55c4de" providerId="ADAL" clId="{64944C50-872A-DA48-93C7-7DE2D8A6B588}" dt="2023-04-06T20:15:13.012" v="10128" actId="478"/>
          <ac:picMkLst>
            <pc:docMk/>
            <pc:sldMk cId="4184296837" sldId="259"/>
            <ac:picMk id="102" creationId="{A894C548-E29E-F323-8F4B-85BF489C86A4}"/>
          </ac:picMkLst>
        </pc:picChg>
        <pc:picChg chg="mod">
          <ac:chgData name="Casey, Grace" userId="1c3d8e59-576a-4b7b-aa41-1e901c55c4de" providerId="ADAL" clId="{64944C50-872A-DA48-93C7-7DE2D8A6B588}" dt="2023-04-06T20:11:49.101" v="10104" actId="208"/>
          <ac:picMkLst>
            <pc:docMk/>
            <pc:sldMk cId="4184296837" sldId="259"/>
            <ac:picMk id="103" creationId="{2ECB364B-A234-23A6-816A-E983B1ED0C38}"/>
          </ac:picMkLst>
        </pc:picChg>
        <pc:picChg chg="add mod">
          <ac:chgData name="Casey, Grace" userId="1c3d8e59-576a-4b7b-aa41-1e901c55c4de" providerId="ADAL" clId="{64944C50-872A-DA48-93C7-7DE2D8A6B588}" dt="2023-04-03T17:51:20.472" v="8908" actId="1036"/>
          <ac:picMkLst>
            <pc:docMk/>
            <pc:sldMk cId="4184296837" sldId="259"/>
            <ac:picMk id="1026" creationId="{60A7DA88-31F3-254D-85B6-B9F63D66D1C7}"/>
          </ac:picMkLst>
        </pc:picChg>
        <pc:picChg chg="add del mod">
          <ac:chgData name="Casey, Grace" userId="1c3d8e59-576a-4b7b-aa41-1e901c55c4de" providerId="ADAL" clId="{64944C50-872A-DA48-93C7-7DE2D8A6B588}" dt="2023-04-06T20:06:36.376" v="10085" actId="478"/>
          <ac:picMkLst>
            <pc:docMk/>
            <pc:sldMk cId="4184296837" sldId="259"/>
            <ac:picMk id="1026" creationId="{6E701483-9851-DA45-80E4-7D8CACEFB24D}"/>
          </ac:picMkLst>
        </pc:picChg>
        <pc:picChg chg="add del mod">
          <ac:chgData name="Casey, Grace" userId="1c3d8e59-576a-4b7b-aa41-1e901c55c4de" providerId="ADAL" clId="{64944C50-872A-DA48-93C7-7DE2D8A6B588}" dt="2023-04-06T18:49:12.584" v="9631" actId="478"/>
          <ac:picMkLst>
            <pc:docMk/>
            <pc:sldMk cId="4184296837" sldId="259"/>
            <ac:picMk id="1026" creationId="{BE70D9ED-C74A-9845-A902-0887B9CDE24A}"/>
          </ac:picMkLst>
        </pc:picChg>
        <pc:picChg chg="add del mod">
          <ac:chgData name="Casey, Grace" userId="1c3d8e59-576a-4b7b-aa41-1e901c55c4de" providerId="ADAL" clId="{64944C50-872A-DA48-93C7-7DE2D8A6B588}" dt="2023-04-06T19:15:25.943" v="9677" actId="478"/>
          <ac:picMkLst>
            <pc:docMk/>
            <pc:sldMk cId="4184296837" sldId="259"/>
            <ac:picMk id="1028" creationId="{7C571CEB-F6CA-4443-93B3-84D1AAC54D35}"/>
          </ac:picMkLst>
        </pc:picChg>
        <pc:picChg chg="del mod">
          <ac:chgData name="Casey, Grace" userId="1c3d8e59-576a-4b7b-aa41-1e901c55c4de" providerId="ADAL" clId="{64944C50-872A-DA48-93C7-7DE2D8A6B588}" dt="2023-04-03T16:59:33.396" v="8608" actId="478"/>
          <ac:picMkLst>
            <pc:docMk/>
            <pc:sldMk cId="4184296837" sldId="259"/>
            <ac:picMk id="1028" creationId="{ADB9148B-A8E2-354C-9A05-39B852A3E2A5}"/>
          </ac:picMkLst>
        </pc:picChg>
        <pc:picChg chg="add mod">
          <ac:chgData name="Casey, Grace" userId="1c3d8e59-576a-4b7b-aa41-1e901c55c4de" providerId="ADAL" clId="{64944C50-872A-DA48-93C7-7DE2D8A6B588}" dt="2023-04-06T20:17:27.553" v="10146" actId="1036"/>
          <ac:picMkLst>
            <pc:docMk/>
            <pc:sldMk cId="4184296837" sldId="259"/>
            <ac:picMk id="1028" creationId="{C60CB592-73C9-634D-A4CB-5E5AC9205268}"/>
          </ac:picMkLst>
        </pc:picChg>
        <pc:picChg chg="mod">
          <ac:chgData name="Casey, Grace" userId="1c3d8e59-576a-4b7b-aa41-1e901c55c4de" providerId="ADAL" clId="{64944C50-872A-DA48-93C7-7DE2D8A6B588}" dt="2023-03-30T20:10:26.801" v="4831" actId="1076"/>
          <ac:picMkLst>
            <pc:docMk/>
            <pc:sldMk cId="4184296837" sldId="259"/>
            <ac:picMk id="1030" creationId="{6D9B7B8D-CF09-6B48-8D37-E4A9D7644187}"/>
          </ac:picMkLst>
        </pc:picChg>
        <pc:picChg chg="add del mod">
          <ac:chgData name="Casey, Grace" userId="1c3d8e59-576a-4b7b-aa41-1e901c55c4de" providerId="ADAL" clId="{64944C50-872A-DA48-93C7-7DE2D8A6B588}" dt="2023-04-06T19:15:46.376" v="9685" actId="478"/>
          <ac:picMkLst>
            <pc:docMk/>
            <pc:sldMk cId="4184296837" sldId="259"/>
            <ac:picMk id="1030" creationId="{72E9D3C0-410F-304A-A433-26D9D56511C9}"/>
          </ac:picMkLst>
        </pc:picChg>
        <pc:picChg chg="add del">
          <ac:chgData name="Casey, Grace" userId="1c3d8e59-576a-4b7b-aa41-1e901c55c4de" providerId="ADAL" clId="{64944C50-872A-DA48-93C7-7DE2D8A6B588}" dt="2023-03-30T23:23:30.804" v="8148" actId="478"/>
          <ac:picMkLst>
            <pc:docMk/>
            <pc:sldMk cId="4184296837" sldId="259"/>
            <ac:picMk id="1032" creationId="{68D2D137-B239-0B4E-A6F0-9AACA6AE9C8B}"/>
          </ac:picMkLst>
        </pc:picChg>
        <pc:picChg chg="add mod">
          <ac:chgData name="Casey, Grace" userId="1c3d8e59-576a-4b7b-aa41-1e901c55c4de" providerId="ADAL" clId="{64944C50-872A-DA48-93C7-7DE2D8A6B588}" dt="2023-04-06T20:11:49.101" v="10104" actId="208"/>
          <ac:picMkLst>
            <pc:docMk/>
            <pc:sldMk cId="4184296837" sldId="259"/>
            <ac:picMk id="1032" creationId="{A6C3CFFF-5F6C-C24C-99A2-3C22E5B06F46}"/>
          </ac:picMkLst>
        </pc:picChg>
        <pc:picChg chg="add mod">
          <ac:chgData name="Casey, Grace" userId="1c3d8e59-576a-4b7b-aa41-1e901c55c4de" providerId="ADAL" clId="{64944C50-872A-DA48-93C7-7DE2D8A6B588}" dt="2023-04-06T20:11:49.101" v="10104" actId="208"/>
          <ac:picMkLst>
            <pc:docMk/>
            <pc:sldMk cId="4184296837" sldId="259"/>
            <ac:picMk id="1034" creationId="{B41D706E-478F-6546-9472-58EE16D3FDB9}"/>
          </ac:picMkLst>
        </pc:picChg>
        <pc:picChg chg="add del mod">
          <ac:chgData name="Casey, Grace" userId="1c3d8e59-576a-4b7b-aa41-1e901c55c4de" providerId="ADAL" clId="{64944C50-872A-DA48-93C7-7DE2D8A6B588}" dt="2023-04-03T17:21:47.741" v="8663" actId="478"/>
          <ac:picMkLst>
            <pc:docMk/>
            <pc:sldMk cId="4184296837" sldId="259"/>
            <ac:picMk id="1034" creationId="{DB24A031-D46A-6E4B-B4EC-FD246FEA15A1}"/>
          </ac:picMkLst>
        </pc:picChg>
      </pc:sldChg>
      <pc:sldChg chg="addSp delSp modSp mod modNotesTx">
        <pc:chgData name="Casey, Grace" userId="1c3d8e59-576a-4b7b-aa41-1e901c55c4de" providerId="ADAL" clId="{64944C50-872A-DA48-93C7-7DE2D8A6B588}" dt="2023-03-30T23:12:34.977" v="7899" actId="1076"/>
        <pc:sldMkLst>
          <pc:docMk/>
          <pc:sldMk cId="69632337" sldId="260"/>
        </pc:sldMkLst>
        <pc:spChg chg="del">
          <ac:chgData name="Casey, Grace" userId="1c3d8e59-576a-4b7b-aa41-1e901c55c4de" providerId="ADAL" clId="{64944C50-872A-DA48-93C7-7DE2D8A6B588}" dt="2023-03-30T23:12:16.447" v="7898" actId="478"/>
          <ac:spMkLst>
            <pc:docMk/>
            <pc:sldMk cId="69632337" sldId="260"/>
            <ac:spMk id="8" creationId="{EE201404-6F0C-A5C9-92B7-E0FDBA260B6D}"/>
          </ac:spMkLst>
        </pc:spChg>
        <pc:spChg chg="add mod">
          <ac:chgData name="Casey, Grace" userId="1c3d8e59-576a-4b7b-aa41-1e901c55c4de" providerId="ADAL" clId="{64944C50-872A-DA48-93C7-7DE2D8A6B588}" dt="2023-03-30T22:30:30.068" v="6919" actId="20577"/>
          <ac:spMkLst>
            <pc:docMk/>
            <pc:sldMk cId="69632337" sldId="260"/>
            <ac:spMk id="9" creationId="{2C1E68CC-F2D6-5649-BA9A-47A1B5BF882F}"/>
          </ac:spMkLst>
        </pc:spChg>
        <pc:spChg chg="add mod">
          <ac:chgData name="Casey, Grace" userId="1c3d8e59-576a-4b7b-aa41-1e901c55c4de" providerId="ADAL" clId="{64944C50-872A-DA48-93C7-7DE2D8A6B588}" dt="2023-03-30T22:48:06.313" v="7410" actId="1076"/>
          <ac:spMkLst>
            <pc:docMk/>
            <pc:sldMk cId="69632337" sldId="260"/>
            <ac:spMk id="10" creationId="{9FEA3878-738C-5D45-9095-B2894816FC77}"/>
          </ac:spMkLst>
        </pc:spChg>
        <pc:spChg chg="del mod">
          <ac:chgData name="Casey, Grace" userId="1c3d8e59-576a-4b7b-aa41-1e901c55c4de" providerId="ADAL" clId="{64944C50-872A-DA48-93C7-7DE2D8A6B588}" dt="2023-03-30T23:12:14.989" v="7897" actId="478"/>
          <ac:spMkLst>
            <pc:docMk/>
            <pc:sldMk cId="69632337" sldId="260"/>
            <ac:spMk id="11" creationId="{1DDF4984-DB42-B4F2-CEBF-AD66EBEE98F1}"/>
          </ac:spMkLst>
        </pc:spChg>
        <pc:spChg chg="add mod">
          <ac:chgData name="Casey, Grace" userId="1c3d8e59-576a-4b7b-aa41-1e901c55c4de" providerId="ADAL" clId="{64944C50-872A-DA48-93C7-7DE2D8A6B588}" dt="2023-03-30T22:57:36.692" v="7893" actId="20577"/>
          <ac:spMkLst>
            <pc:docMk/>
            <pc:sldMk cId="69632337" sldId="260"/>
            <ac:spMk id="12" creationId="{47A79141-C25A-C64F-BF9B-F1B74947DFEE}"/>
          </ac:spMkLst>
        </pc:spChg>
        <pc:spChg chg="add mod">
          <ac:chgData name="Casey, Grace" userId="1c3d8e59-576a-4b7b-aa41-1e901c55c4de" providerId="ADAL" clId="{64944C50-872A-DA48-93C7-7DE2D8A6B588}" dt="2023-03-30T22:50:13.287" v="7743" actId="20577"/>
          <ac:spMkLst>
            <pc:docMk/>
            <pc:sldMk cId="69632337" sldId="260"/>
            <ac:spMk id="16" creationId="{36FEBC19-E611-494A-BDCA-6162F8A56F2B}"/>
          </ac:spMkLst>
        </pc:spChg>
        <pc:spChg chg="add mod">
          <ac:chgData name="Casey, Grace" userId="1c3d8e59-576a-4b7b-aa41-1e901c55c4de" providerId="ADAL" clId="{64944C50-872A-DA48-93C7-7DE2D8A6B588}" dt="2023-03-30T22:56:31.354" v="7745" actId="1076"/>
          <ac:spMkLst>
            <pc:docMk/>
            <pc:sldMk cId="69632337" sldId="260"/>
            <ac:spMk id="17" creationId="{7F436543-31AD-D64D-9DF1-A2FA2F1E82B3}"/>
          </ac:spMkLst>
        </pc:spChg>
        <pc:spChg chg="add mod">
          <ac:chgData name="Casey, Grace" userId="1c3d8e59-576a-4b7b-aa41-1e901c55c4de" providerId="ADAL" clId="{64944C50-872A-DA48-93C7-7DE2D8A6B588}" dt="2023-03-30T22:56:45.200" v="7748" actId="1076"/>
          <ac:spMkLst>
            <pc:docMk/>
            <pc:sldMk cId="69632337" sldId="260"/>
            <ac:spMk id="18" creationId="{2F5A12D4-B7B3-FA4D-8CA5-A09A28A238F7}"/>
          </ac:spMkLst>
        </pc:spChg>
        <pc:spChg chg="add mod">
          <ac:chgData name="Casey, Grace" userId="1c3d8e59-576a-4b7b-aa41-1e901c55c4de" providerId="ADAL" clId="{64944C50-872A-DA48-93C7-7DE2D8A6B588}" dt="2023-03-30T23:12:34.977" v="7899" actId="1076"/>
          <ac:spMkLst>
            <pc:docMk/>
            <pc:sldMk cId="69632337" sldId="260"/>
            <ac:spMk id="19" creationId="{CA6BB36B-B5A4-C04D-9542-2ECCA0C034A9}"/>
          </ac:spMkLst>
        </pc:spChg>
        <pc:spChg chg="add mod">
          <ac:chgData name="Casey, Grace" userId="1c3d8e59-576a-4b7b-aa41-1e901c55c4de" providerId="ADAL" clId="{64944C50-872A-DA48-93C7-7DE2D8A6B588}" dt="2023-03-30T23:12:34.977" v="7899" actId="1076"/>
          <ac:spMkLst>
            <pc:docMk/>
            <pc:sldMk cId="69632337" sldId="260"/>
            <ac:spMk id="21" creationId="{A132AE70-D1B6-A248-9C5C-A10A051C8B74}"/>
          </ac:spMkLst>
        </pc:spChg>
        <pc:spChg chg="add mod">
          <ac:chgData name="Casey, Grace" userId="1c3d8e59-576a-4b7b-aa41-1e901c55c4de" providerId="ADAL" clId="{64944C50-872A-DA48-93C7-7DE2D8A6B588}" dt="2023-03-30T23:12:34.977" v="7899" actId="1076"/>
          <ac:spMkLst>
            <pc:docMk/>
            <pc:sldMk cId="69632337" sldId="260"/>
            <ac:spMk id="22" creationId="{DB5B1043-21AB-9A41-8CD2-A07D83ECB19A}"/>
          </ac:spMkLst>
        </pc:spChg>
        <pc:graphicFrameChg chg="add del mod modGraphic">
          <ac:chgData name="Casey, Grace" userId="1c3d8e59-576a-4b7b-aa41-1e901c55c4de" providerId="ADAL" clId="{64944C50-872A-DA48-93C7-7DE2D8A6B588}" dt="2023-03-30T22:33:11.219" v="7130" actId="478"/>
          <ac:graphicFrameMkLst>
            <pc:docMk/>
            <pc:sldMk cId="69632337" sldId="260"/>
            <ac:graphicFrameMk id="3" creationId="{3D350F81-E94D-E840-A3AB-4B9AAEE59736}"/>
          </ac:graphicFrameMkLst>
        </pc:graphicFrameChg>
        <pc:graphicFrameChg chg="add del modGraphic">
          <ac:chgData name="Casey, Grace" userId="1c3d8e59-576a-4b7b-aa41-1e901c55c4de" providerId="ADAL" clId="{64944C50-872A-DA48-93C7-7DE2D8A6B588}" dt="2023-03-30T22:33:40.602" v="7132" actId="478"/>
          <ac:graphicFrameMkLst>
            <pc:docMk/>
            <pc:sldMk cId="69632337" sldId="260"/>
            <ac:graphicFrameMk id="4" creationId="{995EEEED-F790-6C4E-AF04-734899832E5D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22:36:04.466" v="7236" actId="478"/>
          <ac:graphicFrameMkLst>
            <pc:docMk/>
            <pc:sldMk cId="69632337" sldId="260"/>
            <ac:graphicFrameMk id="5" creationId="{8F45CF18-B04D-9F40-8D5C-82A5FFE2ED4F}"/>
          </ac:graphicFrameMkLst>
        </pc:graphicFrameChg>
        <pc:graphicFrameChg chg="add del mod modGraphic">
          <ac:chgData name="Casey, Grace" userId="1c3d8e59-576a-4b7b-aa41-1e901c55c4de" providerId="ADAL" clId="{64944C50-872A-DA48-93C7-7DE2D8A6B588}" dt="2023-03-30T22:37:27.250" v="7239" actId="478"/>
          <ac:graphicFrameMkLst>
            <pc:docMk/>
            <pc:sldMk cId="69632337" sldId="260"/>
            <ac:graphicFrameMk id="6" creationId="{209BABE6-EACF-6A48-B75C-D4500A70F339}"/>
          </ac:graphicFrameMkLst>
        </pc:graphicFrameChg>
        <pc:graphicFrameChg chg="add mod modGraphic">
          <ac:chgData name="Casey, Grace" userId="1c3d8e59-576a-4b7b-aa41-1e901c55c4de" providerId="ADAL" clId="{64944C50-872A-DA48-93C7-7DE2D8A6B588}" dt="2023-03-30T22:48:09.278" v="7411" actId="1076"/>
          <ac:graphicFrameMkLst>
            <pc:docMk/>
            <pc:sldMk cId="69632337" sldId="260"/>
            <ac:graphicFrameMk id="7" creationId="{41FD20BE-2D8A-7C40-8BAC-272CAAD46956}"/>
          </ac:graphicFrameMkLst>
        </pc:graphicFrameChg>
        <pc:graphicFrameChg chg="add mod">
          <ac:chgData name="Casey, Grace" userId="1c3d8e59-576a-4b7b-aa41-1e901c55c4de" providerId="ADAL" clId="{64944C50-872A-DA48-93C7-7DE2D8A6B588}" dt="2023-03-30T23:12:34.977" v="7899" actId="1076"/>
          <ac:graphicFrameMkLst>
            <pc:docMk/>
            <pc:sldMk cId="69632337" sldId="260"/>
            <ac:graphicFrameMk id="20" creationId="{3C09AF18-3A31-EE40-A648-FB72B944BD9D}"/>
          </ac:graphicFrameMkLst>
        </pc:graphicFrameChg>
        <pc:graphicFrameChg chg="add mod">
          <ac:chgData name="Casey, Grace" userId="1c3d8e59-576a-4b7b-aa41-1e901c55c4de" providerId="ADAL" clId="{64944C50-872A-DA48-93C7-7DE2D8A6B588}" dt="2023-03-30T23:12:34.977" v="7899" actId="1076"/>
          <ac:graphicFrameMkLst>
            <pc:docMk/>
            <pc:sldMk cId="69632337" sldId="260"/>
            <ac:graphicFrameMk id="24" creationId="{C351681F-CFAE-8C49-B6FE-62D2F87FCB17}"/>
          </ac:graphicFrameMkLst>
        </pc:graphicFrameChg>
      </pc:sldChg>
      <pc:sldChg chg="addSp delSp modSp">
        <pc:chgData name="Casey, Grace" userId="1c3d8e59-576a-4b7b-aa41-1e901c55c4de" providerId="ADAL" clId="{64944C50-872A-DA48-93C7-7DE2D8A6B588}" dt="2023-04-03T17:34:49.566" v="8722" actId="478"/>
        <pc:sldMkLst>
          <pc:docMk/>
          <pc:sldMk cId="2390974444" sldId="262"/>
        </pc:sldMkLst>
        <pc:spChg chg="add del mod">
          <ac:chgData name="Casey, Grace" userId="1c3d8e59-576a-4b7b-aa41-1e901c55c4de" providerId="ADAL" clId="{64944C50-872A-DA48-93C7-7DE2D8A6B588}" dt="2023-04-03T17:34:49.566" v="8722" actId="478"/>
          <ac:spMkLst>
            <pc:docMk/>
            <pc:sldMk cId="2390974444" sldId="262"/>
            <ac:spMk id="4" creationId="{C4D54040-E5D1-B043-B3E0-16451BCC2E76}"/>
          </ac:spMkLst>
        </pc:spChg>
        <pc:graphicFrameChg chg="add del mod">
          <ac:chgData name="Casey, Grace" userId="1c3d8e59-576a-4b7b-aa41-1e901c55c4de" providerId="ADAL" clId="{64944C50-872A-DA48-93C7-7DE2D8A6B588}" dt="2023-04-03T17:34:49.566" v="8722" actId="478"/>
          <ac:graphicFrameMkLst>
            <pc:docMk/>
            <pc:sldMk cId="2390974444" sldId="262"/>
            <ac:graphicFrameMk id="3" creationId="{C20E3E65-359F-AD47-A0B2-68405BF033B4}"/>
          </ac:graphicFrameMkLst>
        </pc:graphicFrameChg>
      </pc:sldChg>
      <pc:sldMasterChg chg="setBg modSldLayout">
        <pc:chgData name="Casey, Grace" userId="1c3d8e59-576a-4b7b-aa41-1e901c55c4de" providerId="ADAL" clId="{64944C50-872A-DA48-93C7-7DE2D8A6B588}" dt="2023-03-30T01:39:47.418" v="62"/>
        <pc:sldMasterMkLst>
          <pc:docMk/>
          <pc:sldMasterMk cId="0" sldId="2147483757"/>
        </pc:sldMasterMkLst>
        <pc:sldLayoutChg chg="setBg">
          <pc:chgData name="Casey, Grace" userId="1c3d8e59-576a-4b7b-aa41-1e901c55c4de" providerId="ADAL" clId="{64944C50-872A-DA48-93C7-7DE2D8A6B588}" dt="2023-03-30T01:39:47.418" v="62"/>
          <pc:sldLayoutMkLst>
            <pc:docMk/>
            <pc:sldMasterMk cId="0" sldId="2147483757"/>
            <pc:sldLayoutMk cId="695775864" sldId="2147483758"/>
          </pc:sldLayoutMkLst>
        </pc:sldLayoutChg>
      </pc:sldMasterChg>
    </pc:docChg>
  </pc:docChgLst>
  <pc:docChgLst>
    <pc:chgData name="Dieselman, Ryan" userId="S::rddieselman@wpi.edu::dec50a8e-c2af-4899-be33-47cd0006e932" providerId="AD" clId="Web-{F055AACC-863F-5075-8055-A1F6353BA6DC}"/>
    <pc:docChg chg="modSld">
      <pc:chgData name="Dieselman, Ryan" userId="S::rddieselman@wpi.edu::dec50a8e-c2af-4899-be33-47cd0006e932" providerId="AD" clId="Web-{F055AACC-863F-5075-8055-A1F6353BA6DC}" dt="2023-04-05T17:56:30.444" v="0"/>
      <pc:docMkLst>
        <pc:docMk/>
      </pc:docMkLst>
      <pc:sldChg chg="modSp">
        <pc:chgData name="Dieselman, Ryan" userId="S::rddieselman@wpi.edu::dec50a8e-c2af-4899-be33-47cd0006e932" providerId="AD" clId="Web-{F055AACC-863F-5075-8055-A1F6353BA6DC}" dt="2023-04-05T17:56:30.444" v="0"/>
        <pc:sldMkLst>
          <pc:docMk/>
          <pc:sldMk cId="4184296837" sldId="259"/>
        </pc:sldMkLst>
        <pc:graphicFrameChg chg="modGraphic">
          <ac:chgData name="Dieselman, Ryan" userId="S::rddieselman@wpi.edu::dec50a8e-c2af-4899-be33-47cd0006e932" providerId="AD" clId="Web-{F055AACC-863F-5075-8055-A1F6353BA6DC}" dt="2023-04-05T17:56:30.444" v="0"/>
          <ac:graphicFrameMkLst>
            <pc:docMk/>
            <pc:sldMk cId="4184296837" sldId="259"/>
            <ac:graphicFrameMk id="10" creationId="{9F132E5D-B955-A648-AE66-E788322EC4E2}"/>
          </ac:graphicFrameMkLst>
        </pc:graphicFrameChg>
      </pc:sldChg>
    </pc:docChg>
  </pc:docChgLst>
</pc:chgInfo>
</file>

<file path=ppt/comments/modernComment_103_F9674D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8EC102-A9F2-C349-9115-72B7946D169B}" authorId="{3D9197C0-6779-488E-F1E0-44ACE0E42F90}" status="resolved" created="2023-03-30T20:34:15.8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84296837" sldId="259"/>
      <ac:picMk id="1026" creationId="{60A7DA88-31F3-254D-85B6-B9F63D66D1C7}"/>
    </ac:deMkLst>
    <p188:txBody>
      <a:bodyPr/>
      <a:lstStyle/>
      <a:p>
        <a:r>
          <a:rPr lang="en-US"/>
          <a:t>these most likely have to be bigger to be seen</a:t>
        </a:r>
      </a:p>
    </p188:txBody>
  </p188:cm>
  <p188:cm id="{58265448-4412-4143-BD67-188E761A20DC}" authorId="{3D9197C0-6779-488E-F1E0-44ACE0E42F90}" status="resolved" created="2023-03-30T20:47:28.53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84296837" sldId="259"/>
      <ac:spMk id="38" creationId="{7EAC011D-9F30-4C46-AC6D-1DB82CE9E899}"/>
    </ac:deMkLst>
    <p188:txBody>
      <a:bodyPr/>
      <a:lstStyle/>
      <a:p>
        <a:r>
          <a:rPr lang="en-US"/>
          <a:t>i tried to do screenshots here but they took up too space i think</a:t>
        </a:r>
      </a:p>
    </p188:txBody>
  </p188:cm>
  <p188:cm id="{99F36464-CF1E-40F6-8636-492EAC418746}" authorId="{02989C9E-7764-01B6-F16A-74DCF3FDFE16}" status="resolved" created="2023-03-31T15:13:39.779" complete="100000">
    <pc:sldMkLst xmlns:pc="http://schemas.microsoft.com/office/powerpoint/2013/main/command">
      <pc:docMk/>
      <pc:sldMk cId="4184296837" sldId="259"/>
    </pc:sldMkLst>
    <p188:txBody>
      <a:bodyPr/>
      <a:lstStyle/>
      <a:p>
        <a:r>
          <a:rPr lang="en-US"/>
          <a:t>example bet/example parlay</a:t>
        </a:r>
      </a:p>
    </p188:txBody>
  </p188:cm>
  <p188:cm id="{53D52B7F-DA77-4CD6-8904-4F84DBF7DCE1}" authorId="{B303B3AE-0103-BCF3-A4E6-7896A9831780}" status="resolved" created="2023-03-31T15:13:49.76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84296837" sldId="259"/>
      <ac:spMk id="51" creationId="{1E2696AF-1CCE-7042-8879-3C799B91DE4C}"/>
    </ac:deMkLst>
    <p188:txBody>
      <a:bodyPr/>
      <a:lstStyle/>
      <a:p>
        <a:r>
          <a:rPr lang="en-US"/>
          <a:t>Examples of parlays and bet (two screen shots</a:t>
        </a:r>
      </a:p>
    </p188:txBody>
  </p188:cm>
  <p188:cm id="{7A561DA8-3E32-4C48-B111-3CFE2292EEA4}" authorId="{B303B3AE-0103-BCF3-A4E6-7896A9831780}" status="resolved" created="2023-03-31T15:15:29.9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84296837" sldId="259"/>
      <ac:spMk id="59" creationId="{0AAEC33B-FA09-7F46-B062-F434A64DC616}"/>
    </ac:deMkLst>
    <p188:txBody>
      <a:bodyPr/>
      <a:lstStyle/>
      <a:p>
        <a:r>
          <a:rPr lang="en-US"/>
          <a:t>year long distribution of data with sports</a:t>
        </a:r>
      </a:p>
    </p188:txBody>
  </p188:cm>
  <p188:cm id="{5C553DC0-E53B-F149-BD21-5696E50DBE81}" authorId="{3D9197C0-6779-488E-F1E0-44ACE0E42F90}" status="resolved" created="2023-04-03T16:59:58.28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84296837" sldId="259"/>
      <ac:picMk id="3" creationId="{DD6D123E-FD15-7B44-9B36-4CADFF15C735}"/>
    </ac:deMkLst>
    <p188:txBody>
      <a:bodyPr/>
      <a:lstStyle/>
      <a:p>
        <a:r>
          <a:rPr lang="en-US"/>
          <a:t>add bettype distribution graph if space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5CD67-1F7F-5343-8E5A-4AEBA6BCD8C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3A6D4-5ECA-0243-B9BC-A194D91023BB}">
      <dgm:prSet phldrT="[Text]" custT="1"/>
      <dgm:spPr>
        <a:solidFill>
          <a:srgbClr val="9CC327"/>
        </a:solidFill>
        <a:ln w="76200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3200">
              <a:solidFill>
                <a:sysClr val="windowText" lastClr="000000"/>
              </a:solidFill>
            </a:rPr>
            <a:t>Individual Bets: 2.3x better</a:t>
          </a:r>
        </a:p>
      </dgm:t>
    </dgm:pt>
    <dgm:pt modelId="{A9E15C65-610F-B748-A744-8363837ACB8A}" type="parTrans" cxnId="{2FA16308-DCD9-024E-9BDC-BF9F911DF735}">
      <dgm:prSet/>
      <dgm:spPr/>
      <dgm:t>
        <a:bodyPr/>
        <a:lstStyle/>
        <a:p>
          <a:endParaRPr lang="en-US"/>
        </a:p>
      </dgm:t>
    </dgm:pt>
    <dgm:pt modelId="{0DCDBB7F-B134-244C-BFF8-D70BA2715F7B}" type="sibTrans" cxnId="{2FA16308-DCD9-024E-9BDC-BF9F911DF735}">
      <dgm:prSet/>
      <dgm:spPr/>
      <dgm:t>
        <a:bodyPr/>
        <a:lstStyle/>
        <a:p>
          <a:endParaRPr lang="en-US"/>
        </a:p>
      </dgm:t>
    </dgm:pt>
    <dgm:pt modelId="{C849F5FB-4D9C-E94F-BF9E-468FB350C4B7}">
      <dgm:prSet phldrT="[Text]" custT="1"/>
      <dgm:spPr>
        <a:solidFill>
          <a:srgbClr val="9CC327"/>
        </a:solidFill>
        <a:ln w="76200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3200">
              <a:solidFill>
                <a:sysClr val="windowText" lastClr="000000"/>
              </a:solidFill>
            </a:rPr>
            <a:t>2-Leg Parlays: 3.1x better</a:t>
          </a:r>
        </a:p>
      </dgm:t>
    </dgm:pt>
    <dgm:pt modelId="{CE04E67C-D7E5-F840-A851-8780F3AFD51C}" type="parTrans" cxnId="{835BCB55-7E78-EA46-93DC-F7AA1FF47B38}">
      <dgm:prSet/>
      <dgm:spPr/>
      <dgm:t>
        <a:bodyPr/>
        <a:lstStyle/>
        <a:p>
          <a:endParaRPr lang="en-US"/>
        </a:p>
      </dgm:t>
    </dgm:pt>
    <dgm:pt modelId="{14D2A253-6FDE-5047-986C-C46C7B1CCF3F}" type="sibTrans" cxnId="{835BCB55-7E78-EA46-93DC-F7AA1FF47B38}">
      <dgm:prSet/>
      <dgm:spPr/>
      <dgm:t>
        <a:bodyPr/>
        <a:lstStyle/>
        <a:p>
          <a:endParaRPr lang="en-US"/>
        </a:p>
      </dgm:t>
    </dgm:pt>
    <dgm:pt modelId="{6990115E-CBA6-E54D-A644-815C8D78B746}">
      <dgm:prSet phldrT="[Text]" custT="1"/>
      <dgm:spPr>
        <a:solidFill>
          <a:srgbClr val="9CC327"/>
        </a:solidFill>
        <a:ln w="76200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3200">
              <a:solidFill>
                <a:sysClr val="windowText" lastClr="000000"/>
              </a:solidFill>
            </a:rPr>
            <a:t>All-Leg Parlays: 2.9x better</a:t>
          </a:r>
        </a:p>
      </dgm:t>
    </dgm:pt>
    <dgm:pt modelId="{8D8A5733-ACE3-784A-A6D3-9B8FE77A29E3}" type="parTrans" cxnId="{3196CAA2-B28E-9446-86CA-0C7878B4CDA6}">
      <dgm:prSet/>
      <dgm:spPr/>
      <dgm:t>
        <a:bodyPr/>
        <a:lstStyle/>
        <a:p>
          <a:endParaRPr lang="en-US"/>
        </a:p>
      </dgm:t>
    </dgm:pt>
    <dgm:pt modelId="{B94A5C55-907A-964C-AB78-4B4848317D4A}" type="sibTrans" cxnId="{3196CAA2-B28E-9446-86CA-0C7878B4CDA6}">
      <dgm:prSet/>
      <dgm:spPr/>
      <dgm:t>
        <a:bodyPr/>
        <a:lstStyle/>
        <a:p>
          <a:endParaRPr lang="en-US"/>
        </a:p>
      </dgm:t>
    </dgm:pt>
    <dgm:pt modelId="{398619DF-E78B-4F43-BA53-9ACB59A0A2A6}" type="pres">
      <dgm:prSet presAssocID="{C0B5CD67-1F7F-5343-8E5A-4AEBA6BCD8CF}" presName="diagram" presStyleCnt="0">
        <dgm:presLayoutVars>
          <dgm:dir/>
          <dgm:resizeHandles val="exact"/>
        </dgm:presLayoutVars>
      </dgm:prSet>
      <dgm:spPr/>
    </dgm:pt>
    <dgm:pt modelId="{A11B9C9C-FDBC-1B40-80B8-318260A9EED1}" type="pres">
      <dgm:prSet presAssocID="{F663A6D4-5ECA-0243-B9BC-A194D91023BB}" presName="node" presStyleLbl="node1" presStyleIdx="0" presStyleCnt="3">
        <dgm:presLayoutVars>
          <dgm:bulletEnabled val="1"/>
        </dgm:presLayoutVars>
      </dgm:prSet>
      <dgm:spPr/>
    </dgm:pt>
    <dgm:pt modelId="{80BF28F7-172B-5747-B0C1-A5BDFDDA2D89}" type="pres">
      <dgm:prSet presAssocID="{0DCDBB7F-B134-244C-BFF8-D70BA2715F7B}" presName="sibTrans" presStyleCnt="0"/>
      <dgm:spPr/>
    </dgm:pt>
    <dgm:pt modelId="{8C0980A9-0C59-DF4C-96E8-04C226084C2D}" type="pres">
      <dgm:prSet presAssocID="{C849F5FB-4D9C-E94F-BF9E-468FB350C4B7}" presName="node" presStyleLbl="node1" presStyleIdx="1" presStyleCnt="3">
        <dgm:presLayoutVars>
          <dgm:bulletEnabled val="1"/>
        </dgm:presLayoutVars>
      </dgm:prSet>
      <dgm:spPr/>
    </dgm:pt>
    <dgm:pt modelId="{1587DC0B-2389-D046-B50C-BA2B01E221C0}" type="pres">
      <dgm:prSet presAssocID="{14D2A253-6FDE-5047-986C-C46C7B1CCF3F}" presName="sibTrans" presStyleCnt="0"/>
      <dgm:spPr/>
    </dgm:pt>
    <dgm:pt modelId="{F46D1B13-5BC4-DA4C-A3DF-19F532079E62}" type="pres">
      <dgm:prSet presAssocID="{6990115E-CBA6-E54D-A644-815C8D78B746}" presName="node" presStyleLbl="node1" presStyleIdx="2" presStyleCnt="3">
        <dgm:presLayoutVars>
          <dgm:bulletEnabled val="1"/>
        </dgm:presLayoutVars>
      </dgm:prSet>
      <dgm:spPr/>
    </dgm:pt>
  </dgm:ptLst>
  <dgm:cxnLst>
    <dgm:cxn modelId="{2FA16308-DCD9-024E-9BDC-BF9F911DF735}" srcId="{C0B5CD67-1F7F-5343-8E5A-4AEBA6BCD8CF}" destId="{F663A6D4-5ECA-0243-B9BC-A194D91023BB}" srcOrd="0" destOrd="0" parTransId="{A9E15C65-610F-B748-A744-8363837ACB8A}" sibTransId="{0DCDBB7F-B134-244C-BFF8-D70BA2715F7B}"/>
    <dgm:cxn modelId="{71F8B308-1D26-4949-B42F-6FE6F3B196DF}" type="presOf" srcId="{6990115E-CBA6-E54D-A644-815C8D78B746}" destId="{F46D1B13-5BC4-DA4C-A3DF-19F532079E62}" srcOrd="0" destOrd="0" presId="urn:microsoft.com/office/officeart/2005/8/layout/default"/>
    <dgm:cxn modelId="{D83A405B-68A7-7641-B64D-CD6FDE74CA89}" type="presOf" srcId="{C849F5FB-4D9C-E94F-BF9E-468FB350C4B7}" destId="{8C0980A9-0C59-DF4C-96E8-04C226084C2D}" srcOrd="0" destOrd="0" presId="urn:microsoft.com/office/officeart/2005/8/layout/default"/>
    <dgm:cxn modelId="{E7CC8046-7F56-1A48-B939-65F7A9F51016}" type="presOf" srcId="{C0B5CD67-1F7F-5343-8E5A-4AEBA6BCD8CF}" destId="{398619DF-E78B-4F43-BA53-9ACB59A0A2A6}" srcOrd="0" destOrd="0" presId="urn:microsoft.com/office/officeart/2005/8/layout/default"/>
    <dgm:cxn modelId="{835BCB55-7E78-EA46-93DC-F7AA1FF47B38}" srcId="{C0B5CD67-1F7F-5343-8E5A-4AEBA6BCD8CF}" destId="{C849F5FB-4D9C-E94F-BF9E-468FB350C4B7}" srcOrd="1" destOrd="0" parTransId="{CE04E67C-D7E5-F840-A851-8780F3AFD51C}" sibTransId="{14D2A253-6FDE-5047-986C-C46C7B1CCF3F}"/>
    <dgm:cxn modelId="{65DDDB91-4952-4E4D-9CEA-7D7D1F12059C}" type="presOf" srcId="{F663A6D4-5ECA-0243-B9BC-A194D91023BB}" destId="{A11B9C9C-FDBC-1B40-80B8-318260A9EED1}" srcOrd="0" destOrd="0" presId="urn:microsoft.com/office/officeart/2005/8/layout/default"/>
    <dgm:cxn modelId="{3196CAA2-B28E-9446-86CA-0C7878B4CDA6}" srcId="{C0B5CD67-1F7F-5343-8E5A-4AEBA6BCD8CF}" destId="{6990115E-CBA6-E54D-A644-815C8D78B746}" srcOrd="2" destOrd="0" parTransId="{8D8A5733-ACE3-784A-A6D3-9B8FE77A29E3}" sibTransId="{B94A5C55-907A-964C-AB78-4B4848317D4A}"/>
    <dgm:cxn modelId="{5F58020A-0AEE-1640-8CF9-DBBCE3EE3436}" type="presParOf" srcId="{398619DF-E78B-4F43-BA53-9ACB59A0A2A6}" destId="{A11B9C9C-FDBC-1B40-80B8-318260A9EED1}" srcOrd="0" destOrd="0" presId="urn:microsoft.com/office/officeart/2005/8/layout/default"/>
    <dgm:cxn modelId="{8930750B-A19A-C341-9684-3A67EBF3E0D9}" type="presParOf" srcId="{398619DF-E78B-4F43-BA53-9ACB59A0A2A6}" destId="{80BF28F7-172B-5747-B0C1-A5BDFDDA2D89}" srcOrd="1" destOrd="0" presId="urn:microsoft.com/office/officeart/2005/8/layout/default"/>
    <dgm:cxn modelId="{FA3B1B19-775E-9646-A3B5-F8F9EEAB4DB5}" type="presParOf" srcId="{398619DF-E78B-4F43-BA53-9ACB59A0A2A6}" destId="{8C0980A9-0C59-DF4C-96E8-04C226084C2D}" srcOrd="2" destOrd="0" presId="urn:microsoft.com/office/officeart/2005/8/layout/default"/>
    <dgm:cxn modelId="{7FDC03C3-7346-8943-A6AD-F30136B5E80C}" type="presParOf" srcId="{398619DF-E78B-4F43-BA53-9ACB59A0A2A6}" destId="{1587DC0B-2389-D046-B50C-BA2B01E221C0}" srcOrd="3" destOrd="0" presId="urn:microsoft.com/office/officeart/2005/8/layout/default"/>
    <dgm:cxn modelId="{7F771924-3059-904E-B6FB-12A9B6709607}" type="presParOf" srcId="{398619DF-E78B-4F43-BA53-9ACB59A0A2A6}" destId="{F46D1B13-5BC4-DA4C-A3DF-19F532079E62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B9C9C-FDBC-1B40-80B8-318260A9EED1}">
      <dsp:nvSpPr>
        <dsp:cNvPr id="0" name=""/>
        <dsp:cNvSpPr/>
      </dsp:nvSpPr>
      <dsp:spPr>
        <a:xfrm>
          <a:off x="569594" y="1572"/>
          <a:ext cx="3260474" cy="1956284"/>
        </a:xfrm>
        <a:prstGeom prst="rect">
          <a:avLst/>
        </a:prstGeom>
        <a:solidFill>
          <a:srgbClr val="9CC327"/>
        </a:solidFill>
        <a:ln w="762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ysClr val="windowText" lastClr="000000"/>
              </a:solidFill>
            </a:rPr>
            <a:t>Individual Bets: 2.3x better</a:t>
          </a:r>
        </a:p>
      </dsp:txBody>
      <dsp:txXfrm>
        <a:off x="569594" y="1572"/>
        <a:ext cx="3260474" cy="1956284"/>
      </dsp:txXfrm>
    </dsp:sp>
    <dsp:sp modelId="{8C0980A9-0C59-DF4C-96E8-04C226084C2D}">
      <dsp:nvSpPr>
        <dsp:cNvPr id="0" name=""/>
        <dsp:cNvSpPr/>
      </dsp:nvSpPr>
      <dsp:spPr>
        <a:xfrm>
          <a:off x="4156115" y="1572"/>
          <a:ext cx="3260474" cy="1956284"/>
        </a:xfrm>
        <a:prstGeom prst="rect">
          <a:avLst/>
        </a:prstGeom>
        <a:solidFill>
          <a:srgbClr val="9CC327"/>
        </a:solidFill>
        <a:ln w="762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ysClr val="windowText" lastClr="000000"/>
              </a:solidFill>
            </a:rPr>
            <a:t>2-Leg Parlays: 3.1x better</a:t>
          </a:r>
        </a:p>
      </dsp:txBody>
      <dsp:txXfrm>
        <a:off x="4156115" y="1572"/>
        <a:ext cx="3260474" cy="1956284"/>
      </dsp:txXfrm>
    </dsp:sp>
    <dsp:sp modelId="{F46D1B13-5BC4-DA4C-A3DF-19F532079E62}">
      <dsp:nvSpPr>
        <dsp:cNvPr id="0" name=""/>
        <dsp:cNvSpPr/>
      </dsp:nvSpPr>
      <dsp:spPr>
        <a:xfrm>
          <a:off x="7742636" y="1572"/>
          <a:ext cx="3260474" cy="1956284"/>
        </a:xfrm>
        <a:prstGeom prst="rect">
          <a:avLst/>
        </a:prstGeom>
        <a:solidFill>
          <a:srgbClr val="9CC327"/>
        </a:solidFill>
        <a:ln w="762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ysClr val="windowText" lastClr="000000"/>
              </a:solidFill>
            </a:rPr>
            <a:t>All-Leg Parlays: 2.9x better</a:t>
          </a:r>
        </a:p>
      </dsp:txBody>
      <dsp:txXfrm>
        <a:off x="7742636" y="1572"/>
        <a:ext cx="3260474" cy="1956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1pPr>
    <a:lvl2pPr marL="203739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2pPr>
    <a:lvl3pPr marL="4074793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3pPr>
    <a:lvl4pPr marL="611218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4pPr>
    <a:lvl5pPr marL="8149590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5pPr>
    <a:lvl6pPr marL="10186989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6pPr>
    <a:lvl7pPr marL="12224385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7pPr>
    <a:lvl8pPr marL="14261781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8pPr>
    <a:lvl9pPr marL="16299178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350">
                <a:cs typeface="Calibri"/>
              </a:rPr>
              <a:t>Instead of heat map, include the counts of user across clusters histogram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9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31887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234544" rtl="0" fontAlgn="base">
        <a:spcBef>
          <a:spcPct val="0"/>
        </a:spcBef>
        <a:spcAft>
          <a:spcPct val="0"/>
        </a:spcAft>
        <a:defRPr sz="1187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544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086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630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172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07" indent="-925907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8663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132" indent="-771590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7538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357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0900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445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»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89987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024530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259074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493616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1pPr>
      <a:lvl2pPr marL="1234544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46908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3pPr>
      <a:lvl4pPr marL="370363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4pPr>
      <a:lvl5pPr marL="493817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5pPr>
      <a:lvl6pPr marL="617271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6pPr>
      <a:lvl7pPr marL="7407259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7pPr>
      <a:lvl8pPr marL="864180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8pPr>
      <a:lvl9pPr marL="9876345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microsoft.com/office/2018/10/relationships/comments" Target="../comments/modernComment_103_F9674D85.xml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5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E217AA9-2E16-82D7-E438-B2CFA4B8F953}"/>
              </a:ext>
            </a:extLst>
          </p:cNvPr>
          <p:cNvSpPr/>
          <p:nvPr/>
        </p:nvSpPr>
        <p:spPr>
          <a:xfrm>
            <a:off x="38461624" y="15499685"/>
            <a:ext cx="4468482" cy="7056403"/>
          </a:xfrm>
          <a:prstGeom prst="round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rgbClr val="FFFF00"/>
                </a:solidFill>
                <a:ea typeface="+mn-lt"/>
                <a:cs typeface="+mn-lt"/>
              </a:rPr>
              <a:t>Parlay</a:t>
            </a:r>
            <a:r>
              <a:rPr lang="en-US" sz="3000" b="1">
                <a:ea typeface="+mn-lt"/>
                <a:cs typeface="+mn-lt"/>
              </a:rPr>
              <a:t>:</a:t>
            </a:r>
            <a:endParaRPr lang="en-US" sz="3000" b="1">
              <a:ea typeface="Cambria"/>
            </a:endParaRPr>
          </a:p>
          <a:p>
            <a:pPr algn="ctr"/>
            <a:r>
              <a:rPr lang="en-US" sz="3000">
                <a:ea typeface="+mn-lt"/>
                <a:cs typeface="+mn-lt"/>
              </a:rPr>
              <a:t>“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CHI Bulls CHA Hornets CHI Bulls low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OKC Thunder IND Pacers OKC Thunder low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LA Lakers MIN Timberwolves LA Lakers low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Moneyline</a:t>
            </a:r>
            <a:r>
              <a:rPr lang="en-US" sz="3000">
                <a:ea typeface="+mn-lt"/>
                <a:cs typeface="+mn-lt"/>
              </a:rPr>
              <a:t> WAS Wizards WAS Wizards ORL Magic low”</a:t>
            </a:r>
            <a:endParaRPr lang="en-US" sz="3000">
              <a:ea typeface="Cambria"/>
            </a:endParaRPr>
          </a:p>
        </p:txBody>
      </p:sp>
      <p:sp>
        <p:nvSpPr>
          <p:cNvPr id="63" name="Arrow: Right 74">
            <a:extLst>
              <a:ext uri="{FF2B5EF4-FFF2-40B4-BE49-F238E27FC236}">
                <a16:creationId xmlns:a16="http://schemas.microsoft.com/office/drawing/2014/main" id="{13F9547A-3ED3-714F-90DA-E21EB884910E}"/>
              </a:ext>
            </a:extLst>
          </p:cNvPr>
          <p:cNvSpPr/>
          <p:nvPr/>
        </p:nvSpPr>
        <p:spPr>
          <a:xfrm>
            <a:off x="36096646" y="17497631"/>
            <a:ext cx="2731898" cy="3060509"/>
          </a:xfrm>
          <a:prstGeom prst="rightArrow">
            <a:avLst/>
          </a:prstGeom>
          <a:solidFill>
            <a:srgbClr val="9CC327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mbria"/>
            </a:endParaRPr>
          </a:p>
        </p:txBody>
      </p:sp>
      <p:sp>
        <p:nvSpPr>
          <p:cNvPr id="62" name="Arrow: Right 74">
            <a:extLst>
              <a:ext uri="{FF2B5EF4-FFF2-40B4-BE49-F238E27FC236}">
                <a16:creationId xmlns:a16="http://schemas.microsoft.com/office/drawing/2014/main" id="{457B1C75-E86D-A143-AEAB-4AAFFB8C3674}"/>
              </a:ext>
            </a:extLst>
          </p:cNvPr>
          <p:cNvSpPr/>
          <p:nvPr/>
        </p:nvSpPr>
        <p:spPr>
          <a:xfrm rot="16200000">
            <a:off x="31761735" y="22970176"/>
            <a:ext cx="3345759" cy="3572062"/>
          </a:xfrm>
          <a:prstGeom prst="rightArrow">
            <a:avLst/>
          </a:prstGeom>
          <a:solidFill>
            <a:srgbClr val="9CC327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mbria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0" y="-57777"/>
            <a:ext cx="43891200" cy="398667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59" y="273957"/>
            <a:ext cx="36830882" cy="406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4" rIns="67508" bIns="33754" anchor="t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>
                <a:latin typeface="Al Tarikh" pitchFamily="2" charset="-78"/>
                <a:ea typeface="ＭＳ Ｐゴシック"/>
                <a:cs typeface="Al Tarikh" pitchFamily="2" charset="-78"/>
              </a:rPr>
              <a:t>Multi-Class Classification of Bets and Parlays</a:t>
            </a:r>
          </a:p>
          <a:p>
            <a:pPr algn="ctr"/>
            <a:r>
              <a:rPr lang="en-US" sz="6600" b="1">
                <a:latin typeface="Al Tarikh" pitchFamily="2" charset="-78"/>
                <a:ea typeface="ＭＳ Ｐゴシック"/>
                <a:cs typeface="Al Tarikh" pitchFamily="2" charset="-78"/>
              </a:rPr>
              <a:t> for DraftKings Sportsbook</a:t>
            </a:r>
            <a:endParaRPr lang="en-US">
              <a:latin typeface="Al Tarikh" pitchFamily="2" charset="-78"/>
              <a:cs typeface="Al Tarikh" pitchFamily="2" charset="-78"/>
            </a:endParaRPr>
          </a:p>
          <a:p>
            <a:pPr algn="ctr"/>
            <a:r>
              <a:rPr lang="en-US" sz="4800" b="1">
                <a:latin typeface="Al Tarikh" pitchFamily="2" charset="-78"/>
                <a:ea typeface="ＭＳ Ｐゴシック"/>
                <a:cs typeface="Al Tarikh" pitchFamily="2" charset="-78"/>
              </a:rPr>
              <a:t>Grace Casey, Ryan Dieselman, Jack Fredo, Jackson Lombardi, Cameron Tomko </a:t>
            </a:r>
            <a:endParaRPr lang="en-US" sz="4800" b="1">
              <a:latin typeface="Al Tarikh" pitchFamily="2" charset="-78"/>
              <a:cs typeface="Al Tarikh" pitchFamily="2" charset="-78"/>
            </a:endParaRPr>
          </a:p>
          <a:p>
            <a:pPr algn="ctr"/>
            <a:r>
              <a:rPr lang="en-US" sz="4800" b="1">
                <a:latin typeface="Al Tarikh" pitchFamily="2" charset="-78"/>
                <a:ea typeface="ＭＳ Ｐゴシック"/>
                <a:cs typeface="Al Tarikh" pitchFamily="2" charset="-78"/>
              </a:rPr>
              <a:t>Advisor: Professor Donald Brown</a:t>
            </a:r>
          </a:p>
          <a:p>
            <a:pPr algn="ctr"/>
            <a:endParaRPr 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93" y="-381061"/>
            <a:ext cx="5951311" cy="4598739"/>
          </a:xfrm>
          <a:prstGeom prst="rect">
            <a:avLst/>
          </a:prstGeom>
        </p:spPr>
      </p:pic>
      <p:pic>
        <p:nvPicPr>
          <p:cNvPr id="23" name="Picture 24" descr="Logo&#10;&#10;Description automatically generated">
            <a:extLst>
              <a:ext uri="{FF2B5EF4-FFF2-40B4-BE49-F238E27FC236}">
                <a16:creationId xmlns:a16="http://schemas.microsoft.com/office/drawing/2014/main" id="{BB71C229-F032-E777-CE84-3283871EF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1458" y="296935"/>
            <a:ext cx="5470167" cy="297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57A1C-913F-CD75-9911-29C573BAD73B}"/>
              </a:ext>
            </a:extLst>
          </p:cNvPr>
          <p:cNvSpPr txBox="1"/>
          <p:nvPr/>
        </p:nvSpPr>
        <p:spPr>
          <a:xfrm>
            <a:off x="980661" y="12438084"/>
            <a:ext cx="12447524" cy="769441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About the Data</a:t>
            </a:r>
            <a:endParaRPr lang="en-US" sz="4400" b="1">
              <a:latin typeface="Cambri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16E2-C299-1492-7082-A918083F25C2}"/>
              </a:ext>
            </a:extLst>
          </p:cNvPr>
          <p:cNvSpPr txBox="1"/>
          <p:nvPr/>
        </p:nvSpPr>
        <p:spPr>
          <a:xfrm>
            <a:off x="980661" y="13211955"/>
            <a:ext cx="1244752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500">
                <a:latin typeface="Cambria"/>
                <a:ea typeface="ＭＳ Ｐゴシック"/>
              </a:rPr>
              <a:t>Before cleaning and feature engineering the data, the original dataset had over 1.9 million rows and 22 different features.</a:t>
            </a:r>
          </a:p>
          <a:p>
            <a:pPr marL="457200" indent="-457200">
              <a:buFont typeface="Arial"/>
              <a:buChar char="•"/>
            </a:pPr>
            <a:r>
              <a:rPr lang="en-US" sz="3500">
                <a:latin typeface="Cambria"/>
                <a:ea typeface="ＭＳ Ｐゴシック"/>
              </a:rPr>
              <a:t>Our dataset consisted of betting history from July 2020 to June 2021 from 1597 unique users.</a:t>
            </a:r>
          </a:p>
          <a:p>
            <a:endParaRPr lang="en-US" sz="3400">
              <a:latin typeface="Cambria"/>
            </a:endParaRPr>
          </a:p>
          <a:p>
            <a:pPr marL="457200" indent="-457200">
              <a:buFont typeface="Arial"/>
              <a:buChar char="•"/>
            </a:pPr>
            <a:endParaRPr lang="en-US" sz="3400">
              <a:latin typeface="Cambria"/>
            </a:endParaRPr>
          </a:p>
          <a:p>
            <a:pPr marL="457200" indent="-457200">
              <a:buFont typeface="Arial"/>
              <a:buChar char="•"/>
            </a:pPr>
            <a:endParaRPr lang="en-US" sz="340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BE05F-17C8-3747-90A6-4929B8568175}"/>
              </a:ext>
            </a:extLst>
          </p:cNvPr>
          <p:cNvSpPr txBox="1"/>
          <p:nvPr/>
        </p:nvSpPr>
        <p:spPr>
          <a:xfrm>
            <a:off x="980660" y="5439946"/>
            <a:ext cx="1238539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ＭＳ Ｐゴシック"/>
                <a:cs typeface="+mn-cs"/>
              </a:rPr>
              <a:t>Create bet </a:t>
            </a:r>
            <a:r>
              <a:rPr lang="en-US" sz="3500">
                <a:latin typeface="Cambria"/>
                <a:ea typeface="ＭＳ Ｐゴシック"/>
              </a:rPr>
              <a:t>and parlay recommendations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mbria"/>
                <a:ea typeface="ＭＳ Ｐゴシック"/>
                <a:cs typeface="+mn-cs"/>
              </a:rPr>
              <a:t> that are personalized to each user by using betting history data provided by DraftKings.</a:t>
            </a:r>
            <a:endParaRPr lang="en-US" sz="35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mbria"/>
              <a:ea typeface="ＭＳ Ｐゴシック" pitchFamily="34" charset="-128"/>
            </a:endParaRPr>
          </a:p>
          <a:p>
            <a:endParaRPr lang="en-US">
              <a:latin typeface="Cambri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498B4-9978-DF44-B4BC-9844578970E4}"/>
              </a:ext>
            </a:extLst>
          </p:cNvPr>
          <p:cNvSpPr txBox="1"/>
          <p:nvPr/>
        </p:nvSpPr>
        <p:spPr>
          <a:xfrm>
            <a:off x="980661" y="4653206"/>
            <a:ext cx="12447523" cy="769441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Problem Statement</a:t>
            </a:r>
            <a:endParaRPr lang="en-US" sz="4400" b="1">
              <a:latin typeface="Cambria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388D67-6FA1-8640-AE36-092A6B80AE42}"/>
              </a:ext>
            </a:extLst>
          </p:cNvPr>
          <p:cNvSpPr txBox="1"/>
          <p:nvPr/>
        </p:nvSpPr>
        <p:spPr>
          <a:xfrm>
            <a:off x="980661" y="6786807"/>
            <a:ext cx="12447524" cy="769441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Background: Individual Bets vs. Parlays</a:t>
            </a:r>
            <a:endParaRPr lang="en-US" sz="4400" b="1">
              <a:latin typeface="Cambria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BA3F93-CA24-8B4F-B05B-FF9EA78DBA9F}"/>
              </a:ext>
            </a:extLst>
          </p:cNvPr>
          <p:cNvSpPr txBox="1"/>
          <p:nvPr/>
        </p:nvSpPr>
        <p:spPr>
          <a:xfrm>
            <a:off x="14705115" y="4653206"/>
            <a:ext cx="14738761" cy="772219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Process Flow Diagram</a:t>
            </a:r>
            <a:endParaRPr lang="en-US" sz="4400" b="1">
              <a:latin typeface="Cambria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352CD-CCCA-9E43-B637-7D1672691B96}"/>
              </a:ext>
            </a:extLst>
          </p:cNvPr>
          <p:cNvSpPr txBox="1"/>
          <p:nvPr/>
        </p:nvSpPr>
        <p:spPr>
          <a:xfrm>
            <a:off x="976160" y="23385986"/>
            <a:ext cx="12447524" cy="769441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Creating Clusters</a:t>
            </a:r>
            <a:endParaRPr lang="en-US">
              <a:latin typeface="Cambri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A48B7-8695-DF4E-B19F-258076EEAF3D}"/>
              </a:ext>
            </a:extLst>
          </p:cNvPr>
          <p:cNvSpPr txBox="1"/>
          <p:nvPr/>
        </p:nvSpPr>
        <p:spPr>
          <a:xfrm>
            <a:off x="1008151" y="24301411"/>
            <a:ext cx="123853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latin typeface="Cambria"/>
                <a:ea typeface="ＭＳ Ｐゴシック"/>
              </a:rPr>
              <a:t>Used an </a:t>
            </a:r>
            <a:r>
              <a:rPr lang="en-US" sz="3200" b="1">
                <a:latin typeface="Cambria"/>
                <a:ea typeface="ＭＳ Ｐゴシック"/>
              </a:rPr>
              <a:t>Elbow Curve</a:t>
            </a:r>
            <a:r>
              <a:rPr lang="en-US" sz="3200">
                <a:latin typeface="Cambria"/>
                <a:ea typeface="ＭＳ Ｐゴシック"/>
              </a:rPr>
              <a:t> to determine the optimal number of clusters.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237527-80D4-694D-94E2-EC7E8EB867B8}"/>
              </a:ext>
            </a:extLst>
          </p:cNvPr>
          <p:cNvSpPr txBox="1"/>
          <p:nvPr/>
        </p:nvSpPr>
        <p:spPr>
          <a:xfrm>
            <a:off x="30375931" y="4664346"/>
            <a:ext cx="12549647" cy="772219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Results and Implementation</a:t>
            </a:r>
            <a:endParaRPr lang="en-US" sz="4400" b="1">
              <a:latin typeface="Cambria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F132BF-756A-644C-B1DA-1367CCDED497}"/>
              </a:ext>
            </a:extLst>
          </p:cNvPr>
          <p:cNvSpPr txBox="1"/>
          <p:nvPr/>
        </p:nvSpPr>
        <p:spPr>
          <a:xfrm>
            <a:off x="14705116" y="16300894"/>
            <a:ext cx="14738761" cy="772219"/>
          </a:xfrm>
          <a:prstGeom prst="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Cambria"/>
                <a:ea typeface="ＭＳ Ｐゴシック"/>
                <a:cs typeface="Arial"/>
              </a:rPr>
              <a:t>Cluster Analysis</a:t>
            </a:r>
            <a:endParaRPr lang="en-US" sz="4400" b="1">
              <a:latin typeface="Cambria"/>
              <a:cs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132E5D-B955-A648-AE66-E788322E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9462"/>
              </p:ext>
            </p:extLst>
          </p:nvPr>
        </p:nvGraphicFramePr>
        <p:xfrm>
          <a:off x="14705116" y="17242804"/>
          <a:ext cx="14738760" cy="5401170"/>
        </p:xfrm>
        <a:graphic>
          <a:graphicData uri="http://schemas.openxmlformats.org/drawingml/2006/table">
            <a:tbl>
              <a:tblPr/>
              <a:tblGrid>
                <a:gridCol w="5411684">
                  <a:extLst>
                    <a:ext uri="{9D8B030D-6E8A-4147-A177-3AD203B41FA5}">
                      <a16:colId xmlns:a16="http://schemas.microsoft.com/office/drawing/2014/main" val="1690584394"/>
                    </a:ext>
                  </a:extLst>
                </a:gridCol>
                <a:gridCol w="2441310">
                  <a:extLst>
                    <a:ext uri="{9D8B030D-6E8A-4147-A177-3AD203B41FA5}">
                      <a16:colId xmlns:a16="http://schemas.microsoft.com/office/drawing/2014/main" val="3629185574"/>
                    </a:ext>
                  </a:extLst>
                </a:gridCol>
                <a:gridCol w="3822867">
                  <a:extLst>
                    <a:ext uri="{9D8B030D-6E8A-4147-A177-3AD203B41FA5}">
                      <a16:colId xmlns:a16="http://schemas.microsoft.com/office/drawing/2014/main" val="3545686895"/>
                    </a:ext>
                  </a:extLst>
                </a:gridCol>
                <a:gridCol w="3062899">
                  <a:extLst>
                    <a:ext uri="{9D8B030D-6E8A-4147-A177-3AD203B41FA5}">
                      <a16:colId xmlns:a16="http://schemas.microsoft.com/office/drawing/2014/main" val="3031297944"/>
                    </a:ext>
                  </a:extLst>
                </a:gridCol>
              </a:tblGrid>
              <a:tr h="4675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Clustering Algorithm​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Silhouette Coefficient​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Calinski-Harabasz Index​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2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Davies-Bouldin Index​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26593"/>
                  </a:ext>
                </a:extLst>
              </a:tr>
              <a:tr h="4666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KMeans (Summary Matrix)​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-0.017584​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0.81873​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34.906151​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7935"/>
                  </a:ext>
                </a:extLst>
              </a:tr>
              <a:tr h="682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KMeans (Jaccard/Summary Matrix)​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0.135527​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188.880706​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2.908899​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71264"/>
                  </a:ext>
                </a:extLst>
              </a:tr>
              <a:tr h="4666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SOMSC (Summary Matrix)​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-0.018811​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1.020206​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31.067871​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57825"/>
                  </a:ext>
                </a:extLst>
              </a:tr>
              <a:tr h="682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SOMSC (Jaccard/Summary Matrix)​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-0.018783​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0.934873​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32.84831​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597919"/>
                  </a:ext>
                </a:extLst>
              </a:tr>
              <a:tr h="27237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Spectral Clustering​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0.114418​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194.949369​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2.173085​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65440"/>
                  </a:ext>
                </a:extLst>
              </a:tr>
              <a:tr h="32075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Hierarchical Clustering​</a:t>
                      </a:r>
                      <a:endParaRPr lang="en-US" sz="320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-0.237143​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1.084555​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18.741318​</a:t>
                      </a:r>
                      <a:endParaRPr lang="en-US" sz="3200" b="0">
                        <a:effectLst/>
                        <a:latin typeface="Cambria"/>
                      </a:endParaRPr>
                    </a:p>
                  </a:txBody>
                  <a:tcPr marL="74909" marR="74909" marT="37455" marB="374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041633"/>
                  </a:ext>
                </a:extLst>
              </a:tr>
            </a:tbl>
          </a:graphicData>
        </a:graphic>
      </p:graphicFrame>
      <p:graphicFrame>
        <p:nvGraphicFramePr>
          <p:cNvPr id="57" name="Table 15">
            <a:extLst>
              <a:ext uri="{FF2B5EF4-FFF2-40B4-BE49-F238E27FC236}">
                <a16:creationId xmlns:a16="http://schemas.microsoft.com/office/drawing/2014/main" id="{0E24C489-4535-1349-B0A0-8643D8217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53351"/>
              </p:ext>
            </p:extLst>
          </p:nvPr>
        </p:nvGraphicFramePr>
        <p:xfrm>
          <a:off x="30375932" y="5612345"/>
          <a:ext cx="12118268" cy="585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63919">
                  <a:extLst>
                    <a:ext uri="{9D8B030D-6E8A-4147-A177-3AD203B41FA5}">
                      <a16:colId xmlns:a16="http://schemas.microsoft.com/office/drawing/2014/main" val="3715678631"/>
                    </a:ext>
                  </a:extLst>
                </a:gridCol>
                <a:gridCol w="2330734">
                  <a:extLst>
                    <a:ext uri="{9D8B030D-6E8A-4147-A177-3AD203B41FA5}">
                      <a16:colId xmlns:a16="http://schemas.microsoft.com/office/drawing/2014/main" val="1991710558"/>
                    </a:ext>
                  </a:extLst>
                </a:gridCol>
                <a:gridCol w="2103199">
                  <a:extLst>
                    <a:ext uri="{9D8B030D-6E8A-4147-A177-3AD203B41FA5}">
                      <a16:colId xmlns:a16="http://schemas.microsoft.com/office/drawing/2014/main" val="1743660365"/>
                    </a:ext>
                  </a:extLst>
                </a:gridCol>
                <a:gridCol w="1920416">
                  <a:extLst>
                    <a:ext uri="{9D8B030D-6E8A-4147-A177-3AD203B41FA5}">
                      <a16:colId xmlns:a16="http://schemas.microsoft.com/office/drawing/2014/main" val="3399110567"/>
                    </a:ext>
                  </a:extLst>
                </a:gridCol>
              </a:tblGrid>
              <a:tr h="92572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Cambria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Cambria"/>
                        </a:rPr>
                        <a:t>All individual bets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Cambria"/>
                        </a:rPr>
                        <a:t>2-leg parlays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Cambria"/>
                        </a:rPr>
                        <a:t>All-leg parlays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2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Random Baseline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92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Most popular cluster baseline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0.276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72888"/>
                  </a:ext>
                </a:extLst>
              </a:tr>
              <a:tr h="366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Multinomial Naive Bayes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9306"/>
                  </a:ext>
                </a:extLst>
              </a:tr>
              <a:tr h="366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Stochastic Gradient Descent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0.383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0.393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04173"/>
                  </a:ext>
                </a:extLst>
              </a:tr>
              <a:tr h="366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Linear SVC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60237"/>
                  </a:ext>
                </a:extLst>
              </a:tr>
              <a:tr h="366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Deep Neural Network</a:t>
                      </a:r>
                      <a:endParaRPr lang="en-US" sz="3200" b="1" dirty="0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0.450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9675"/>
                  </a:ext>
                </a:extLst>
              </a:tr>
              <a:tr h="3660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LSTM NN</a:t>
                      </a:r>
                      <a:endParaRPr lang="en-US" sz="3200" b="1">
                        <a:effectLst/>
                        <a:latin typeface="Cambria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Cambria"/>
                        </a:rPr>
                        <a:t>0.511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mbria"/>
                        </a:rPr>
                        <a:t>0.480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77737"/>
                  </a:ext>
                </a:extLst>
              </a:tr>
            </a:tbl>
          </a:graphicData>
        </a:graphic>
      </p:graphicFrame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3F030C39-2E41-6544-8E37-CE7F4B56D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331489"/>
              </p:ext>
            </p:extLst>
          </p:nvPr>
        </p:nvGraphicFramePr>
        <p:xfrm>
          <a:off x="30864400" y="12355952"/>
          <a:ext cx="11572705" cy="1959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0C978FB0-A9B7-8D47-9244-31B66D88CD3C}"/>
              </a:ext>
            </a:extLst>
          </p:cNvPr>
          <p:cNvSpPr txBox="1"/>
          <p:nvPr/>
        </p:nvSpPr>
        <p:spPr>
          <a:xfrm>
            <a:off x="30475147" y="11593586"/>
            <a:ext cx="125496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ambria"/>
                <a:ea typeface="ＭＳ Ｐゴシック"/>
              </a:rPr>
              <a:t>DNN had great improvement compared to the random baseline model: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DC1DB4-88BF-BA43-B4CB-8604987FC8E0}"/>
              </a:ext>
            </a:extLst>
          </p:cNvPr>
          <p:cNvSpPr txBox="1"/>
          <p:nvPr/>
        </p:nvSpPr>
        <p:spPr>
          <a:xfrm>
            <a:off x="32452383" y="14428860"/>
            <a:ext cx="891507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400" b="1">
                <a:latin typeface="Cambria"/>
                <a:ea typeface="ＭＳ Ｐゴシック"/>
              </a:rPr>
              <a:t>How our model would work with live data :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DE407C3-20CA-5ECD-56F6-D5A5F981CC64}"/>
              </a:ext>
            </a:extLst>
          </p:cNvPr>
          <p:cNvSpPr/>
          <p:nvPr/>
        </p:nvSpPr>
        <p:spPr>
          <a:xfrm>
            <a:off x="38828544" y="25517400"/>
            <a:ext cx="3833914" cy="1823713"/>
          </a:xfrm>
          <a:prstGeom prst="roundRect">
            <a:avLst/>
          </a:prstGeom>
          <a:solidFill>
            <a:srgbClr val="F26D16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solidFill>
                  <a:srgbClr val="FFFF00"/>
                </a:solidFill>
                <a:ea typeface="Cambria"/>
              </a:rPr>
              <a:t>Neural Network:</a:t>
            </a:r>
            <a:endParaRPr lang="en-US" sz="3200">
              <a:solidFill>
                <a:srgbClr val="FFFF00"/>
              </a:solidFill>
              <a:ea typeface="Cambria"/>
            </a:endParaRPr>
          </a:p>
          <a:p>
            <a:pPr algn="ctr"/>
            <a:r>
              <a:rPr lang="en-US" sz="3100"/>
              <a:t>Which Cluster does the parlay fit best?</a:t>
            </a:r>
            <a:endParaRPr lang="en-US" sz="3100">
              <a:ea typeface="Cambria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28561BD-B47F-F232-9E54-D9CB332A2DCC}"/>
              </a:ext>
            </a:extLst>
          </p:cNvPr>
          <p:cNvSpPr/>
          <p:nvPr/>
        </p:nvSpPr>
        <p:spPr>
          <a:xfrm>
            <a:off x="39333817" y="30327251"/>
            <a:ext cx="2950233" cy="1639015"/>
          </a:xfrm>
          <a:prstGeom prst="roundRect">
            <a:avLst/>
          </a:prstGeom>
          <a:solidFill>
            <a:srgbClr val="F26D16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100">
                <a:ea typeface="Cambria"/>
              </a:rPr>
              <a:t>Parlay fits best in:</a:t>
            </a:r>
          </a:p>
          <a:p>
            <a:pPr algn="ctr"/>
            <a:r>
              <a:rPr lang="en-US" sz="3100">
                <a:solidFill>
                  <a:srgbClr val="FFFF00"/>
                </a:solidFill>
                <a:ea typeface="Cambria"/>
              </a:rPr>
              <a:t> </a:t>
            </a:r>
            <a:r>
              <a:rPr lang="en-US" sz="3200" b="1">
                <a:solidFill>
                  <a:srgbClr val="FFFF00"/>
                </a:solidFill>
                <a:ea typeface="Cambria"/>
              </a:rPr>
              <a:t>Cluster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58FF6-24BE-A438-87A5-23477377F1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04977" y="5691961"/>
            <a:ext cx="14339035" cy="10425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B94121F-17A1-D84D-8F81-2F499FCB6D9F}"/>
              </a:ext>
            </a:extLst>
          </p:cNvPr>
          <p:cNvSpPr txBox="1"/>
          <p:nvPr/>
        </p:nvSpPr>
        <p:spPr>
          <a:xfrm>
            <a:off x="32465087" y="23780631"/>
            <a:ext cx="19244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ambria" panose="02040503050406030204" pitchFamily="18" charset="0"/>
              </a:rPr>
              <a:t>Assign this parlay to users in Cluster 1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BDD2B8-801F-0649-9EE4-FCE3E3A14AAE}"/>
              </a:ext>
            </a:extLst>
          </p:cNvPr>
          <p:cNvSpPr txBox="1"/>
          <p:nvPr/>
        </p:nvSpPr>
        <p:spPr>
          <a:xfrm>
            <a:off x="35845424" y="18473251"/>
            <a:ext cx="250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ambria" panose="02040503050406030204" pitchFamily="18" charset="0"/>
              </a:rPr>
              <a:t>Potential Parlay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A18C1-2B88-584A-A764-51BD69D49257}"/>
              </a:ext>
            </a:extLst>
          </p:cNvPr>
          <p:cNvSpPr/>
          <p:nvPr/>
        </p:nvSpPr>
        <p:spPr>
          <a:xfrm>
            <a:off x="3918857" y="30558397"/>
            <a:ext cx="869591" cy="459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244246-E1A0-0645-BC5C-D66E8C35712E}"/>
              </a:ext>
            </a:extLst>
          </p:cNvPr>
          <p:cNvGrpSpPr/>
          <p:nvPr/>
        </p:nvGrpSpPr>
        <p:grpSpPr>
          <a:xfrm>
            <a:off x="2073281" y="25146061"/>
            <a:ext cx="10200153" cy="7071428"/>
            <a:chOff x="1838876" y="24455762"/>
            <a:chExt cx="10200153" cy="7071428"/>
          </a:xfrm>
        </p:grpSpPr>
        <p:pic>
          <p:nvPicPr>
            <p:cNvPr id="18" name="Picture 17" descr="Chart, line chart&#10;&#10;Description automatically generated">
              <a:extLst>
                <a:ext uri="{FF2B5EF4-FFF2-40B4-BE49-F238E27FC236}">
                  <a16:creationId xmlns:a16="http://schemas.microsoft.com/office/drawing/2014/main" id="{87EA52CF-0171-1F46-9C61-94BD345E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38876" y="24455762"/>
              <a:ext cx="10200153" cy="707142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A4794C-3F18-A945-BA29-20C7765DAFE6}"/>
                </a:ext>
              </a:extLst>
            </p:cNvPr>
            <p:cNvSpPr/>
            <p:nvPr/>
          </p:nvSpPr>
          <p:spPr>
            <a:xfrm>
              <a:off x="3564232" y="30607155"/>
              <a:ext cx="1258289" cy="694489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AD56CFB-21E0-4342-8AED-9FB21B2D3FE3}"/>
                </a:ext>
              </a:extLst>
            </p:cNvPr>
            <p:cNvSpPr/>
            <p:nvPr/>
          </p:nvSpPr>
          <p:spPr>
            <a:xfrm>
              <a:off x="5881694" y="30607154"/>
              <a:ext cx="1258289" cy="411099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9D901F-C085-D547-AFEA-805CBED86FE3}"/>
                </a:ext>
              </a:extLst>
            </p:cNvPr>
            <p:cNvSpPr/>
            <p:nvPr/>
          </p:nvSpPr>
          <p:spPr>
            <a:xfrm>
              <a:off x="7764104" y="30607153"/>
              <a:ext cx="1258289" cy="45985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DCE1F4-0997-B245-9245-89A5ABA1D5ED}"/>
                </a:ext>
              </a:extLst>
            </p:cNvPr>
            <p:cNvSpPr/>
            <p:nvPr/>
          </p:nvSpPr>
          <p:spPr>
            <a:xfrm>
              <a:off x="9830415" y="30607152"/>
              <a:ext cx="1258289" cy="459855"/>
            </a:xfrm>
            <a:prstGeom prst="rect">
              <a:avLst/>
            </a:prstGeom>
            <a:solidFill>
              <a:srgbClr val="D7ECC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41D706E-478F-6546-9472-58EE16D3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049" y="23083327"/>
            <a:ext cx="8362600" cy="62493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4" name="Arrow: Right 74">
            <a:extLst>
              <a:ext uri="{FF2B5EF4-FFF2-40B4-BE49-F238E27FC236}">
                <a16:creationId xmlns:a16="http://schemas.microsoft.com/office/drawing/2014/main" id="{88FC6606-1932-DE42-BEA7-144D575F8165}"/>
              </a:ext>
            </a:extLst>
          </p:cNvPr>
          <p:cNvSpPr/>
          <p:nvPr/>
        </p:nvSpPr>
        <p:spPr>
          <a:xfrm rot="5400000">
            <a:off x="39323582" y="22476362"/>
            <a:ext cx="2731898" cy="3060509"/>
          </a:xfrm>
          <a:prstGeom prst="rightArrow">
            <a:avLst/>
          </a:prstGeom>
          <a:solidFill>
            <a:srgbClr val="9CC327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mbria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6C3CFFF-5F6C-C24C-99A2-3C22E5B0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578" y="25731220"/>
            <a:ext cx="8602136" cy="64661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8" name="Arrow: Right 74">
            <a:extLst>
              <a:ext uri="{FF2B5EF4-FFF2-40B4-BE49-F238E27FC236}">
                <a16:creationId xmlns:a16="http://schemas.microsoft.com/office/drawing/2014/main" id="{4EAFD03B-4484-B546-ACD2-8F52D7157E57}"/>
              </a:ext>
            </a:extLst>
          </p:cNvPr>
          <p:cNvSpPr/>
          <p:nvPr/>
        </p:nvSpPr>
        <p:spPr>
          <a:xfrm rot="5400000">
            <a:off x="39387846" y="27323407"/>
            <a:ext cx="2731898" cy="3060509"/>
          </a:xfrm>
          <a:prstGeom prst="rightArrow">
            <a:avLst/>
          </a:prstGeom>
          <a:solidFill>
            <a:srgbClr val="9CC327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mbri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B2D27-6560-F149-95C1-9878B0B1F5B3}"/>
              </a:ext>
            </a:extLst>
          </p:cNvPr>
          <p:cNvSpPr txBox="1"/>
          <p:nvPr/>
        </p:nvSpPr>
        <p:spPr>
          <a:xfrm>
            <a:off x="39559288" y="22793718"/>
            <a:ext cx="25020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ambria" panose="02040503050406030204" pitchFamily="18" charset="0"/>
              </a:rPr>
              <a:t>Parlay sentence  </a:t>
            </a:r>
          </a:p>
          <a:p>
            <a:pPr algn="ctr"/>
            <a:r>
              <a:rPr lang="en-US" sz="3200">
                <a:latin typeface="Cambria" panose="02040503050406030204" pitchFamily="18" charset="0"/>
              </a:rPr>
              <a:t>into </a:t>
            </a:r>
          </a:p>
          <a:p>
            <a:pPr algn="ctr"/>
            <a:r>
              <a:rPr lang="en-US" sz="3200">
                <a:latin typeface="Cambria" panose="02040503050406030204" pitchFamily="18" charset="0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7998A-6E09-9B4B-BF9C-CF398B518422}"/>
              </a:ext>
            </a:extLst>
          </p:cNvPr>
          <p:cNvSpPr txBox="1"/>
          <p:nvPr/>
        </p:nvSpPr>
        <p:spPr>
          <a:xfrm>
            <a:off x="39502782" y="28275951"/>
            <a:ext cx="250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ambria" panose="02040503050406030204" pitchFamily="18" charset="0"/>
              </a:rPr>
              <a:t>Cluster</a:t>
            </a:r>
          </a:p>
          <a:p>
            <a:pPr algn="ctr"/>
            <a:r>
              <a:rPr lang="en-US" sz="3200">
                <a:latin typeface="Cambria" panose="02040503050406030204" pitchFamily="18" charset="0"/>
              </a:rPr>
              <a:t>Assignment</a:t>
            </a:r>
          </a:p>
        </p:txBody>
      </p:sp>
      <p:sp>
        <p:nvSpPr>
          <p:cNvPr id="69" name="Arrow: Right 74">
            <a:extLst>
              <a:ext uri="{FF2B5EF4-FFF2-40B4-BE49-F238E27FC236}">
                <a16:creationId xmlns:a16="http://schemas.microsoft.com/office/drawing/2014/main" id="{4F239A6F-49B1-BD4A-82EF-2E58EF4A0281}"/>
              </a:ext>
            </a:extLst>
          </p:cNvPr>
          <p:cNvSpPr/>
          <p:nvPr/>
        </p:nvSpPr>
        <p:spPr>
          <a:xfrm rot="10800000">
            <a:off x="36449717" y="29616503"/>
            <a:ext cx="2731898" cy="3060509"/>
          </a:xfrm>
          <a:prstGeom prst="rightArrow">
            <a:avLst/>
          </a:prstGeom>
          <a:solidFill>
            <a:srgbClr val="9CC327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mbri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36C5A2-0DAE-4E44-A821-4AA93CE07C6B}"/>
              </a:ext>
            </a:extLst>
          </p:cNvPr>
          <p:cNvSpPr txBox="1"/>
          <p:nvPr/>
        </p:nvSpPr>
        <p:spPr>
          <a:xfrm>
            <a:off x="36729631" y="30544312"/>
            <a:ext cx="2604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ambria" panose="02040503050406030204" pitchFamily="18" charset="0"/>
              </a:rPr>
              <a:t>Users in Cluster 1</a:t>
            </a:r>
          </a:p>
          <a:p>
            <a:pPr algn="ctr"/>
            <a:endParaRPr lang="en-US" sz="320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960E7-F09D-124F-9776-3049D2A88F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75147" y="15385979"/>
            <a:ext cx="5495888" cy="7496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8D4B2E-92F1-C74D-8293-4FD68A5F212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2218"/>
          <a:stretch/>
        </p:blipFill>
        <p:spPr>
          <a:xfrm>
            <a:off x="30615070" y="26679360"/>
            <a:ext cx="5639088" cy="5518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2115625-D894-CDDA-ECE6-BCF960B36999}"/>
              </a:ext>
            </a:extLst>
          </p:cNvPr>
          <p:cNvSpPr txBox="1"/>
          <p:nvPr/>
        </p:nvSpPr>
        <p:spPr>
          <a:xfrm>
            <a:off x="6360349" y="28432793"/>
            <a:ext cx="1142930" cy="5352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K = 6</a:t>
            </a:r>
            <a:endParaRPr lang="en-US" sz="2800" b="1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DE88B4FE-0479-2115-0EF4-F57070519732}"/>
              </a:ext>
            </a:extLst>
          </p:cNvPr>
          <p:cNvGrpSpPr/>
          <p:nvPr/>
        </p:nvGrpSpPr>
        <p:grpSpPr>
          <a:xfrm>
            <a:off x="1229477" y="8103237"/>
            <a:ext cx="6577873" cy="3333262"/>
            <a:chOff x="1229477" y="8103237"/>
            <a:chExt cx="6577873" cy="33332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66C5E3-6771-C74B-BEE5-D1386C62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29477" y="8103237"/>
              <a:ext cx="6577873" cy="33332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CDFF1-6570-D7C1-45AD-9F1A7616E64B}"/>
                </a:ext>
              </a:extLst>
            </p:cNvPr>
            <p:cNvSpPr txBox="1"/>
            <p:nvPr/>
          </p:nvSpPr>
          <p:spPr>
            <a:xfrm>
              <a:off x="5382775" y="8307022"/>
              <a:ext cx="2293499" cy="615553"/>
            </a:xfrm>
            <a:prstGeom prst="rect">
              <a:avLst/>
            </a:prstGeom>
            <a:solidFill>
              <a:srgbClr val="9CC327"/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>
                  <a:latin typeface="Cambria"/>
                  <a:ea typeface="ＭＳ Ｐゴシック"/>
                </a:rPr>
                <a:t>Single Bet</a:t>
              </a:r>
              <a:endParaRPr lang="en-US" sz="3400">
                <a:latin typeface="Cambria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3BDA80-0A61-923D-DF9D-6F33EF9B10B4}"/>
              </a:ext>
            </a:extLst>
          </p:cNvPr>
          <p:cNvGrpSpPr/>
          <p:nvPr/>
        </p:nvGrpSpPr>
        <p:grpSpPr>
          <a:xfrm>
            <a:off x="8960198" y="7740083"/>
            <a:ext cx="3882198" cy="4354123"/>
            <a:chOff x="8960198" y="7740083"/>
            <a:chExt cx="3882198" cy="435412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893107-7541-1B40-8D5B-0E736A803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60198" y="7740083"/>
              <a:ext cx="3882198" cy="43541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2C26E0-E7F4-FEE0-2BA1-01016C0EBF83}"/>
                </a:ext>
              </a:extLst>
            </p:cNvPr>
            <p:cNvSpPr txBox="1"/>
            <p:nvPr/>
          </p:nvSpPr>
          <p:spPr>
            <a:xfrm>
              <a:off x="10251047" y="7828858"/>
              <a:ext cx="2460893" cy="615553"/>
            </a:xfrm>
            <a:prstGeom prst="rect">
              <a:avLst/>
            </a:prstGeom>
            <a:solidFill>
              <a:srgbClr val="9CC327"/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400">
                  <a:latin typeface="Cambria"/>
                  <a:ea typeface="ＭＳ Ｐゴシック"/>
                </a:rPr>
                <a:t>Parlay Bet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AADF93F-DCF6-DAFD-B705-F819F51CDD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87562" y="15453690"/>
            <a:ext cx="11079014" cy="7361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2968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Tarikh</vt:lpstr>
      <vt:lpstr>Arial</vt:lpstr>
      <vt:lpstr>Calibri</vt:lpstr>
      <vt:lpstr>Cambria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Tomko, Cameron</cp:lastModifiedBy>
  <cp:revision>1</cp:revision>
  <dcterms:created xsi:type="dcterms:W3CDTF">2009-11-05T19:41:53Z</dcterms:created>
  <dcterms:modified xsi:type="dcterms:W3CDTF">2023-07-21T16:33:37Z</dcterms:modified>
</cp:coreProperties>
</file>