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63" r:id="rId6"/>
    <p:sldId id="258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7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557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291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31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82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3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44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597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8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1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C570-462E-4598-A860-9C183C0F6AA5}" type="datetimeFigureOut">
              <a:rPr lang="en-IE" smtClean="0"/>
              <a:t>05/08/2020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F9BE-BFB8-4D82-8FEC-6FA9091938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80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6000" b="1" dirty="0" smtClean="0">
                <a:solidFill>
                  <a:srgbClr val="002060"/>
                </a:solidFill>
              </a:rPr>
              <a:t>Nursery 2020 season - Dates</a:t>
            </a:r>
            <a:endParaRPr lang="en-IE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73707"/>
            <a:ext cx="10889776" cy="541816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17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July -Skills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24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July – Skills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31</a:t>
            </a:r>
            <a:r>
              <a:rPr lang="en-IE" sz="1800" baseline="30000" dirty="0" smtClean="0"/>
              <a:t>st</a:t>
            </a:r>
            <a:r>
              <a:rPr lang="en-IE" sz="1800" dirty="0" smtClean="0"/>
              <a:t> July – </a:t>
            </a:r>
            <a:r>
              <a:rPr lang="en-IE" sz="1800" dirty="0" smtClean="0"/>
              <a:t>No training</a:t>
            </a:r>
            <a:endParaRPr lang="en-IE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7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Aug - </a:t>
            </a:r>
            <a:r>
              <a:rPr lang="en-IE" sz="1800" b="1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14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Aug - Skills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21</a:t>
            </a:r>
            <a:r>
              <a:rPr lang="en-IE" sz="1800" baseline="30000" dirty="0" smtClean="0"/>
              <a:t>st</a:t>
            </a:r>
            <a:r>
              <a:rPr lang="en-IE" sz="1800" dirty="0" smtClean="0"/>
              <a:t> Aug - Skills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28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Aug - Skills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4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Sep - </a:t>
            </a:r>
            <a:r>
              <a:rPr lang="en-IE" sz="1800" b="1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11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Sep - Skills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18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Sep – Skills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25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Sep - Skills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2</a:t>
            </a:r>
            <a:r>
              <a:rPr lang="en-IE" sz="1800" baseline="30000" dirty="0" smtClean="0"/>
              <a:t>nd</a:t>
            </a:r>
            <a:r>
              <a:rPr lang="en-IE" sz="1800" dirty="0" smtClean="0"/>
              <a:t> Oct - </a:t>
            </a:r>
            <a:r>
              <a:rPr lang="en-IE" sz="1800" b="1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9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Oct - </a:t>
            </a:r>
            <a:r>
              <a:rPr lang="en-IE" sz="1800" b="1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 smtClean="0"/>
              <a:t>Fri 16</a:t>
            </a:r>
            <a:r>
              <a:rPr lang="en-IE" sz="1800" baseline="30000" dirty="0" smtClean="0"/>
              <a:t>th</a:t>
            </a:r>
            <a:r>
              <a:rPr lang="en-IE" sz="1800" dirty="0" smtClean="0"/>
              <a:t> Oct – </a:t>
            </a:r>
            <a:r>
              <a:rPr lang="en-IE" sz="1800" b="1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endParaRPr lang="en-IE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794" y="0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835021" y="2065890"/>
            <a:ext cx="7789298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Each week when coaching, think about this!!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Stages of a 5 year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Five-year-olds </a:t>
            </a:r>
            <a:r>
              <a:rPr lang="en-US" dirty="0"/>
              <a:t>are </a:t>
            </a:r>
            <a:r>
              <a:rPr lang="en-US" b="1" dirty="0">
                <a:solidFill>
                  <a:srgbClr val="FF3399"/>
                </a:solidFill>
              </a:rPr>
              <a:t>cheerful, energetic, and enthusiastic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>
                <a:solidFill>
                  <a:srgbClr val="FF3399"/>
                </a:solidFill>
              </a:rPr>
              <a:t>enjoy planning</a:t>
            </a:r>
            <a:r>
              <a:rPr lang="en-US" dirty="0"/>
              <a:t>, and spend a </a:t>
            </a:r>
            <a:r>
              <a:rPr lang="en-US" b="1" dirty="0">
                <a:solidFill>
                  <a:srgbClr val="FF3399"/>
                </a:solidFill>
              </a:rPr>
              <a:t>great deal of time discussing </a:t>
            </a:r>
            <a:r>
              <a:rPr lang="en-US" dirty="0"/>
              <a:t>who will do what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especially enjoy </a:t>
            </a:r>
            <a:r>
              <a:rPr lang="en-US" b="1" dirty="0">
                <a:solidFill>
                  <a:srgbClr val="FF3399"/>
                </a:solidFill>
              </a:rPr>
              <a:t>dramatic play</a:t>
            </a:r>
            <a:r>
              <a:rPr lang="en-US" dirty="0"/>
              <a:t>, usually with other children.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Five-year-olds </a:t>
            </a:r>
            <a:r>
              <a:rPr lang="en-US" b="1" dirty="0">
                <a:solidFill>
                  <a:srgbClr val="FF3399"/>
                </a:solidFill>
              </a:rPr>
              <a:t>are more sensitive to the needs and feelings of others </a:t>
            </a:r>
            <a:r>
              <a:rPr lang="en-US" dirty="0"/>
              <a:t>around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difficult for them to wait for a turn </a:t>
            </a:r>
            <a:r>
              <a:rPr lang="en-US" dirty="0"/>
              <a:t>or to share toys and material.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>
                <a:solidFill>
                  <a:srgbClr val="FF3399"/>
                </a:solidFill>
              </a:rPr>
              <a:t>Best friends</a:t>
            </a:r>
            <a:r>
              <a:rPr lang="en-US" dirty="0"/>
              <a:t>" become very important.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27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" y="238866"/>
            <a:ext cx="11177515" cy="6475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794" y="0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82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460" y="1271567"/>
            <a:ext cx="52907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Ball familiarisation Practices: </a:t>
            </a:r>
          </a:p>
          <a:p>
            <a:pPr marL="342900" indent="-342900">
              <a:buAutoNum type="alphaLcParenR"/>
            </a:pPr>
            <a:r>
              <a:rPr lang="en-US" dirty="0" smtClean="0"/>
              <a:t>Passing ball around waist </a:t>
            </a:r>
          </a:p>
          <a:p>
            <a:pPr marL="342900" indent="-342900">
              <a:buAutoNum type="alphaLcParenR"/>
            </a:pPr>
            <a:r>
              <a:rPr lang="en-US" dirty="0" smtClean="0"/>
              <a:t>Rolling ball </a:t>
            </a:r>
          </a:p>
          <a:p>
            <a:r>
              <a:rPr lang="en-US" dirty="0" smtClean="0"/>
              <a:t>c) Picking up stationary ball </a:t>
            </a:r>
          </a:p>
          <a:p>
            <a:r>
              <a:rPr lang="en-US" dirty="0" smtClean="0"/>
              <a:t>d) Picking up moving ball </a:t>
            </a:r>
          </a:p>
          <a:p>
            <a:endParaRPr lang="en-US" dirty="0"/>
          </a:p>
          <a:p>
            <a:r>
              <a:rPr lang="en-US" b="1" dirty="0" smtClean="0"/>
              <a:t>2. Kicking: </a:t>
            </a:r>
          </a:p>
          <a:p>
            <a:pPr marL="342900" indent="-342900">
              <a:buAutoNum type="alphaLcParenR"/>
            </a:pPr>
            <a:r>
              <a:rPr lang="en-US" dirty="0" smtClean="0"/>
              <a:t>Kicking a ball from the hands (punt kick) </a:t>
            </a:r>
          </a:p>
          <a:p>
            <a:pPr marL="342900" indent="-342900">
              <a:buAutoNum type="alphaLcParenR"/>
            </a:pPr>
            <a:r>
              <a:rPr lang="en-US" dirty="0" smtClean="0"/>
              <a:t>Hook Kick </a:t>
            </a:r>
          </a:p>
          <a:p>
            <a:pPr marL="342900" indent="-342900">
              <a:buAutoNum type="alphaLcParenR"/>
            </a:pPr>
            <a:r>
              <a:rPr lang="en-US" dirty="0" smtClean="0"/>
              <a:t>Shooting </a:t>
            </a:r>
          </a:p>
          <a:p>
            <a:endParaRPr lang="en-US" dirty="0"/>
          </a:p>
          <a:p>
            <a:r>
              <a:rPr lang="en-US" b="1" dirty="0" smtClean="0"/>
              <a:t>3. Passing the ball: </a:t>
            </a:r>
          </a:p>
          <a:p>
            <a:pPr marL="342900" indent="-342900">
              <a:buAutoNum type="alphaLcParenR"/>
            </a:pPr>
            <a:r>
              <a:rPr lang="en-US" dirty="0" smtClean="0"/>
              <a:t>Fist Pass </a:t>
            </a:r>
          </a:p>
          <a:p>
            <a:pPr marL="342900" indent="-342900">
              <a:buAutoNum type="alphaLcParenR"/>
            </a:pPr>
            <a:r>
              <a:rPr lang="en-US" dirty="0" smtClean="0"/>
              <a:t>Hand Pass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9384" y="1271567"/>
            <a:ext cx="52907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4. Catching a ball: </a:t>
            </a:r>
          </a:p>
          <a:p>
            <a:pPr marL="342900" indent="-342900">
              <a:buAutoNum type="alphaLcParenR"/>
            </a:pPr>
            <a:r>
              <a:rPr lang="en-US" dirty="0" smtClean="0"/>
              <a:t>Catching while stationary (low, waist, chest, high) </a:t>
            </a:r>
          </a:p>
          <a:p>
            <a:pPr marL="342900" indent="-342900">
              <a:buAutoNum type="alphaLcParenR"/>
            </a:pPr>
            <a:r>
              <a:rPr lang="en-US" dirty="0" smtClean="0"/>
              <a:t>Catching ball while moving </a:t>
            </a:r>
          </a:p>
          <a:p>
            <a:endParaRPr lang="en-US" dirty="0"/>
          </a:p>
          <a:p>
            <a:r>
              <a:rPr lang="en-US" b="1" dirty="0" smtClean="0"/>
              <a:t>5. Solo Run </a:t>
            </a:r>
          </a:p>
          <a:p>
            <a:pPr marL="342900" indent="-342900">
              <a:buAutoNum type="alphaLcParenR"/>
            </a:pPr>
            <a:r>
              <a:rPr lang="en-US" dirty="0" smtClean="0"/>
              <a:t>Bouncing a ball </a:t>
            </a:r>
          </a:p>
          <a:p>
            <a:pPr marL="342900" indent="-342900">
              <a:buAutoNum type="alphaLcParenR"/>
            </a:pPr>
            <a:r>
              <a:rPr lang="en-US" dirty="0" smtClean="0"/>
              <a:t>Solo stationary </a:t>
            </a:r>
          </a:p>
          <a:p>
            <a:pPr marL="342900" indent="-342900">
              <a:buAutoNum type="alphaLcParenR"/>
            </a:pPr>
            <a:r>
              <a:rPr lang="en-US" dirty="0" smtClean="0"/>
              <a:t>Solo run on the move </a:t>
            </a:r>
          </a:p>
          <a:p>
            <a:endParaRPr lang="en-US" dirty="0"/>
          </a:p>
          <a:p>
            <a:r>
              <a:rPr lang="en-US" b="1" dirty="0" smtClean="0"/>
              <a:t>6. Block Down </a:t>
            </a:r>
          </a:p>
          <a:p>
            <a:pPr marL="342900" indent="-342900">
              <a:buAutoNum type="alphaLcParenR"/>
            </a:pPr>
            <a:r>
              <a:rPr lang="en-US" dirty="0" smtClean="0"/>
              <a:t>Stationary block </a:t>
            </a:r>
          </a:p>
          <a:p>
            <a:pPr marL="342900" indent="-342900">
              <a:buAutoNum type="alphaLcParenR"/>
            </a:pPr>
            <a:r>
              <a:rPr lang="en-US" dirty="0" smtClean="0"/>
              <a:t>Blocking on the move </a:t>
            </a:r>
          </a:p>
          <a:p>
            <a:endParaRPr lang="en-US" dirty="0"/>
          </a:p>
          <a:p>
            <a:r>
              <a:rPr lang="en-US" b="1" dirty="0" smtClean="0"/>
              <a:t>7. Evasion </a:t>
            </a:r>
          </a:p>
          <a:p>
            <a:pPr marL="342900" indent="-342900">
              <a:buAutoNum type="alphaLcParenR"/>
            </a:pPr>
            <a:r>
              <a:rPr lang="en-US" dirty="0" smtClean="0"/>
              <a:t>Side Step </a:t>
            </a:r>
          </a:p>
          <a:p>
            <a:pPr marL="342900" indent="-342900">
              <a:buAutoNum type="alphaLcParenR"/>
            </a:pPr>
            <a:r>
              <a:rPr lang="en-US" dirty="0" smtClean="0"/>
              <a:t>Roll off 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3068880" y="467796"/>
            <a:ext cx="5195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Skills for Nursery Football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794" y="0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6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294" y="887104"/>
            <a:ext cx="4684827" cy="567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5071968" y="893929"/>
            <a:ext cx="6964671" cy="567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OUTLINE OF THE SESSION </a:t>
            </a:r>
          </a:p>
          <a:p>
            <a:pPr algn="ctr"/>
            <a:endParaRPr lang="en-IE" sz="1600" b="1" dirty="0" smtClean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Coaches arrive by 4.45pm to set up on area. </a:t>
            </a:r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Each coach takes 1 station to run (see plan)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Set up your station – Equipment will be available. Covid Sup will let girls in as they arrive with screenshot of health questionnaire. 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5pm</a:t>
            </a:r>
            <a:r>
              <a:rPr lang="en-IE" sz="1500" dirty="0" smtClean="0">
                <a:solidFill>
                  <a:schemeClr val="tx1"/>
                </a:solidFill>
              </a:rPr>
              <a:t> Girls start to arrive, give them a bib and name tag. Aim for no more than 6 girls per group.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5.05pm</a:t>
            </a:r>
            <a:r>
              <a:rPr lang="en-IE" sz="1500" dirty="0" smtClean="0">
                <a:solidFill>
                  <a:schemeClr val="tx1"/>
                </a:solidFill>
              </a:rPr>
              <a:t> - Warm up as big group – can play tag, stuck in mud, Simon says</a:t>
            </a:r>
            <a:endParaRPr lang="en-IE" sz="1500" dirty="0">
              <a:solidFill>
                <a:schemeClr val="tx1"/>
              </a:solidFill>
            </a:endParaRP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5.10pm</a:t>
            </a:r>
            <a:r>
              <a:rPr lang="en-IE" sz="1500" dirty="0" smtClean="0">
                <a:solidFill>
                  <a:schemeClr val="tx1"/>
                </a:solidFill>
              </a:rPr>
              <a:t> – Move girls to station and explain – groups are in bibs at this stage.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>
                <a:solidFill>
                  <a:srgbClr val="FF0000"/>
                </a:solidFill>
              </a:rPr>
              <a:t>5</a:t>
            </a:r>
            <a:r>
              <a:rPr lang="en-IE" sz="1500" b="1" dirty="0" smtClean="0">
                <a:solidFill>
                  <a:srgbClr val="FF0000"/>
                </a:solidFill>
              </a:rPr>
              <a:t> mins at each station – on whistle all groups move at the same time in a clockwise direction to the next station.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5.40pm</a:t>
            </a:r>
            <a:r>
              <a:rPr lang="en-IE" sz="1500" dirty="0" smtClean="0">
                <a:solidFill>
                  <a:schemeClr val="tx1"/>
                </a:solidFill>
              </a:rPr>
              <a:t> – Cool down game– 1 coach lead - Fun game with the group. Rest coaches - Gather up all equipment and sanitise. 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5.55pm</a:t>
            </a:r>
            <a:r>
              <a:rPr lang="en-IE" sz="1500" dirty="0" smtClean="0">
                <a:solidFill>
                  <a:schemeClr val="tx1"/>
                </a:solidFill>
              </a:rPr>
              <a:t> – Get girls ready to be collected - bring all belongings and water bottles. Parents collect at gate, walk girls over and ensure they are all collected.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122830"/>
            <a:ext cx="12192000" cy="518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Naomh Mhuire U6 Gaelic Training  - Plan for Session- Week 1 – Fri 17</a:t>
            </a:r>
            <a:r>
              <a:rPr lang="en-IE" sz="280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2800" b="1" dirty="0" smtClean="0">
                <a:solidFill>
                  <a:schemeClr val="tx1"/>
                </a:solidFill>
              </a:rPr>
              <a:t> July 2020</a:t>
            </a:r>
            <a:endParaRPr lang="en-IE" sz="28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15369" y="887104"/>
            <a:ext cx="0" cy="5677469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306" y="2825086"/>
            <a:ext cx="4669815" cy="1364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0461" y="4822212"/>
            <a:ext cx="4669815" cy="1364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0263" y="893929"/>
            <a:ext cx="2224585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</a:t>
            </a:r>
            <a:r>
              <a:rPr lang="en-IE" sz="2000" b="1" dirty="0" smtClean="0">
                <a:solidFill>
                  <a:srgbClr val="FF0066"/>
                </a:solidFill>
              </a:rPr>
              <a:t>3 – Fun Games</a:t>
            </a:r>
            <a:endParaRPr lang="en-IE" sz="2000" b="1" dirty="0">
              <a:solidFill>
                <a:srgbClr val="FF0066"/>
              </a:solidFill>
            </a:endParaRPr>
          </a:p>
          <a:p>
            <a:pPr algn="ctr"/>
            <a:r>
              <a:rPr lang="en-IE" dirty="0" smtClean="0"/>
              <a:t>(relay races – pick up ball and run and place it down, next one goes)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2705217" y="893929"/>
            <a:ext cx="2224585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rgbClr val="FF0066"/>
                </a:solidFill>
              </a:rPr>
              <a:t>Station 4 - Kicking</a:t>
            </a:r>
          </a:p>
          <a:p>
            <a:pPr algn="ctr"/>
            <a:r>
              <a:rPr lang="en-IE" dirty="0" smtClean="0"/>
              <a:t>(bounce ball and kick, aim for wall, aim for cones and knock them)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2695890" y="2909249"/>
            <a:ext cx="2224585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</a:t>
            </a:r>
            <a:r>
              <a:rPr lang="en-IE" sz="2000" b="1" dirty="0" smtClean="0">
                <a:solidFill>
                  <a:srgbClr val="FF0066"/>
                </a:solidFill>
              </a:rPr>
              <a:t>5 – Catching Games </a:t>
            </a:r>
            <a:endParaRPr lang="en-IE" sz="2000" b="1" dirty="0">
              <a:solidFill>
                <a:srgbClr val="FF0066"/>
              </a:solidFill>
            </a:endParaRPr>
          </a:p>
          <a:p>
            <a:pPr algn="ctr"/>
            <a:r>
              <a:rPr lang="en-IE" dirty="0" smtClean="0"/>
              <a:t>(girls in pairs rolling and catching, throwing to chest, overhead catch)</a:t>
            </a:r>
            <a:endParaRPr lang="en-IE" dirty="0"/>
          </a:p>
        </p:txBody>
      </p:sp>
      <p:sp>
        <p:nvSpPr>
          <p:cNvPr id="20" name="Rectangle 19"/>
          <p:cNvSpPr/>
          <p:nvPr/>
        </p:nvSpPr>
        <p:spPr>
          <a:xfrm>
            <a:off x="2695889" y="4867703"/>
            <a:ext cx="2224586" cy="164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</a:t>
            </a:r>
            <a:r>
              <a:rPr lang="en-IE" sz="2000" b="1" dirty="0" smtClean="0">
                <a:solidFill>
                  <a:srgbClr val="FF0066"/>
                </a:solidFill>
              </a:rPr>
              <a:t>6 - Games</a:t>
            </a:r>
            <a:endParaRPr lang="en-IE" sz="2000" b="1" dirty="0">
              <a:solidFill>
                <a:srgbClr val="FF0066"/>
              </a:solidFill>
            </a:endParaRPr>
          </a:p>
          <a:p>
            <a:pPr algn="ctr"/>
            <a:r>
              <a:rPr lang="en-IE" dirty="0" smtClean="0"/>
              <a:t> 3 v 3 passing game</a:t>
            </a:r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310264" y="2909249"/>
            <a:ext cx="2224585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2</a:t>
            </a:r>
            <a:r>
              <a:rPr lang="en-IE" sz="2000" b="1" dirty="0" smtClean="0">
                <a:solidFill>
                  <a:srgbClr val="FF0066"/>
                </a:solidFill>
              </a:rPr>
              <a:t> - Circuit</a:t>
            </a:r>
            <a:endParaRPr lang="en-IE" sz="2000" b="1" dirty="0">
              <a:solidFill>
                <a:srgbClr val="FF0066"/>
              </a:solidFill>
            </a:endParaRPr>
          </a:p>
          <a:p>
            <a:pPr algn="ctr"/>
            <a:r>
              <a:rPr lang="en-IE" dirty="0" smtClean="0"/>
              <a:t>Ladders, hurdles – practice footwork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310264" y="4867702"/>
            <a:ext cx="2224585" cy="164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</a:t>
            </a:r>
            <a:r>
              <a:rPr lang="en-IE" sz="2000" b="1" dirty="0" smtClean="0">
                <a:solidFill>
                  <a:srgbClr val="FF0066"/>
                </a:solidFill>
              </a:rPr>
              <a:t>1  - Bouncing Ball</a:t>
            </a:r>
            <a:endParaRPr lang="en-IE" sz="2000" b="1" dirty="0">
              <a:solidFill>
                <a:srgbClr val="FF0066"/>
              </a:solidFill>
            </a:endParaRPr>
          </a:p>
          <a:p>
            <a:pPr algn="ctr"/>
            <a:r>
              <a:rPr lang="en-IE" dirty="0" smtClean="0"/>
              <a:t>Stationer, then moving. Ball each. </a:t>
            </a:r>
            <a:endParaRPr lang="en-I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596" y="593678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397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294" y="887104"/>
            <a:ext cx="4684827" cy="567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5071968" y="893929"/>
            <a:ext cx="6964671" cy="567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OUTLINE OF THE SESSION </a:t>
            </a:r>
          </a:p>
          <a:p>
            <a:pPr algn="ctr"/>
            <a:endParaRPr lang="en-IE" sz="1600" b="1" dirty="0" smtClean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Coaches arrive by 4.45pm to set up on area. </a:t>
            </a:r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Each coach takes 1 station to run (see plan)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Set up your station – Equipment will be available. Covid Sup will let girls in as they arrive with screenshot of health questionnaire. 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5pm</a:t>
            </a:r>
            <a:r>
              <a:rPr lang="en-IE" sz="1500" dirty="0" smtClean="0">
                <a:solidFill>
                  <a:schemeClr val="tx1"/>
                </a:solidFill>
              </a:rPr>
              <a:t> Girls start to arrive, give them a bib and name tag. Aim for no more than 6 girls per group.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5.05pm</a:t>
            </a:r>
            <a:r>
              <a:rPr lang="en-IE" sz="1500" dirty="0" smtClean="0">
                <a:solidFill>
                  <a:schemeClr val="tx1"/>
                </a:solidFill>
              </a:rPr>
              <a:t> - Warm up as big group – can play tag, stuck in mud</a:t>
            </a:r>
            <a:endParaRPr lang="en-IE" sz="1500" dirty="0">
              <a:solidFill>
                <a:schemeClr val="tx1"/>
              </a:solidFill>
            </a:endParaRP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5.10pm</a:t>
            </a:r>
            <a:r>
              <a:rPr lang="en-IE" sz="1500" dirty="0" smtClean="0">
                <a:solidFill>
                  <a:schemeClr val="tx1"/>
                </a:solidFill>
              </a:rPr>
              <a:t> – Move girls to station and explain – groups are in bibs at this stage.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>
                <a:solidFill>
                  <a:srgbClr val="FF0000"/>
                </a:solidFill>
              </a:rPr>
              <a:t>5</a:t>
            </a:r>
            <a:r>
              <a:rPr lang="en-IE" sz="1500" b="1" dirty="0" smtClean="0">
                <a:solidFill>
                  <a:srgbClr val="FF0000"/>
                </a:solidFill>
              </a:rPr>
              <a:t> mins at each station – on whistle all groups move at the same time in a clockwise direction.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5.40pm</a:t>
            </a:r>
            <a:r>
              <a:rPr lang="en-IE" sz="1500" dirty="0" smtClean="0">
                <a:solidFill>
                  <a:schemeClr val="tx1"/>
                </a:solidFill>
              </a:rPr>
              <a:t> – Cool down game– 1 coach lead - Fun game with the group. Rest coaches - Gather up all equipment and sanitise. 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5.55pm</a:t>
            </a:r>
            <a:r>
              <a:rPr lang="en-IE" sz="1500" dirty="0" smtClean="0">
                <a:solidFill>
                  <a:schemeClr val="tx1"/>
                </a:solidFill>
              </a:rPr>
              <a:t> – Get girls ready to be collected - bring all belongings and water bottles. Parents collect at gate, walk girls over and ensure they are all collected.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122830"/>
            <a:ext cx="12192000" cy="518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Naomh Mhuire U6 Gaelic Training  - Plan for Session- Week 2 – Fri 24</a:t>
            </a:r>
            <a:r>
              <a:rPr lang="en-IE" sz="280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2800" b="1" dirty="0" smtClean="0">
                <a:solidFill>
                  <a:schemeClr val="tx1"/>
                </a:solidFill>
              </a:rPr>
              <a:t> July 2020</a:t>
            </a:r>
            <a:endParaRPr lang="en-IE" sz="28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15369" y="887104"/>
            <a:ext cx="0" cy="5677469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306" y="2825086"/>
            <a:ext cx="4669815" cy="1364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0461" y="4822212"/>
            <a:ext cx="4669815" cy="1364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0263" y="893929"/>
            <a:ext cx="2224585" cy="18424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3 – Fun Games</a:t>
            </a:r>
          </a:p>
          <a:p>
            <a:pPr algn="ctr"/>
            <a:r>
              <a:rPr lang="en-IE" dirty="0"/>
              <a:t>(relay races – pick up ball and run and place it down, next one goes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2705217" y="893929"/>
            <a:ext cx="2224585" cy="18424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4 - Kicking</a:t>
            </a:r>
          </a:p>
          <a:p>
            <a:pPr algn="ctr"/>
            <a:r>
              <a:rPr lang="en-IE" sz="2000" dirty="0"/>
              <a:t>(bounce ball and kick, aim for wall, aim for cones and knock them)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5890" y="2909249"/>
            <a:ext cx="2224585" cy="18424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5 – </a:t>
            </a:r>
            <a:r>
              <a:rPr lang="en-IE" sz="2000" b="1" dirty="0" smtClean="0">
                <a:solidFill>
                  <a:srgbClr val="FF0066"/>
                </a:solidFill>
              </a:rPr>
              <a:t>Passing &amp; Catching </a:t>
            </a:r>
            <a:r>
              <a:rPr lang="en-IE" sz="2000" b="1" dirty="0">
                <a:solidFill>
                  <a:srgbClr val="FF0066"/>
                </a:solidFill>
              </a:rPr>
              <a:t>Games </a:t>
            </a:r>
          </a:p>
          <a:p>
            <a:pPr algn="ctr"/>
            <a:r>
              <a:rPr lang="en-IE" dirty="0"/>
              <a:t>(girls in pairs rolling and catching, throwing to chest, overhead catch)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95889" y="4867703"/>
            <a:ext cx="2224586" cy="16491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6 - Games</a:t>
            </a:r>
          </a:p>
          <a:p>
            <a:pPr algn="ctr"/>
            <a:r>
              <a:rPr lang="en-IE" dirty="0"/>
              <a:t> 3 v 3 passing game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0264" y="2909249"/>
            <a:ext cx="2224585" cy="18424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2 - Circuit</a:t>
            </a:r>
          </a:p>
          <a:p>
            <a:pPr algn="ctr"/>
            <a:r>
              <a:rPr lang="en-IE" dirty="0"/>
              <a:t>Ladders, hurdles – practice footwork</a:t>
            </a:r>
          </a:p>
          <a:p>
            <a:pPr algn="ctr"/>
            <a:endParaRPr lang="en-IE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264" y="4867702"/>
            <a:ext cx="2224585" cy="16491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1  - Bouncing Ball</a:t>
            </a:r>
          </a:p>
          <a:p>
            <a:pPr algn="ctr"/>
            <a:r>
              <a:rPr lang="en-IE" dirty="0"/>
              <a:t>Stationer, then moving. Ball each. </a:t>
            </a:r>
          </a:p>
          <a:p>
            <a:pPr algn="ctr"/>
            <a:endParaRPr lang="en-IE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851" y="641445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27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485"/>
          <a:stretch/>
        </p:blipFill>
        <p:spPr>
          <a:xfrm>
            <a:off x="0" y="0"/>
            <a:ext cx="8475260" cy="6915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851" y="641445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251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294" y="887104"/>
            <a:ext cx="4684827" cy="567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5071968" y="893929"/>
            <a:ext cx="6964671" cy="567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OUTLINE OF THE SESSION </a:t>
            </a:r>
          </a:p>
          <a:p>
            <a:pPr algn="ctr"/>
            <a:endParaRPr lang="en-IE" sz="1600" b="1" dirty="0" smtClean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Coaches arrive by 4.45pm to set up on area. </a:t>
            </a:r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Each coach takes 1 station to run (see plan)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dirty="0" smtClean="0">
                <a:solidFill>
                  <a:schemeClr val="tx1"/>
                </a:solidFill>
              </a:rPr>
              <a:t>Set up your station – Equipment will be available. Covid Sup will let girls in as they arrive with screenshot of health questionnaire. 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5pm</a:t>
            </a:r>
            <a:r>
              <a:rPr lang="en-IE" sz="1500" dirty="0" smtClean="0">
                <a:solidFill>
                  <a:schemeClr val="tx1"/>
                </a:solidFill>
              </a:rPr>
              <a:t> Girls start to arrive, give them a bib and name tag. Aim for no more than 6 girls per group.</a:t>
            </a:r>
          </a:p>
          <a:p>
            <a:endParaRPr lang="en-IE" sz="1500" dirty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5.05pm</a:t>
            </a:r>
            <a:r>
              <a:rPr lang="en-IE" sz="1500" dirty="0" smtClean="0">
                <a:solidFill>
                  <a:schemeClr val="tx1"/>
                </a:solidFill>
              </a:rPr>
              <a:t> - Warm up as big group – can play tag, stuck in mud</a:t>
            </a:r>
            <a:endParaRPr lang="en-IE" sz="1500" dirty="0">
              <a:solidFill>
                <a:schemeClr val="tx1"/>
              </a:solidFill>
            </a:endParaRP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5.10pm</a:t>
            </a:r>
            <a:r>
              <a:rPr lang="en-IE" sz="1500" dirty="0" smtClean="0">
                <a:solidFill>
                  <a:schemeClr val="tx1"/>
                </a:solidFill>
              </a:rPr>
              <a:t> – Move girls to station and explain – groups are in bibs at this stage.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>
                <a:solidFill>
                  <a:srgbClr val="FF0000"/>
                </a:solidFill>
              </a:rPr>
              <a:t>5</a:t>
            </a:r>
            <a:r>
              <a:rPr lang="en-IE" sz="1500" b="1" dirty="0" smtClean="0">
                <a:solidFill>
                  <a:srgbClr val="FF0000"/>
                </a:solidFill>
              </a:rPr>
              <a:t> mins at each station – on whistle all groups move at the same time in a clockwise direction.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5.40pm</a:t>
            </a:r>
            <a:r>
              <a:rPr lang="en-IE" sz="1500" dirty="0" smtClean="0">
                <a:solidFill>
                  <a:schemeClr val="tx1"/>
                </a:solidFill>
              </a:rPr>
              <a:t> – Cool down game– 1 coach lead - Fun game with the group. Rest coaches - Gather up all equipment and sanitise. </a:t>
            </a:r>
          </a:p>
          <a:p>
            <a:endParaRPr lang="en-IE" sz="1500" dirty="0" smtClean="0">
              <a:solidFill>
                <a:schemeClr val="tx1"/>
              </a:solidFill>
            </a:endParaRPr>
          </a:p>
          <a:p>
            <a:r>
              <a:rPr lang="en-IE" sz="1500" b="1" dirty="0" smtClean="0">
                <a:solidFill>
                  <a:schemeClr val="tx1"/>
                </a:solidFill>
              </a:rPr>
              <a:t>5.55pm</a:t>
            </a:r>
            <a:r>
              <a:rPr lang="en-IE" sz="1500" dirty="0" smtClean="0">
                <a:solidFill>
                  <a:schemeClr val="tx1"/>
                </a:solidFill>
              </a:rPr>
              <a:t> – Get girls ready to be collected - bring all belongings and water bottles. Parents collect at gate, walk girls over and ensure they are all collected.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122830"/>
            <a:ext cx="12192000" cy="518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Naomh Mhuire U6 Gaelic Training  - Plan for Session- Week 3 – Fri </a:t>
            </a:r>
            <a:r>
              <a:rPr lang="en-IE" sz="2800" b="1" dirty="0" smtClean="0">
                <a:solidFill>
                  <a:schemeClr val="tx1"/>
                </a:solidFill>
              </a:rPr>
              <a:t>7</a:t>
            </a:r>
            <a:r>
              <a:rPr lang="en-IE" sz="280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2800" b="1" dirty="0" smtClean="0">
                <a:solidFill>
                  <a:schemeClr val="tx1"/>
                </a:solidFill>
              </a:rPr>
              <a:t> Aug </a:t>
            </a:r>
            <a:r>
              <a:rPr lang="en-IE" sz="2800" b="1" dirty="0" smtClean="0">
                <a:solidFill>
                  <a:schemeClr val="tx1"/>
                </a:solidFill>
              </a:rPr>
              <a:t>2020</a:t>
            </a:r>
            <a:endParaRPr lang="en-IE" sz="28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15369" y="887104"/>
            <a:ext cx="0" cy="5677469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306" y="2825086"/>
            <a:ext cx="4669815" cy="1364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0461" y="4822212"/>
            <a:ext cx="4669815" cy="1364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0263" y="893929"/>
            <a:ext cx="2224585" cy="184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3 – Fun Games</a:t>
            </a:r>
          </a:p>
          <a:p>
            <a:pPr algn="ctr"/>
            <a:r>
              <a:rPr lang="en-IE" dirty="0">
                <a:solidFill>
                  <a:srgbClr val="002060"/>
                </a:solidFill>
              </a:rPr>
              <a:t>(relay races – pick up ball and run and place it down, next one goes</a:t>
            </a:r>
            <a:r>
              <a:rPr lang="en-IE" dirty="0" smtClean="0">
                <a:solidFill>
                  <a:srgbClr val="002060"/>
                </a:solidFill>
              </a:rPr>
              <a:t>)</a:t>
            </a:r>
            <a:endParaRPr lang="en-IE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05217" y="893929"/>
            <a:ext cx="2224585" cy="184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rgbClr val="FF0066"/>
                </a:solidFill>
              </a:rPr>
              <a:t>Station 4 - Kicking</a:t>
            </a:r>
          </a:p>
          <a:p>
            <a:pPr algn="ctr"/>
            <a:r>
              <a:rPr lang="en-IE" dirty="0">
                <a:solidFill>
                  <a:srgbClr val="002060"/>
                </a:solidFill>
              </a:rPr>
              <a:t>(bounce ball and kick, aim for wall, aim for cones and knock them)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5890" y="2909249"/>
            <a:ext cx="2224585" cy="184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5 – </a:t>
            </a:r>
            <a:r>
              <a:rPr lang="en-IE" sz="2000" b="1" dirty="0" smtClean="0">
                <a:solidFill>
                  <a:srgbClr val="FF0066"/>
                </a:solidFill>
              </a:rPr>
              <a:t>Passing &amp; Catching </a:t>
            </a:r>
            <a:r>
              <a:rPr lang="en-IE" sz="2000" b="1" dirty="0">
                <a:solidFill>
                  <a:srgbClr val="FF0066"/>
                </a:solidFill>
              </a:rPr>
              <a:t>Games </a:t>
            </a:r>
          </a:p>
          <a:p>
            <a:pPr algn="ctr"/>
            <a:r>
              <a:rPr lang="en-IE" dirty="0">
                <a:solidFill>
                  <a:srgbClr val="002060"/>
                </a:solidFill>
              </a:rPr>
              <a:t>(girls in pairs rolling and catching, throwing to chest, overhead catch)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95889" y="4867703"/>
            <a:ext cx="2224586" cy="1649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6 - Games</a:t>
            </a:r>
          </a:p>
          <a:p>
            <a:pPr algn="ctr"/>
            <a:r>
              <a:rPr lang="en-IE" dirty="0"/>
              <a:t> </a:t>
            </a:r>
            <a:r>
              <a:rPr lang="en-IE" dirty="0">
                <a:solidFill>
                  <a:srgbClr val="002060"/>
                </a:solidFill>
              </a:rPr>
              <a:t>3 v 3 passing game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4039" y="2870576"/>
            <a:ext cx="2224585" cy="184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2 - Circuit</a:t>
            </a:r>
          </a:p>
          <a:p>
            <a:pPr algn="ctr"/>
            <a:r>
              <a:rPr lang="en-IE" dirty="0">
                <a:solidFill>
                  <a:srgbClr val="002060"/>
                </a:solidFill>
              </a:rPr>
              <a:t>Ladders, hurdles – practice footwork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0264" y="4867702"/>
            <a:ext cx="2224585" cy="1649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FF0066"/>
                </a:solidFill>
              </a:rPr>
              <a:t>Station 1  - Bouncing Ball</a:t>
            </a:r>
          </a:p>
          <a:p>
            <a:pPr algn="ctr"/>
            <a:r>
              <a:rPr lang="en-IE" dirty="0">
                <a:solidFill>
                  <a:srgbClr val="002060"/>
                </a:solidFill>
              </a:rPr>
              <a:t>Stationer, then moving. Ball each.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794" y="566383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74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261"/>
          <a:stretch/>
        </p:blipFill>
        <p:spPr>
          <a:xfrm>
            <a:off x="0" y="0"/>
            <a:ext cx="8502555" cy="6915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851" y="641445"/>
            <a:ext cx="1691043" cy="15965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8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1173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Nursery 2020 season - 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MSLETB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gdo connacht</dc:creator>
  <cp:lastModifiedBy>gdo connacht</cp:lastModifiedBy>
  <cp:revision>22</cp:revision>
  <dcterms:created xsi:type="dcterms:W3CDTF">2020-07-10T23:05:34Z</dcterms:created>
  <dcterms:modified xsi:type="dcterms:W3CDTF">2020-08-05T15:12:23Z</dcterms:modified>
</cp:coreProperties>
</file>