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9" r:id="rId3"/>
    <p:sldId id="257" r:id="rId4"/>
    <p:sldId id="262" r:id="rId5"/>
    <p:sldId id="258" r:id="rId6"/>
    <p:sldId id="265" r:id="rId7"/>
    <p:sldId id="266" r:id="rId8"/>
    <p:sldId id="303" r:id="rId9"/>
    <p:sldId id="304" r:id="rId10"/>
    <p:sldId id="305" r:id="rId11"/>
    <p:sldId id="306" r:id="rId12"/>
    <p:sldId id="307" r:id="rId13"/>
    <p:sldId id="260" r:id="rId14"/>
  </p:sldIdLst>
  <p:sldSz cx="9144000" cy="5143500" type="screen16x9"/>
  <p:notesSz cx="6858000" cy="9144000"/>
  <p:embeddedFontLst>
    <p:embeddedFont>
      <p:font typeface="Lilita One" panose="020B0604020202020204" charset="0"/>
      <p:regular r:id="rId16"/>
    </p:embeddedFont>
    <p:embeddedFont>
      <p:font typeface="Neucha" panose="020B0604020202020204" charset="0"/>
      <p:regular r:id="rId17"/>
    </p:embeddedFont>
    <p:embeddedFont>
      <p:font typeface="Nunito" pitchFamily="2" charset="0"/>
      <p:regular r:id="rId18"/>
      <p:bold r:id="rId19"/>
      <p:italic r:id="rId20"/>
      <p:boldItalic r:id="rId21"/>
    </p:embeddedFont>
    <p:embeddedFont>
      <p:font typeface="Nunito ExtraBold"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a Villanueva" initials="" lastIdx="3" clrIdx="0"/>
  <p:cmAuthor id="1" name="Jorge Lara"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BF75F5-17A4-4FF0-8141-BCC1D5A35502}">
  <a:tblStyle styleId="{2CBF75F5-17A4-4FF0-8141-BCC1D5A355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81" autoAdjust="0"/>
  </p:normalViewPr>
  <p:slideViewPr>
    <p:cSldViewPr snapToGrid="0">
      <p:cViewPr varScale="1">
        <p:scale>
          <a:sx n="68" d="100"/>
          <a:sy n="68" d="100"/>
        </p:scale>
        <p:origin x="144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2T03:07:24.972" idx="1">
    <p:pos x="6000" y="0"/>
    <p:text>Hola Laura, estos datos debo de agregarlos en algún lugar?</p:text>
  </p:cm>
  <p:cm authorId="0" dt="2020-08-12T06:42:15.113" idx="1">
    <p:pos x="6000" y="0"/>
    <p:text>tags: Medical, disease, illustration, organic shapes, heart, cardio, sans serif typeface, Main color: pink</p:text>
  </p:cm>
  <p:cm authorId="0" dt="2020-08-12T06:42:15.113" idx="2">
    <p:pos x="6000" y="0"/>
    <p:text>No, es para el equipo de contenido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-Heart disease can be silent and not diagnosed until a person experiences a heart attack, heart failure, or an arrhythmia. What if there was a way to accurately predict if someone has heart disease before any of these events occur?</a:t>
            </a:r>
          </a:p>
          <a:p>
            <a:pPr marL="0" lvl="0" indent="0" algn="l" rtl="0">
              <a:spcBef>
                <a:spcPts val="0"/>
              </a:spcBef>
              <a:spcAft>
                <a:spcPts val="0"/>
              </a:spcAft>
              <a:buNone/>
            </a:pPr>
            <a:r>
              <a:rPr lang="en-US" dirty="0"/>
              <a:t>-My name is Cole and this is my </a:t>
            </a:r>
            <a:r>
              <a:rPr lang="en-US" dirty="0" err="1"/>
              <a:t>BigML</a:t>
            </a:r>
            <a:r>
              <a:rPr lang="en-US" dirty="0"/>
              <a:t> software project on heart disease.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model can be used with patients to predict if they have a heart disease.</a:t>
            </a:r>
          </a:p>
          <a:p>
            <a:endParaRPr lang="en-US" dirty="0"/>
          </a:p>
          <a:p>
            <a:r>
              <a:rPr lang="en-US" dirty="0"/>
              <a:t>In this example, there is a man that is worried that he may heart condition after having consistent pain in his chest. After being checked by a doctor, the doctor enters the data in the software database, and the software says with about 93.19% confidence, the man has a heart disease. </a:t>
            </a:r>
          </a:p>
          <a:p>
            <a:endParaRPr lang="en-US" dirty="0"/>
          </a:p>
          <a:p>
            <a:r>
              <a:rPr lang="en-US" dirty="0"/>
              <a:t>By having this software available at doctors' fingertips, people will be able to figure out if they have a heart disease before it is too late to do something about it. This could have potentially saved this man’s life or saved his from dealing with disabilities from a heart attack.</a:t>
            </a:r>
          </a:p>
        </p:txBody>
      </p:sp>
    </p:spTree>
    <p:extLst>
      <p:ext uri="{BB962C8B-B14F-4D97-AF65-F5344CB8AC3E}">
        <p14:creationId xmlns:p14="http://schemas.microsoft.com/office/powerpoint/2010/main" val="11728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3553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80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8c453551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8c453551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According to the CDC, heart disease is the leading cause of death for men and women in the United States. One person dies every 36 seconds from cardiovascular disease. About 659,000 people in the US die each year, and 805,000 people have a heart attack each year.</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These numbers can be greatly reduced if there was an accurate and reliable way to predict whether someone has heart disease.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8c453551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8c453551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-Heart Healthy Co. is a company that is dedicated to the reduction of death and disability from cardiovascular diseases including heart diseases and stroke.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8c453551a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8c453551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Heart Healthy Co. wants to develop a predictive software to sell to medical companies so they can incorporate the software into their patient database to accurately predict if patients are likely to have heart disease.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By implementing their software, people can know if they have a heart condition before they have a heart attack, heart failure, or an arrhythmia.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This software can potentially save people’s lives and inform them about their heart condition.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8c453551a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8c453551a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source used was from Kaggle.com.  The dataset is from the UCI Machine Learning Repository, and there are records of about 300 patients from Cleveland.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dataset contains 14 attributes that help determine whether a person has heart disease or not. There are 8 categorical and 6 numeric attributes.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attributes were age, sex, chest pain type, resting blood pressure, exercise induced angina, resting electrocardiographic results, and more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867aee852d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867aee852d_2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Target (yes, they have heart disease or no, they don’t have heart disease) is the dependent variable in the dataset.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I removed some of the patients that had a </a:t>
            </a:r>
            <a:r>
              <a:rPr lang="en-US" dirty="0" err="1"/>
              <a:t>thal</a:t>
            </a:r>
            <a:r>
              <a:rPr lang="en-US" dirty="0"/>
              <a:t> attribute of 0 because that is an incorrect value.</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Some of the attributes were numerical values when they should have been categorical values, so I changed them to categorical values to make the data easier to understand. The values I changed were sex, chest pain, </a:t>
            </a:r>
            <a:r>
              <a:rPr lang="en-US" dirty="0" err="1"/>
              <a:t>fbs</a:t>
            </a:r>
            <a:r>
              <a:rPr lang="en-US" dirty="0"/>
              <a:t>, resting electrocardiogram results, exercise angina, slope, and </a:t>
            </a:r>
            <a:r>
              <a:rPr lang="en-US" dirty="0" err="1"/>
              <a:t>thal</a:t>
            </a:r>
            <a:r>
              <a:rPr lang="en-US" dirty="0"/>
              <a:t>.</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The data is almost split 50/50 with 165 patients not having heart disease and 138 patients having heart disease.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867aee8ab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867aee8ab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prepping the data, I created a 1-click model of the dataset. I then split the data using 80% training and 20% testing. I created a model with the 80% training data and then evaluated with the 20% test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evaluation model said there was 88.89% precision, 77% accuracy, and 76% recall, which is good.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decision tree shows the all the possible ways a heart disease prediction can be made based off the different attributes in the dataset. </a:t>
            </a:r>
          </a:p>
          <a:p>
            <a:endParaRPr lang="en-US" dirty="0"/>
          </a:p>
          <a:p>
            <a:r>
              <a:rPr lang="en-US" dirty="0"/>
              <a:t>Viewers can determine their likelihood of having heart disease by following the branches in the tree. </a:t>
            </a:r>
          </a:p>
          <a:p>
            <a:endParaRPr lang="en-US" dirty="0"/>
          </a:p>
          <a:p>
            <a:endParaRPr lang="en-US" dirty="0"/>
          </a:p>
        </p:txBody>
      </p:sp>
    </p:spTree>
    <p:extLst>
      <p:ext uri="{BB962C8B-B14F-4D97-AF65-F5344CB8AC3E}">
        <p14:creationId xmlns:p14="http://schemas.microsoft.com/office/powerpoint/2010/main" val="3221980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see here that </a:t>
            </a:r>
            <a:r>
              <a:rPr lang="en-US" dirty="0" err="1"/>
              <a:t>thal</a:t>
            </a:r>
            <a:r>
              <a:rPr lang="en-US" dirty="0"/>
              <a:t>, cp, and ca are the top 3 most important attributes, and the least important attributes are sex, </a:t>
            </a:r>
            <a:r>
              <a:rPr lang="en-US" dirty="0" err="1"/>
              <a:t>fbs</a:t>
            </a:r>
            <a:r>
              <a:rPr lang="en-US" dirty="0"/>
              <a:t>, and </a:t>
            </a:r>
            <a:r>
              <a:rPr lang="en-US" dirty="0" err="1"/>
              <a:t>trestbps</a:t>
            </a:r>
            <a:r>
              <a:rPr lang="en-US" dirty="0"/>
              <a:t>. </a:t>
            </a:r>
          </a:p>
          <a:p>
            <a:endParaRPr lang="en-US" dirty="0"/>
          </a:p>
          <a:p>
            <a:r>
              <a:rPr lang="en-US" dirty="0" err="1"/>
              <a:t>Thal</a:t>
            </a:r>
            <a:r>
              <a:rPr lang="en-US" dirty="0"/>
              <a:t> refers to the observed blood flow. The possible observations are no blood flow in parts of the heart, a normal flood flow, and a blood flow that is observed but not normal.</a:t>
            </a:r>
          </a:p>
          <a:p>
            <a:endParaRPr lang="en-US" dirty="0"/>
          </a:p>
          <a:p>
            <a:r>
              <a:rPr lang="en-US" dirty="0"/>
              <a:t>Ca refers to the number of main blood vessels. The higher value of this feature, the more likely it is to have a heart disease.</a:t>
            </a:r>
          </a:p>
          <a:p>
            <a:endParaRPr lang="en-US" dirty="0"/>
          </a:p>
          <a:p>
            <a:r>
              <a:rPr lang="en-US" dirty="0"/>
              <a:t>Cp refers to chest pain type. The possible values are asymptomatic, atypical angina, pain without relation to angina, and typical angina. </a:t>
            </a:r>
          </a:p>
          <a:p>
            <a:endParaRPr lang="en-US" dirty="0"/>
          </a:p>
          <a:p>
            <a:r>
              <a:rPr lang="en-US" dirty="0"/>
              <a:t>These attributes are most important to figuring out if a person has a heart disease, accounting for about 50% of the probability. </a:t>
            </a:r>
          </a:p>
          <a:p>
            <a:endParaRPr lang="en-US" dirty="0"/>
          </a:p>
          <a:p>
            <a:r>
              <a:rPr lang="en-US" dirty="0"/>
              <a:t>The least important attributes are account for a small portion of the probability, but they are important when combined with other attributes. For example, cholesterol may be high in some normal patients, it could be that these people weren’t fasting when the blood sample was taken.</a:t>
            </a:r>
          </a:p>
        </p:txBody>
      </p:sp>
    </p:spTree>
    <p:extLst>
      <p:ext uri="{BB962C8B-B14F-4D97-AF65-F5344CB8AC3E}">
        <p14:creationId xmlns:p14="http://schemas.microsoft.com/office/powerpoint/2010/main" val="341881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325" y="1242425"/>
            <a:ext cx="44259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Lilita One"/>
              <a:buNone/>
              <a:defRPr sz="5200">
                <a:latin typeface="Lilita One"/>
                <a:ea typeface="Lilita One"/>
                <a:cs typeface="Lilita One"/>
                <a:sym typeface="Lili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396725" y="3157475"/>
            <a:ext cx="30591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0"/>
            <a:ext cx="3330303" cy="466519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46475" y="3874475"/>
            <a:ext cx="996175" cy="685800"/>
            <a:chOff x="1379925" y="685000"/>
            <a:chExt cx="996175" cy="685800"/>
          </a:xfrm>
        </p:grpSpPr>
        <p:sp>
          <p:nvSpPr>
            <p:cNvPr id="13" name="Google Shape;13;p2"/>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5039213" y="4229775"/>
            <a:ext cx="482850" cy="615300"/>
            <a:chOff x="6278450" y="5904625"/>
            <a:chExt cx="482850" cy="615300"/>
          </a:xfrm>
        </p:grpSpPr>
        <p:sp>
          <p:nvSpPr>
            <p:cNvPr id="65" name="Google Shape;65;p2"/>
            <p:cNvSpPr/>
            <p:nvPr/>
          </p:nvSpPr>
          <p:spPr>
            <a:xfrm>
              <a:off x="6278450" y="5986375"/>
              <a:ext cx="482850" cy="533550"/>
            </a:xfrm>
            <a:custGeom>
              <a:avLst/>
              <a:gdLst/>
              <a:ahLst/>
              <a:cxnLst/>
              <a:rect l="l" t="t" r="r" b="b"/>
              <a:pathLst>
                <a:path w="19314" h="21342" extrusionOk="0">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24125" y="5986375"/>
              <a:ext cx="288550" cy="71525"/>
            </a:xfrm>
            <a:custGeom>
              <a:avLst/>
              <a:gdLst/>
              <a:ahLst/>
              <a:cxnLst/>
              <a:rect l="l" t="t" r="r" b="b"/>
              <a:pathLst>
                <a:path w="11542" h="2861" extrusionOk="0">
                  <a:moveTo>
                    <a:pt x="99" y="0"/>
                  </a:moveTo>
                  <a:lnTo>
                    <a:pt x="1" y="613"/>
                  </a:lnTo>
                  <a:lnTo>
                    <a:pt x="11444" y="2861"/>
                  </a:lnTo>
                  <a:lnTo>
                    <a:pt x="11542" y="2248"/>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06150" y="5904625"/>
              <a:ext cx="344950" cy="143075"/>
            </a:xfrm>
            <a:custGeom>
              <a:avLst/>
              <a:gdLst/>
              <a:ahLst/>
              <a:cxnLst/>
              <a:rect l="l" t="t" r="r" b="b"/>
              <a:pathLst>
                <a:path w="13798" h="5723" extrusionOk="0">
                  <a:moveTo>
                    <a:pt x="614" y="1"/>
                  </a:moveTo>
                  <a:lnTo>
                    <a:pt x="1" y="3066"/>
                  </a:lnTo>
                  <a:lnTo>
                    <a:pt x="13184" y="5722"/>
                  </a:lnTo>
                  <a:lnTo>
                    <a:pt x="13797" y="2559"/>
                  </a:lnTo>
                  <a:lnTo>
                    <a:pt x="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16375" y="5904625"/>
              <a:ext cx="30675" cy="81775"/>
            </a:xfrm>
            <a:custGeom>
              <a:avLst/>
              <a:gdLst/>
              <a:ahLst/>
              <a:cxnLst/>
              <a:rect l="l" t="t" r="r" b="b"/>
              <a:pathLst>
                <a:path w="1227" h="3271" extrusionOk="0">
                  <a:moveTo>
                    <a:pt x="613" y="1"/>
                  </a:moveTo>
                  <a:lnTo>
                    <a:pt x="0" y="3172"/>
                  </a:lnTo>
                  <a:lnTo>
                    <a:pt x="613" y="3270"/>
                  </a:lnTo>
                  <a:lnTo>
                    <a:pt x="1226" y="205"/>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47025" y="5912400"/>
              <a:ext cx="28225" cy="79100"/>
            </a:xfrm>
            <a:custGeom>
              <a:avLst/>
              <a:gdLst/>
              <a:ahLst/>
              <a:cxnLst/>
              <a:rect l="l" t="t" r="r" b="b"/>
              <a:pathLst>
                <a:path w="1129" h="3164" extrusionOk="0">
                  <a:moveTo>
                    <a:pt x="613" y="0"/>
                  </a:moveTo>
                  <a:lnTo>
                    <a:pt x="0" y="3065"/>
                  </a:lnTo>
                  <a:lnTo>
                    <a:pt x="515" y="3164"/>
                  </a:lnTo>
                  <a:lnTo>
                    <a:pt x="1128" y="99"/>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475225" y="5917500"/>
              <a:ext cx="30675" cy="81775"/>
            </a:xfrm>
            <a:custGeom>
              <a:avLst/>
              <a:gdLst/>
              <a:ahLst/>
              <a:cxnLst/>
              <a:rect l="l" t="t" r="r" b="b"/>
              <a:pathLst>
                <a:path w="1227" h="3271" extrusionOk="0">
                  <a:moveTo>
                    <a:pt x="613" y="1"/>
                  </a:moveTo>
                  <a:lnTo>
                    <a:pt x="0" y="3164"/>
                  </a:lnTo>
                  <a:lnTo>
                    <a:pt x="613" y="3270"/>
                  </a:lnTo>
                  <a:lnTo>
                    <a:pt x="1226" y="99"/>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505875" y="5922625"/>
              <a:ext cx="28000" cy="81750"/>
            </a:xfrm>
            <a:custGeom>
              <a:avLst/>
              <a:gdLst/>
              <a:ahLst/>
              <a:cxnLst/>
              <a:rect l="l" t="t" r="r" b="b"/>
              <a:pathLst>
                <a:path w="1120" h="3270" extrusionOk="0">
                  <a:moveTo>
                    <a:pt x="613" y="0"/>
                  </a:moveTo>
                  <a:lnTo>
                    <a:pt x="0" y="3163"/>
                  </a:lnTo>
                  <a:lnTo>
                    <a:pt x="507" y="3269"/>
                  </a:lnTo>
                  <a:lnTo>
                    <a:pt x="1120" y="98"/>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33850" y="5930175"/>
              <a:ext cx="30675" cy="79300"/>
            </a:xfrm>
            <a:custGeom>
              <a:avLst/>
              <a:gdLst/>
              <a:ahLst/>
              <a:cxnLst/>
              <a:rect l="l" t="t" r="r" b="b"/>
              <a:pathLst>
                <a:path w="1227" h="3172" extrusionOk="0">
                  <a:moveTo>
                    <a:pt x="614" y="1"/>
                  </a:moveTo>
                  <a:lnTo>
                    <a:pt x="1" y="3066"/>
                  </a:lnTo>
                  <a:lnTo>
                    <a:pt x="516" y="3172"/>
                  </a:lnTo>
                  <a:lnTo>
                    <a:pt x="1227" y="107"/>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562050" y="5935275"/>
              <a:ext cx="30675" cy="81775"/>
            </a:xfrm>
            <a:custGeom>
              <a:avLst/>
              <a:gdLst/>
              <a:ahLst/>
              <a:cxnLst/>
              <a:rect l="l" t="t" r="r" b="b"/>
              <a:pathLst>
                <a:path w="1227" h="3271" extrusionOk="0">
                  <a:moveTo>
                    <a:pt x="712" y="1"/>
                  </a:moveTo>
                  <a:lnTo>
                    <a:pt x="1" y="3066"/>
                  </a:lnTo>
                  <a:lnTo>
                    <a:pt x="614" y="3270"/>
                  </a:lnTo>
                  <a:lnTo>
                    <a:pt x="1227" y="107"/>
                  </a:lnTo>
                  <a:lnTo>
                    <a:pt x="7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92700" y="5940400"/>
              <a:ext cx="28025" cy="81750"/>
            </a:xfrm>
            <a:custGeom>
              <a:avLst/>
              <a:gdLst/>
              <a:ahLst/>
              <a:cxnLst/>
              <a:rect l="l" t="t" r="r" b="b"/>
              <a:pathLst>
                <a:path w="1121" h="3270" extrusionOk="0">
                  <a:moveTo>
                    <a:pt x="614" y="0"/>
                  </a:moveTo>
                  <a:lnTo>
                    <a:pt x="1" y="3171"/>
                  </a:lnTo>
                  <a:lnTo>
                    <a:pt x="508" y="3270"/>
                  </a:lnTo>
                  <a:lnTo>
                    <a:pt x="1121" y="106"/>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620700" y="5945500"/>
              <a:ext cx="30675" cy="81750"/>
            </a:xfrm>
            <a:custGeom>
              <a:avLst/>
              <a:gdLst/>
              <a:ahLst/>
              <a:cxnLst/>
              <a:rect l="l" t="t" r="r" b="b"/>
              <a:pathLst>
                <a:path w="1227" h="3270" extrusionOk="0">
                  <a:moveTo>
                    <a:pt x="614" y="1"/>
                  </a:moveTo>
                  <a:lnTo>
                    <a:pt x="1" y="3172"/>
                  </a:lnTo>
                  <a:lnTo>
                    <a:pt x="614" y="3270"/>
                  </a:lnTo>
                  <a:lnTo>
                    <a:pt x="1227" y="205"/>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1350" y="5953275"/>
              <a:ext cx="28225" cy="79100"/>
            </a:xfrm>
            <a:custGeom>
              <a:avLst/>
              <a:gdLst/>
              <a:ahLst/>
              <a:cxnLst/>
              <a:rect l="l" t="t" r="r" b="b"/>
              <a:pathLst>
                <a:path w="1129" h="3164" extrusionOk="0">
                  <a:moveTo>
                    <a:pt x="614" y="0"/>
                  </a:moveTo>
                  <a:lnTo>
                    <a:pt x="1" y="3065"/>
                  </a:lnTo>
                  <a:lnTo>
                    <a:pt x="516" y="3163"/>
                  </a:lnTo>
                  <a:lnTo>
                    <a:pt x="1129" y="98"/>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79550" y="5958375"/>
              <a:ext cx="30675" cy="81750"/>
            </a:xfrm>
            <a:custGeom>
              <a:avLst/>
              <a:gdLst/>
              <a:ahLst/>
              <a:cxnLst/>
              <a:rect l="l" t="t" r="r" b="b"/>
              <a:pathLst>
                <a:path w="1227" h="3270" extrusionOk="0">
                  <a:moveTo>
                    <a:pt x="614" y="0"/>
                  </a:moveTo>
                  <a:lnTo>
                    <a:pt x="1" y="3164"/>
                  </a:lnTo>
                  <a:lnTo>
                    <a:pt x="614" y="3270"/>
                  </a:lnTo>
                  <a:lnTo>
                    <a:pt x="1227" y="99"/>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0200" y="59634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301525" y="6124300"/>
              <a:ext cx="441800" cy="260550"/>
            </a:xfrm>
            <a:custGeom>
              <a:avLst/>
              <a:gdLst/>
              <a:ahLst/>
              <a:cxnLst/>
              <a:rect l="l" t="t" r="r" b="b"/>
              <a:pathLst>
                <a:path w="17672" h="10422" extrusionOk="0">
                  <a:moveTo>
                    <a:pt x="1431" y="0"/>
                  </a:moveTo>
                  <a:lnTo>
                    <a:pt x="1" y="7152"/>
                  </a:lnTo>
                  <a:lnTo>
                    <a:pt x="16241" y="10421"/>
                  </a:lnTo>
                  <a:lnTo>
                    <a:pt x="17672" y="3172"/>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332175" y="6124300"/>
              <a:ext cx="411150" cy="112400"/>
            </a:xfrm>
            <a:custGeom>
              <a:avLst/>
              <a:gdLst/>
              <a:ahLst/>
              <a:cxnLst/>
              <a:rect l="l" t="t" r="r" b="b"/>
              <a:pathLst>
                <a:path w="16446" h="4496" extrusionOk="0">
                  <a:moveTo>
                    <a:pt x="205" y="0"/>
                  </a:moveTo>
                  <a:lnTo>
                    <a:pt x="1" y="1333"/>
                  </a:lnTo>
                  <a:lnTo>
                    <a:pt x="16241" y="4496"/>
                  </a:lnTo>
                  <a:lnTo>
                    <a:pt x="16446" y="3172"/>
                  </a:lnTo>
                  <a:lnTo>
                    <a:pt x="2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349950" y="6195800"/>
              <a:ext cx="97100" cy="94650"/>
            </a:xfrm>
            <a:custGeom>
              <a:avLst/>
              <a:gdLst/>
              <a:ahLst/>
              <a:cxnLst/>
              <a:rect l="l" t="t" r="r" b="b"/>
              <a:pathLst>
                <a:path w="3884" h="3786" extrusionOk="0">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546725" y="6236675"/>
              <a:ext cx="145525" cy="43550"/>
            </a:xfrm>
            <a:custGeom>
              <a:avLst/>
              <a:gdLst/>
              <a:ahLst/>
              <a:cxnLst/>
              <a:rect l="l" t="t" r="r" b="b"/>
              <a:pathLst>
                <a:path w="5821" h="1742" extrusionOk="0">
                  <a:moveTo>
                    <a:pt x="99" y="1"/>
                  </a:moveTo>
                  <a:lnTo>
                    <a:pt x="1" y="614"/>
                  </a:lnTo>
                  <a:lnTo>
                    <a:pt x="5722" y="1742"/>
                  </a:lnTo>
                  <a:lnTo>
                    <a:pt x="5820" y="1129"/>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38975" y="6275100"/>
              <a:ext cx="145700" cy="43325"/>
            </a:xfrm>
            <a:custGeom>
              <a:avLst/>
              <a:gdLst/>
              <a:ahLst/>
              <a:cxnLst/>
              <a:rect l="l" t="t" r="r" b="b"/>
              <a:pathLst>
                <a:path w="5828" h="1733" extrusionOk="0">
                  <a:moveTo>
                    <a:pt x="107" y="0"/>
                  </a:moveTo>
                  <a:lnTo>
                    <a:pt x="0" y="613"/>
                  </a:lnTo>
                  <a:lnTo>
                    <a:pt x="5722" y="1733"/>
                  </a:lnTo>
                  <a:lnTo>
                    <a:pt x="5828" y="1120"/>
                  </a:lnTo>
                  <a:lnTo>
                    <a:pt x="1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a:off x="8430775" y="3865875"/>
            <a:ext cx="597725" cy="702975"/>
            <a:chOff x="5070725" y="5750900"/>
            <a:chExt cx="597725" cy="702975"/>
          </a:xfrm>
        </p:grpSpPr>
        <p:sp>
          <p:nvSpPr>
            <p:cNvPr id="85" name="Google Shape;85;p2"/>
            <p:cNvSpPr/>
            <p:nvPr/>
          </p:nvSpPr>
          <p:spPr>
            <a:xfrm>
              <a:off x="5469200" y="5750900"/>
              <a:ext cx="199250" cy="176175"/>
            </a:xfrm>
            <a:custGeom>
              <a:avLst/>
              <a:gdLst/>
              <a:ahLst/>
              <a:cxnLst/>
              <a:rect l="l" t="t" r="r" b="b"/>
              <a:pathLst>
                <a:path w="7970" h="7047" extrusionOk="0">
                  <a:moveTo>
                    <a:pt x="1741" y="1"/>
                  </a:moveTo>
                  <a:lnTo>
                    <a:pt x="0" y="2248"/>
                  </a:lnTo>
                  <a:lnTo>
                    <a:pt x="6334" y="7046"/>
                  </a:lnTo>
                  <a:lnTo>
                    <a:pt x="7969" y="4798"/>
                  </a:lnTo>
                  <a:lnTo>
                    <a:pt x="17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476950" y="5756000"/>
              <a:ext cx="48450" cy="61325"/>
            </a:xfrm>
            <a:custGeom>
              <a:avLst/>
              <a:gdLst/>
              <a:ahLst/>
              <a:cxnLst/>
              <a:rect l="l" t="t" r="r" b="b"/>
              <a:pathLst>
                <a:path w="1938" h="2453" extrusionOk="0">
                  <a:moveTo>
                    <a:pt x="1635" y="1"/>
                  </a:moveTo>
                  <a:lnTo>
                    <a:pt x="1" y="2249"/>
                  </a:lnTo>
                  <a:lnTo>
                    <a:pt x="205"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492275" y="5768675"/>
              <a:ext cx="48450" cy="61325"/>
            </a:xfrm>
            <a:custGeom>
              <a:avLst/>
              <a:gdLst/>
              <a:ahLst/>
              <a:cxnLst/>
              <a:rect l="l" t="t" r="r" b="b"/>
              <a:pathLst>
                <a:path w="1938" h="2453" extrusionOk="0">
                  <a:moveTo>
                    <a:pt x="1635" y="1"/>
                  </a:moveTo>
                  <a:lnTo>
                    <a:pt x="1" y="2150"/>
                  </a:lnTo>
                  <a:lnTo>
                    <a:pt x="303"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07600" y="5778900"/>
              <a:ext cx="48450" cy="61325"/>
            </a:xfrm>
            <a:custGeom>
              <a:avLst/>
              <a:gdLst/>
              <a:ahLst/>
              <a:cxnLst/>
              <a:rect l="l" t="t" r="r" b="b"/>
              <a:pathLst>
                <a:path w="1938" h="2453" extrusionOk="0">
                  <a:moveTo>
                    <a:pt x="1635" y="0"/>
                  </a:moveTo>
                  <a:lnTo>
                    <a:pt x="1" y="2248"/>
                  </a:lnTo>
                  <a:lnTo>
                    <a:pt x="303" y="2452"/>
                  </a:lnTo>
                  <a:lnTo>
                    <a:pt x="1938" y="311"/>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22925" y="5791775"/>
              <a:ext cx="48450" cy="61325"/>
            </a:xfrm>
            <a:custGeom>
              <a:avLst/>
              <a:gdLst/>
              <a:ahLst/>
              <a:cxnLst/>
              <a:rect l="l" t="t" r="r" b="b"/>
              <a:pathLst>
                <a:path w="1938" h="2453" extrusionOk="0">
                  <a:moveTo>
                    <a:pt x="1635" y="0"/>
                  </a:moveTo>
                  <a:lnTo>
                    <a:pt x="1" y="2248"/>
                  </a:lnTo>
                  <a:lnTo>
                    <a:pt x="303" y="2452"/>
                  </a:lnTo>
                  <a:lnTo>
                    <a:pt x="1938" y="205"/>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538250" y="5804450"/>
              <a:ext cx="48450" cy="61325"/>
            </a:xfrm>
            <a:custGeom>
              <a:avLst/>
              <a:gdLst/>
              <a:ahLst/>
              <a:cxnLst/>
              <a:rect l="l" t="t" r="r" b="b"/>
              <a:pathLst>
                <a:path w="1938" h="2453" extrusionOk="0">
                  <a:moveTo>
                    <a:pt x="1635" y="0"/>
                  </a:moveTo>
                  <a:lnTo>
                    <a:pt x="1" y="2150"/>
                  </a:lnTo>
                  <a:lnTo>
                    <a:pt x="303" y="2452"/>
                  </a:lnTo>
                  <a:lnTo>
                    <a:pt x="1938" y="204"/>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553575" y="5814650"/>
              <a:ext cx="48450" cy="61325"/>
            </a:xfrm>
            <a:custGeom>
              <a:avLst/>
              <a:gdLst/>
              <a:ahLst/>
              <a:cxnLst/>
              <a:rect l="l" t="t" r="r" b="b"/>
              <a:pathLst>
                <a:path w="1938" h="2453" extrusionOk="0">
                  <a:moveTo>
                    <a:pt x="1733" y="1"/>
                  </a:moveTo>
                  <a:lnTo>
                    <a:pt x="1" y="2248"/>
                  </a:lnTo>
                  <a:lnTo>
                    <a:pt x="303" y="2453"/>
                  </a:lnTo>
                  <a:lnTo>
                    <a:pt x="1938" y="311"/>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68900" y="5827525"/>
              <a:ext cx="51125" cy="61325"/>
            </a:xfrm>
            <a:custGeom>
              <a:avLst/>
              <a:gdLst/>
              <a:ahLst/>
              <a:cxnLst/>
              <a:rect l="l" t="t" r="r" b="b"/>
              <a:pathLst>
                <a:path w="2045" h="2453" extrusionOk="0">
                  <a:moveTo>
                    <a:pt x="1733" y="1"/>
                  </a:moveTo>
                  <a:lnTo>
                    <a:pt x="1" y="2248"/>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584225" y="5840200"/>
              <a:ext cx="51125" cy="61325"/>
            </a:xfrm>
            <a:custGeom>
              <a:avLst/>
              <a:gdLst/>
              <a:ahLst/>
              <a:cxnLst/>
              <a:rect l="l" t="t" r="r" b="b"/>
              <a:pathLst>
                <a:path w="2045" h="2453" extrusionOk="0">
                  <a:moveTo>
                    <a:pt x="1733" y="0"/>
                  </a:moveTo>
                  <a:lnTo>
                    <a:pt x="1" y="2150"/>
                  </a:lnTo>
                  <a:lnTo>
                    <a:pt x="303" y="2452"/>
                  </a:lnTo>
                  <a:lnTo>
                    <a:pt x="2044" y="205"/>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599550" y="5850425"/>
              <a:ext cx="51125" cy="61325"/>
            </a:xfrm>
            <a:custGeom>
              <a:avLst/>
              <a:gdLst/>
              <a:ahLst/>
              <a:cxnLst/>
              <a:rect l="l" t="t" r="r" b="b"/>
              <a:pathLst>
                <a:path w="2045" h="2453" extrusionOk="0">
                  <a:moveTo>
                    <a:pt x="1733" y="0"/>
                  </a:moveTo>
                  <a:lnTo>
                    <a:pt x="1" y="2248"/>
                  </a:lnTo>
                  <a:lnTo>
                    <a:pt x="303" y="2452"/>
                  </a:lnTo>
                  <a:lnTo>
                    <a:pt x="2044" y="204"/>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14875" y="5863275"/>
              <a:ext cx="51125" cy="61325"/>
            </a:xfrm>
            <a:custGeom>
              <a:avLst/>
              <a:gdLst/>
              <a:ahLst/>
              <a:cxnLst/>
              <a:rect l="l" t="t" r="r" b="b"/>
              <a:pathLst>
                <a:path w="2045" h="2453" extrusionOk="0">
                  <a:moveTo>
                    <a:pt x="1733" y="1"/>
                  </a:moveTo>
                  <a:lnTo>
                    <a:pt x="1" y="2249"/>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70725" y="5832625"/>
              <a:ext cx="531300" cy="621250"/>
            </a:xfrm>
            <a:custGeom>
              <a:avLst/>
              <a:gdLst/>
              <a:ahLst/>
              <a:cxnLst/>
              <a:rect l="l" t="t" r="r" b="b"/>
              <a:pathLst>
                <a:path w="21252" h="24850" extrusionOk="0">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096275" y="5980775"/>
              <a:ext cx="383150" cy="446850"/>
            </a:xfrm>
            <a:custGeom>
              <a:avLst/>
              <a:gdLst/>
              <a:ahLst/>
              <a:cxnLst/>
              <a:rect l="l" t="t" r="r" b="b"/>
              <a:pathLst>
                <a:path w="15326" h="17874" extrusionOk="0">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53875" y="5804450"/>
              <a:ext cx="173700" cy="143050"/>
            </a:xfrm>
            <a:custGeom>
              <a:avLst/>
              <a:gdLst/>
              <a:ahLst/>
              <a:cxnLst/>
              <a:rect l="l" t="t" r="r" b="b"/>
              <a:pathLst>
                <a:path w="6948" h="5722" extrusionOk="0">
                  <a:moveTo>
                    <a:pt x="719" y="0"/>
                  </a:moveTo>
                  <a:lnTo>
                    <a:pt x="0" y="924"/>
                  </a:lnTo>
                  <a:lnTo>
                    <a:pt x="6236" y="5721"/>
                  </a:lnTo>
                  <a:lnTo>
                    <a:pt x="6947" y="4806"/>
                  </a:lnTo>
                  <a:lnTo>
                    <a:pt x="719"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096275" y="6289725"/>
              <a:ext cx="145725" cy="137900"/>
            </a:xfrm>
            <a:custGeom>
              <a:avLst/>
              <a:gdLst/>
              <a:ahLst/>
              <a:cxnLst/>
              <a:rect l="l" t="t" r="r" b="b"/>
              <a:pathLst>
                <a:path w="5829" h="5516" extrusionOk="0">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442650" y="4290013"/>
            <a:ext cx="840250" cy="618825"/>
            <a:chOff x="1584275" y="3431500"/>
            <a:chExt cx="840250" cy="618825"/>
          </a:xfrm>
        </p:grpSpPr>
        <p:sp>
          <p:nvSpPr>
            <p:cNvPr id="101" name="Google Shape;101;p2"/>
            <p:cNvSpPr/>
            <p:nvPr/>
          </p:nvSpPr>
          <p:spPr>
            <a:xfrm>
              <a:off x="1849900" y="3431500"/>
              <a:ext cx="158400" cy="143000"/>
            </a:xfrm>
            <a:custGeom>
              <a:avLst/>
              <a:gdLst/>
              <a:ahLst/>
              <a:cxnLst/>
              <a:rect l="l" t="t" r="r" b="b"/>
              <a:pathLst>
                <a:path w="6336" h="5720" extrusionOk="0">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872800" y="3446800"/>
              <a:ext cx="135500" cy="127725"/>
            </a:xfrm>
            <a:custGeom>
              <a:avLst/>
              <a:gdLst/>
              <a:ahLst/>
              <a:cxnLst/>
              <a:rect l="l" t="t" r="r" b="b"/>
              <a:pathLst>
                <a:path w="5420" h="5109" extrusionOk="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60125" y="3482550"/>
              <a:ext cx="137950" cy="48650"/>
            </a:xfrm>
            <a:custGeom>
              <a:avLst/>
              <a:gdLst/>
              <a:ahLst/>
              <a:cxnLst/>
              <a:rect l="l" t="t" r="r" b="b"/>
              <a:pathLst>
                <a:path w="5518" h="1946" extrusionOk="0">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857475" y="3477450"/>
              <a:ext cx="140600" cy="48650"/>
            </a:xfrm>
            <a:custGeom>
              <a:avLst/>
              <a:gdLst/>
              <a:ahLst/>
              <a:cxnLst/>
              <a:rect l="l" t="t" r="r" b="b"/>
              <a:pathLst>
                <a:path w="5624" h="1946" extrusionOk="0">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
            <p:cNvGrpSpPr/>
            <p:nvPr/>
          </p:nvGrpSpPr>
          <p:grpSpPr>
            <a:xfrm>
              <a:off x="2268800" y="3907175"/>
              <a:ext cx="155725" cy="143150"/>
              <a:chOff x="2268800" y="3907175"/>
              <a:chExt cx="155725" cy="143150"/>
            </a:xfrm>
          </p:grpSpPr>
          <p:sp>
            <p:nvSpPr>
              <p:cNvPr id="106" name="Google Shape;106;p2"/>
              <p:cNvSpPr/>
              <p:nvPr/>
            </p:nvSpPr>
            <p:spPr>
              <a:xfrm>
                <a:off x="2268800" y="3907175"/>
                <a:ext cx="155725" cy="143150"/>
              </a:xfrm>
              <a:custGeom>
                <a:avLst/>
                <a:gdLst/>
                <a:ahLst/>
                <a:cxnLst/>
                <a:rect l="l" t="t" r="r" b="b"/>
                <a:pathLst>
                  <a:path w="6229" h="5726" extrusionOk="0">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17225" y="3909200"/>
                <a:ext cx="107300" cy="140400"/>
              </a:xfrm>
              <a:custGeom>
                <a:avLst/>
                <a:gdLst/>
                <a:ahLst/>
                <a:cxnLst/>
                <a:rect l="l" t="t" r="r" b="b"/>
                <a:pathLst>
                  <a:path w="4292" h="5616" extrusionOk="0">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94325" y="3929625"/>
                <a:ext cx="109750" cy="104650"/>
              </a:xfrm>
              <a:custGeom>
                <a:avLst/>
                <a:gdLst/>
                <a:ahLst/>
                <a:cxnLst/>
                <a:rect l="l" t="t" r="r" b="b"/>
                <a:pathLst>
                  <a:path w="4390" h="4186" extrusionOk="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91675" y="3926975"/>
                <a:ext cx="109950" cy="104850"/>
              </a:xfrm>
              <a:custGeom>
                <a:avLst/>
                <a:gdLst/>
                <a:ahLst/>
                <a:cxnLst/>
                <a:rect l="l" t="t" r="r" b="b"/>
                <a:pathLst>
                  <a:path w="4398" h="4194" extrusionOk="0">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
            <p:cNvSpPr/>
            <p:nvPr/>
          </p:nvSpPr>
          <p:spPr>
            <a:xfrm>
              <a:off x="1584275" y="3575875"/>
              <a:ext cx="163500" cy="142975"/>
            </a:xfrm>
            <a:custGeom>
              <a:avLst/>
              <a:gdLst/>
              <a:ahLst/>
              <a:cxnLst/>
              <a:rect l="l" t="t" r="r" b="b"/>
              <a:pathLst>
                <a:path w="6540" h="5719" extrusionOk="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91825" y="3635800"/>
              <a:ext cx="145725" cy="83050"/>
            </a:xfrm>
            <a:custGeom>
              <a:avLst/>
              <a:gdLst/>
              <a:ahLst/>
              <a:cxnLst/>
              <a:rect l="l" t="t" r="r" b="b"/>
              <a:pathLst>
                <a:path w="5829" h="3322" extrusionOk="0">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96950" y="3615375"/>
              <a:ext cx="132825" cy="71525"/>
            </a:xfrm>
            <a:custGeom>
              <a:avLst/>
              <a:gdLst/>
              <a:ahLst/>
              <a:cxnLst/>
              <a:rect l="l" t="t" r="r" b="b"/>
              <a:pathLst>
                <a:path w="5313" h="2861" extrusionOk="0">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99600" y="3612900"/>
              <a:ext cx="132850" cy="68900"/>
            </a:xfrm>
            <a:custGeom>
              <a:avLst/>
              <a:gdLst/>
              <a:ahLst/>
              <a:cxnLst/>
              <a:rect l="l" t="t" r="r" b="b"/>
              <a:pathLst>
                <a:path w="5314" h="2756" extrusionOk="0">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67"/>
        <p:cNvGrpSpPr/>
        <p:nvPr/>
      </p:nvGrpSpPr>
      <p:grpSpPr>
        <a:xfrm>
          <a:off x="0" y="0"/>
          <a:ext cx="0" cy="0"/>
          <a:chOff x="0" y="0"/>
          <a:chExt cx="0" cy="0"/>
        </a:xfrm>
      </p:grpSpPr>
      <p:sp>
        <p:nvSpPr>
          <p:cNvPr id="768" name="Google Shape;768;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769" name="Google Shape;769;p15"/>
          <p:cNvSpPr txBox="1">
            <a:spLocks noGrp="1"/>
          </p:cNvSpPr>
          <p:nvPr>
            <p:ph type="subTitle" idx="1"/>
          </p:nvPr>
        </p:nvSpPr>
        <p:spPr>
          <a:xfrm>
            <a:off x="1390038" y="2667000"/>
            <a:ext cx="1228800" cy="3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0" name="Google Shape;770;p15"/>
          <p:cNvSpPr txBox="1">
            <a:spLocks noGrp="1"/>
          </p:cNvSpPr>
          <p:nvPr>
            <p:ph type="subTitle" idx="2"/>
          </p:nvPr>
        </p:nvSpPr>
        <p:spPr>
          <a:xfrm>
            <a:off x="902538" y="3048000"/>
            <a:ext cx="22038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1" name="Google Shape;771;p15"/>
          <p:cNvSpPr txBox="1">
            <a:spLocks noGrp="1"/>
          </p:cNvSpPr>
          <p:nvPr>
            <p:ph type="subTitle" idx="3"/>
          </p:nvPr>
        </p:nvSpPr>
        <p:spPr>
          <a:xfrm>
            <a:off x="3960234" y="2667000"/>
            <a:ext cx="1228800" cy="3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2" name="Google Shape;772;p15"/>
          <p:cNvSpPr txBox="1">
            <a:spLocks noGrp="1"/>
          </p:cNvSpPr>
          <p:nvPr>
            <p:ph type="subTitle" idx="4"/>
          </p:nvPr>
        </p:nvSpPr>
        <p:spPr>
          <a:xfrm>
            <a:off x="3473607" y="3048000"/>
            <a:ext cx="22038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3" name="Google Shape;773;p15"/>
          <p:cNvSpPr txBox="1">
            <a:spLocks noGrp="1"/>
          </p:cNvSpPr>
          <p:nvPr>
            <p:ph type="subTitle" idx="5"/>
          </p:nvPr>
        </p:nvSpPr>
        <p:spPr>
          <a:xfrm>
            <a:off x="6532176" y="2667000"/>
            <a:ext cx="1228800" cy="3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4" name="Google Shape;774;p15"/>
          <p:cNvSpPr txBox="1">
            <a:spLocks noGrp="1"/>
          </p:cNvSpPr>
          <p:nvPr>
            <p:ph type="subTitle" idx="6"/>
          </p:nvPr>
        </p:nvSpPr>
        <p:spPr>
          <a:xfrm>
            <a:off x="6044676" y="3048000"/>
            <a:ext cx="22038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5" name="Google Shape;775;p15"/>
          <p:cNvSpPr/>
          <p:nvPr/>
        </p:nvSpPr>
        <p:spPr>
          <a:xfrm rot="10800000">
            <a:off x="2589475" y="4257675"/>
            <a:ext cx="6545012" cy="885830"/>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165448" y="434033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295761" y="405465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54585" y="498906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694578" y="438943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flipH="1">
            <a:off x="6695531" y="76929"/>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flipH="1">
            <a:off x="8343646" y="839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flipH="1">
            <a:off x="7100763" y="2299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flipH="1">
            <a:off x="7257663" y="5987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flipH="1">
            <a:off x="7356418" y="1826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flipH="1">
            <a:off x="9006485" y="2921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2594" y="0"/>
            <a:ext cx="3533375" cy="478181"/>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807"/>
        <p:cNvGrpSpPr/>
        <p:nvPr/>
      </p:nvGrpSpPr>
      <p:grpSpPr>
        <a:xfrm>
          <a:off x="0" y="0"/>
          <a:ext cx="0" cy="0"/>
          <a:chOff x="0" y="0"/>
          <a:chExt cx="0" cy="0"/>
        </a:xfrm>
      </p:grpSpPr>
      <p:sp>
        <p:nvSpPr>
          <p:cNvPr id="808" name="Google Shape;808;p1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809" name="Google Shape;809;p17"/>
          <p:cNvSpPr/>
          <p:nvPr/>
        </p:nvSpPr>
        <p:spPr>
          <a:xfrm rot="10800000">
            <a:off x="7048495" y="2269125"/>
            <a:ext cx="2051903" cy="2874373"/>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0" y="0"/>
            <a:ext cx="4687105" cy="634373"/>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123948" y="400848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254261" y="372280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413085" y="465721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653078" y="405758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txBox="1">
            <a:spLocks noGrp="1"/>
          </p:cNvSpPr>
          <p:nvPr>
            <p:ph type="subTitle" idx="1"/>
          </p:nvPr>
        </p:nvSpPr>
        <p:spPr>
          <a:xfrm>
            <a:off x="1120200" y="2447925"/>
            <a:ext cx="11340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rtl="0">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822" name="Google Shape;822;p17"/>
          <p:cNvSpPr txBox="1">
            <a:spLocks noGrp="1"/>
          </p:cNvSpPr>
          <p:nvPr>
            <p:ph type="subTitle" idx="2"/>
          </p:nvPr>
        </p:nvSpPr>
        <p:spPr>
          <a:xfrm>
            <a:off x="806850" y="2838450"/>
            <a:ext cx="1760700" cy="10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23" name="Google Shape;823;p17"/>
          <p:cNvSpPr txBox="1">
            <a:spLocks noGrp="1"/>
          </p:cNvSpPr>
          <p:nvPr>
            <p:ph type="subTitle" idx="3"/>
          </p:nvPr>
        </p:nvSpPr>
        <p:spPr>
          <a:xfrm>
            <a:off x="3041197" y="2447925"/>
            <a:ext cx="11340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rtl="0">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824" name="Google Shape;824;p17"/>
          <p:cNvSpPr txBox="1">
            <a:spLocks noGrp="1"/>
          </p:cNvSpPr>
          <p:nvPr>
            <p:ph type="subTitle" idx="4"/>
          </p:nvPr>
        </p:nvSpPr>
        <p:spPr>
          <a:xfrm>
            <a:off x="2729617" y="2838450"/>
            <a:ext cx="17649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25" name="Google Shape;825;p17"/>
          <p:cNvSpPr txBox="1">
            <a:spLocks noGrp="1"/>
          </p:cNvSpPr>
          <p:nvPr>
            <p:ph type="subTitle" idx="5"/>
          </p:nvPr>
        </p:nvSpPr>
        <p:spPr>
          <a:xfrm>
            <a:off x="4972408" y="2447925"/>
            <a:ext cx="11340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rtl="0">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826" name="Google Shape;826;p17"/>
          <p:cNvSpPr txBox="1">
            <a:spLocks noGrp="1"/>
          </p:cNvSpPr>
          <p:nvPr>
            <p:ph type="subTitle" idx="6"/>
          </p:nvPr>
        </p:nvSpPr>
        <p:spPr>
          <a:xfrm>
            <a:off x="4656583" y="2838450"/>
            <a:ext cx="17649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27" name="Google Shape;827;p17"/>
          <p:cNvSpPr txBox="1">
            <a:spLocks noGrp="1"/>
          </p:cNvSpPr>
          <p:nvPr>
            <p:ph type="subTitle" idx="7"/>
          </p:nvPr>
        </p:nvSpPr>
        <p:spPr>
          <a:xfrm>
            <a:off x="6899000" y="2447925"/>
            <a:ext cx="11340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rtl="0">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rtl="0">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rtl="0">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rtl="0">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rtl="0">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rtl="0">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rtl="0">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rtl="0">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a:endParaRPr/>
          </a:p>
        </p:txBody>
      </p:sp>
      <p:sp>
        <p:nvSpPr>
          <p:cNvPr id="828" name="Google Shape;828;p17"/>
          <p:cNvSpPr txBox="1">
            <a:spLocks noGrp="1"/>
          </p:cNvSpPr>
          <p:nvPr>
            <p:ph type="subTitle" idx="8"/>
          </p:nvPr>
        </p:nvSpPr>
        <p:spPr>
          <a:xfrm>
            <a:off x="6583550" y="2838450"/>
            <a:ext cx="17649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29" name="Google Shape;829;p17"/>
          <p:cNvSpPr/>
          <p:nvPr/>
        </p:nvSpPr>
        <p:spPr>
          <a:xfrm>
            <a:off x="358848" y="920049"/>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489161" y="634368"/>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647985" y="1568777"/>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887978" y="969144"/>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Background1">
  <p:cSld name="CUSTOM_3">
    <p:spTree>
      <p:nvGrpSpPr>
        <p:cNvPr id="1" name="Shape 1329"/>
        <p:cNvGrpSpPr/>
        <p:nvPr/>
      </p:nvGrpSpPr>
      <p:grpSpPr>
        <a:xfrm>
          <a:off x="0" y="0"/>
          <a:ext cx="0" cy="0"/>
          <a:chOff x="0" y="0"/>
          <a:chExt cx="0" cy="0"/>
        </a:xfrm>
      </p:grpSpPr>
      <p:sp>
        <p:nvSpPr>
          <p:cNvPr id="1330" name="Google Shape;1330;p28"/>
          <p:cNvSpPr/>
          <p:nvPr/>
        </p:nvSpPr>
        <p:spPr>
          <a:xfrm>
            <a:off x="6115050"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0"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2" name="Google Shape;1332;p28"/>
          <p:cNvGrpSpPr/>
          <p:nvPr/>
        </p:nvGrpSpPr>
        <p:grpSpPr>
          <a:xfrm>
            <a:off x="6873272" y="2960366"/>
            <a:ext cx="2214279" cy="2073916"/>
            <a:chOff x="5158247" y="4662291"/>
            <a:chExt cx="2214279" cy="2073916"/>
          </a:xfrm>
        </p:grpSpPr>
        <p:sp>
          <p:nvSpPr>
            <p:cNvPr id="1333" name="Google Shape;1333;p28"/>
            <p:cNvSpPr/>
            <p:nvPr/>
          </p:nvSpPr>
          <p:spPr>
            <a:xfrm>
              <a:off x="7115205" y="466229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6458128" y="66760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28"/>
          <p:cNvGrpSpPr/>
          <p:nvPr/>
        </p:nvGrpSpPr>
        <p:grpSpPr>
          <a:xfrm flipH="1">
            <a:off x="6873272" y="-5"/>
            <a:ext cx="2270722" cy="1272963"/>
            <a:chOff x="5158247" y="5768045"/>
            <a:chExt cx="2270722" cy="1272963"/>
          </a:xfrm>
        </p:grpSpPr>
        <p:sp>
          <p:nvSpPr>
            <p:cNvPr id="1340" name="Google Shape;1340;p28"/>
            <p:cNvSpPr/>
            <p:nvPr/>
          </p:nvSpPr>
          <p:spPr>
            <a:xfrm>
              <a:off x="55546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Background2">
  <p:cSld name="CUSTOM_3_1">
    <p:spTree>
      <p:nvGrpSpPr>
        <p:cNvPr id="1" name="Shape 1346"/>
        <p:cNvGrpSpPr/>
        <p:nvPr/>
      </p:nvGrpSpPr>
      <p:grpSpPr>
        <a:xfrm>
          <a:off x="0" y="0"/>
          <a:ext cx="0" cy="0"/>
          <a:chOff x="0" y="0"/>
          <a:chExt cx="0" cy="0"/>
        </a:xfrm>
      </p:grpSpPr>
      <p:sp>
        <p:nvSpPr>
          <p:cNvPr id="1347" name="Google Shape;1347;p29"/>
          <p:cNvSpPr/>
          <p:nvPr/>
        </p:nvSpPr>
        <p:spPr>
          <a:xfrm>
            <a:off x="5726630" y="4669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a:off x="4285742" y="47182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a:off x="6096703" y="5092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9"/>
          <p:cNvSpPr/>
          <p:nvPr/>
        </p:nvSpPr>
        <p:spPr>
          <a:xfrm>
            <a:off x="5634938" y="4394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5383848" y="46645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9"/>
          <p:cNvSpPr/>
          <p:nvPr/>
        </p:nvSpPr>
        <p:spPr>
          <a:xfrm>
            <a:off x="3882422" y="4088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rot="-5400000">
            <a:off x="379925" y="2820412"/>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p:nvPr/>
        </p:nvSpPr>
        <p:spPr>
          <a:xfrm rot="-5400000">
            <a:off x="6696375" y="5622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9"/>
          <p:cNvSpPr/>
          <p:nvPr/>
        </p:nvSpPr>
        <p:spPr>
          <a:xfrm>
            <a:off x="-9525" y="-9525"/>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9"/>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9"/>
          <p:cNvSpPr/>
          <p:nvPr/>
        </p:nvSpPr>
        <p:spPr>
          <a:xfrm flipH="1">
            <a:off x="642711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flipH="1">
            <a:off x="481012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flipH="1">
            <a:off x="527182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flipH="1">
            <a:off x="537057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flipH="1">
            <a:off x="702064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 Background3">
  <p:cSld name="CUSTOM_3_1_1">
    <p:spTree>
      <p:nvGrpSpPr>
        <p:cNvPr id="1" name="Shape 1362"/>
        <p:cNvGrpSpPr/>
        <p:nvPr/>
      </p:nvGrpSpPr>
      <p:grpSpPr>
        <a:xfrm>
          <a:off x="0" y="0"/>
          <a:ext cx="0" cy="0"/>
          <a:chOff x="0" y="0"/>
          <a:chExt cx="0" cy="0"/>
        </a:xfrm>
      </p:grpSpPr>
      <p:sp>
        <p:nvSpPr>
          <p:cNvPr id="1363" name="Google Shape;1363;p30"/>
          <p:cNvSpPr/>
          <p:nvPr/>
        </p:nvSpPr>
        <p:spPr>
          <a:xfrm>
            <a:off x="8317430" y="4498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6876542" y="45467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8687503" y="4921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8225738" y="4223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7974648" y="44930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6473222" y="3916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flipH="1">
            <a:off x="849026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flipH="1">
            <a:off x="687327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flipH="1">
            <a:off x="733497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flipH="1">
            <a:off x="743372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flipH="1">
            <a:off x="908379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rot="5400000">
            <a:off x="-571851" y="2686210"/>
            <a:ext cx="3029130" cy="1885434"/>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0" y="-9525"/>
            <a:ext cx="4687105" cy="634373"/>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713275" y="2288400"/>
            <a:ext cx="768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3"/>
          <p:cNvSpPr/>
          <p:nvPr/>
        </p:nvSpPr>
        <p:spPr>
          <a:xfrm>
            <a:off x="0" y="0"/>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7000875" y="2141325"/>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a:spLocks noGrp="1"/>
          </p:cNvSpPr>
          <p:nvPr>
            <p:ph type="subTitle" idx="1"/>
          </p:nvPr>
        </p:nvSpPr>
        <p:spPr>
          <a:xfrm>
            <a:off x="1988250" y="3078375"/>
            <a:ext cx="51675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9" name="Google Shape;119;p3"/>
          <p:cNvSpPr txBox="1">
            <a:spLocks noGrp="1"/>
          </p:cNvSpPr>
          <p:nvPr>
            <p:ph type="title" idx="2" hasCustomPrompt="1"/>
          </p:nvPr>
        </p:nvSpPr>
        <p:spPr>
          <a:xfrm>
            <a:off x="3994525" y="1619250"/>
            <a:ext cx="1125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grpSp>
        <p:nvGrpSpPr>
          <p:cNvPr id="120" name="Google Shape;120;p3"/>
          <p:cNvGrpSpPr/>
          <p:nvPr/>
        </p:nvGrpSpPr>
        <p:grpSpPr>
          <a:xfrm>
            <a:off x="714013" y="3855263"/>
            <a:ext cx="985925" cy="744150"/>
            <a:chOff x="1666700" y="5967688"/>
            <a:chExt cx="985925" cy="744150"/>
          </a:xfrm>
        </p:grpSpPr>
        <p:sp>
          <p:nvSpPr>
            <p:cNvPr id="121" name="Google Shape;121;p3"/>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580675" y="3130200"/>
            <a:ext cx="531275" cy="821125"/>
            <a:chOff x="238125" y="3188925"/>
            <a:chExt cx="531275" cy="821125"/>
          </a:xfrm>
        </p:grpSpPr>
        <p:sp>
          <p:nvSpPr>
            <p:cNvPr id="173" name="Google Shape;173;p3"/>
            <p:cNvSpPr/>
            <p:nvPr/>
          </p:nvSpPr>
          <p:spPr>
            <a:xfrm>
              <a:off x="281625" y="3275750"/>
              <a:ext cx="487775" cy="734300"/>
            </a:xfrm>
            <a:custGeom>
              <a:avLst/>
              <a:gdLst/>
              <a:ahLst/>
              <a:cxnLst/>
              <a:rect l="l" t="t" r="r" b="b"/>
              <a:pathLst>
                <a:path w="19511" h="29372" extrusionOk="0">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4950" y="3418800"/>
              <a:ext cx="365375" cy="316750"/>
            </a:xfrm>
            <a:custGeom>
              <a:avLst/>
              <a:gdLst/>
              <a:ahLst/>
              <a:cxnLst/>
              <a:rect l="l" t="t" r="r" b="b"/>
              <a:pathLst>
                <a:path w="14615" h="12670" extrusionOk="0">
                  <a:moveTo>
                    <a:pt x="11852" y="0"/>
                  </a:moveTo>
                  <a:lnTo>
                    <a:pt x="1" y="3474"/>
                  </a:lnTo>
                  <a:lnTo>
                    <a:pt x="2657" y="12669"/>
                  </a:lnTo>
                  <a:lnTo>
                    <a:pt x="14615" y="9195"/>
                  </a:lnTo>
                  <a:lnTo>
                    <a:pt x="11852"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38125" y="3188925"/>
              <a:ext cx="360250" cy="178800"/>
            </a:xfrm>
            <a:custGeom>
              <a:avLst/>
              <a:gdLst/>
              <a:ahLst/>
              <a:cxnLst/>
              <a:rect l="l" t="t" r="r" b="b"/>
              <a:pathLst>
                <a:path w="14410" h="7152" extrusionOk="0">
                  <a:moveTo>
                    <a:pt x="13486" y="0"/>
                  </a:moveTo>
                  <a:lnTo>
                    <a:pt x="0" y="3981"/>
                  </a:lnTo>
                  <a:lnTo>
                    <a:pt x="1022" y="7152"/>
                  </a:lnTo>
                  <a:lnTo>
                    <a:pt x="14410" y="3270"/>
                  </a:lnTo>
                  <a:lnTo>
                    <a:pt x="13486"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50975" y="32808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81625" y="3273100"/>
              <a:ext cx="35800" cy="84425"/>
            </a:xfrm>
            <a:custGeom>
              <a:avLst/>
              <a:gdLst/>
              <a:ahLst/>
              <a:cxnLst/>
              <a:rect l="l" t="t" r="r" b="b"/>
              <a:pathLst>
                <a:path w="1432" h="3377" extrusionOk="0">
                  <a:moveTo>
                    <a:pt x="508" y="1"/>
                  </a:moveTo>
                  <a:lnTo>
                    <a:pt x="1" y="107"/>
                  </a:lnTo>
                  <a:lnTo>
                    <a:pt x="916" y="3376"/>
                  </a:lnTo>
                  <a:lnTo>
                    <a:pt x="1431" y="3172"/>
                  </a:lnTo>
                  <a:lnTo>
                    <a:pt x="50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09625" y="3262875"/>
              <a:ext cx="38450" cy="84425"/>
            </a:xfrm>
            <a:custGeom>
              <a:avLst/>
              <a:gdLst/>
              <a:ahLst/>
              <a:cxnLst/>
              <a:rect l="l" t="t" r="r" b="b"/>
              <a:pathLst>
                <a:path w="1538" h="3377" extrusionOk="0">
                  <a:moveTo>
                    <a:pt x="614" y="1"/>
                  </a:moveTo>
                  <a:lnTo>
                    <a:pt x="1" y="205"/>
                  </a:lnTo>
                  <a:lnTo>
                    <a:pt x="1022" y="3377"/>
                  </a:lnTo>
                  <a:lnTo>
                    <a:pt x="1537" y="3270"/>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40275" y="3255325"/>
              <a:ext cx="38450" cy="84200"/>
            </a:xfrm>
            <a:custGeom>
              <a:avLst/>
              <a:gdLst/>
              <a:ahLst/>
              <a:cxnLst/>
              <a:rect l="l" t="t" r="r" b="b"/>
              <a:pathLst>
                <a:path w="1538" h="3368" extrusionOk="0">
                  <a:moveTo>
                    <a:pt x="614" y="1"/>
                  </a:moveTo>
                  <a:lnTo>
                    <a:pt x="1" y="205"/>
                  </a:lnTo>
                  <a:lnTo>
                    <a:pt x="924" y="3368"/>
                  </a:lnTo>
                  <a:lnTo>
                    <a:pt x="1537"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0925" y="3245100"/>
              <a:ext cx="38450" cy="84225"/>
            </a:xfrm>
            <a:custGeom>
              <a:avLst/>
              <a:gdLst/>
              <a:ahLst/>
              <a:cxnLst/>
              <a:rect l="l" t="t" r="r" b="b"/>
              <a:pathLst>
                <a:path w="1538" h="3369" extrusionOk="0">
                  <a:moveTo>
                    <a:pt x="516" y="1"/>
                  </a:moveTo>
                  <a:lnTo>
                    <a:pt x="1" y="205"/>
                  </a:lnTo>
                  <a:lnTo>
                    <a:pt x="924" y="3368"/>
                  </a:lnTo>
                  <a:lnTo>
                    <a:pt x="1537" y="3270"/>
                  </a:lnTo>
                  <a:lnTo>
                    <a:pt x="516"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1575" y="3237350"/>
              <a:ext cx="35800" cy="84400"/>
            </a:xfrm>
            <a:custGeom>
              <a:avLst/>
              <a:gdLst/>
              <a:ahLst/>
              <a:cxnLst/>
              <a:rect l="l" t="t" r="r" b="b"/>
              <a:pathLst>
                <a:path w="1432" h="3376" extrusionOk="0">
                  <a:moveTo>
                    <a:pt x="516" y="0"/>
                  </a:moveTo>
                  <a:lnTo>
                    <a:pt x="1" y="205"/>
                  </a:lnTo>
                  <a:lnTo>
                    <a:pt x="924" y="3376"/>
                  </a:lnTo>
                  <a:lnTo>
                    <a:pt x="1431" y="3172"/>
                  </a:lnTo>
                  <a:lnTo>
                    <a:pt x="516"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29775" y="3229775"/>
              <a:ext cx="38250" cy="81775"/>
            </a:xfrm>
            <a:custGeom>
              <a:avLst/>
              <a:gdLst/>
              <a:ahLst/>
              <a:cxnLst/>
              <a:rect l="l" t="t" r="r" b="b"/>
              <a:pathLst>
                <a:path w="1530" h="3271" extrusionOk="0">
                  <a:moveTo>
                    <a:pt x="614" y="1"/>
                  </a:moveTo>
                  <a:lnTo>
                    <a:pt x="1" y="99"/>
                  </a:lnTo>
                  <a:lnTo>
                    <a:pt x="916" y="3270"/>
                  </a:lnTo>
                  <a:lnTo>
                    <a:pt x="1529"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60425" y="32195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91075" y="3211800"/>
              <a:ext cx="35800" cy="84425"/>
            </a:xfrm>
            <a:custGeom>
              <a:avLst/>
              <a:gdLst/>
              <a:ahLst/>
              <a:cxnLst/>
              <a:rect l="l" t="t" r="r" b="b"/>
              <a:pathLst>
                <a:path w="1432" h="3377" extrusionOk="0">
                  <a:moveTo>
                    <a:pt x="507" y="1"/>
                  </a:moveTo>
                  <a:lnTo>
                    <a:pt x="1" y="107"/>
                  </a:lnTo>
                  <a:lnTo>
                    <a:pt x="916" y="3376"/>
                  </a:lnTo>
                  <a:lnTo>
                    <a:pt x="1431" y="3172"/>
                  </a:lnTo>
                  <a:lnTo>
                    <a:pt x="507"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9075" y="3201575"/>
              <a:ext cx="38450" cy="84425"/>
            </a:xfrm>
            <a:custGeom>
              <a:avLst/>
              <a:gdLst/>
              <a:ahLst/>
              <a:cxnLst/>
              <a:rect l="l" t="t" r="r" b="b"/>
              <a:pathLst>
                <a:path w="1538" h="3377" extrusionOk="0">
                  <a:moveTo>
                    <a:pt x="613" y="1"/>
                  </a:moveTo>
                  <a:lnTo>
                    <a:pt x="0" y="205"/>
                  </a:lnTo>
                  <a:lnTo>
                    <a:pt x="1022" y="3377"/>
                  </a:lnTo>
                  <a:lnTo>
                    <a:pt x="1537" y="3270"/>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49725" y="3194025"/>
              <a:ext cx="38450" cy="84200"/>
            </a:xfrm>
            <a:custGeom>
              <a:avLst/>
              <a:gdLst/>
              <a:ahLst/>
              <a:cxnLst/>
              <a:rect l="l" t="t" r="r" b="b"/>
              <a:pathLst>
                <a:path w="1538" h="3368" extrusionOk="0">
                  <a:moveTo>
                    <a:pt x="613" y="1"/>
                  </a:moveTo>
                  <a:lnTo>
                    <a:pt x="0" y="99"/>
                  </a:lnTo>
                  <a:lnTo>
                    <a:pt x="924" y="3368"/>
                  </a:lnTo>
                  <a:lnTo>
                    <a:pt x="1537" y="3164"/>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281625" y="3275750"/>
              <a:ext cx="309000" cy="122625"/>
            </a:xfrm>
            <a:custGeom>
              <a:avLst/>
              <a:gdLst/>
              <a:ahLst/>
              <a:cxnLst/>
              <a:rect l="l" t="t" r="r" b="b"/>
              <a:pathLst>
                <a:path w="12360" h="4905" extrusionOk="0">
                  <a:moveTo>
                    <a:pt x="11950" y="1"/>
                  </a:moveTo>
                  <a:lnTo>
                    <a:pt x="1" y="3475"/>
                  </a:lnTo>
                  <a:lnTo>
                    <a:pt x="410" y="4905"/>
                  </a:lnTo>
                  <a:lnTo>
                    <a:pt x="12359" y="1325"/>
                  </a:lnTo>
                  <a:lnTo>
                    <a:pt x="11950"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7500" y="3574500"/>
              <a:ext cx="86850" cy="38425"/>
            </a:xfrm>
            <a:custGeom>
              <a:avLst/>
              <a:gdLst/>
              <a:ahLst/>
              <a:cxnLst/>
              <a:rect l="l" t="t" r="r" b="b"/>
              <a:pathLst>
                <a:path w="3474" h="1537" extrusionOk="0">
                  <a:moveTo>
                    <a:pt x="3367" y="0"/>
                  </a:moveTo>
                  <a:lnTo>
                    <a:pt x="0" y="1022"/>
                  </a:lnTo>
                  <a:lnTo>
                    <a:pt x="204" y="1537"/>
                  </a:lnTo>
                  <a:lnTo>
                    <a:pt x="3474" y="613"/>
                  </a:lnTo>
                  <a:lnTo>
                    <a:pt x="3367"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49725" y="3546500"/>
              <a:ext cx="86875" cy="38250"/>
            </a:xfrm>
            <a:custGeom>
              <a:avLst/>
              <a:gdLst/>
              <a:ahLst/>
              <a:cxnLst/>
              <a:rect l="l" t="t" r="r" b="b"/>
              <a:pathLst>
                <a:path w="3475" h="1530" extrusionOk="0">
                  <a:moveTo>
                    <a:pt x="3270" y="1"/>
                  </a:moveTo>
                  <a:lnTo>
                    <a:pt x="0" y="1022"/>
                  </a:lnTo>
                  <a:lnTo>
                    <a:pt x="205" y="1529"/>
                  </a:lnTo>
                  <a:lnTo>
                    <a:pt x="3474" y="614"/>
                  </a:lnTo>
                  <a:lnTo>
                    <a:pt x="3270"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175" y="3518300"/>
              <a:ext cx="86850" cy="38450"/>
            </a:xfrm>
            <a:custGeom>
              <a:avLst/>
              <a:gdLst/>
              <a:ahLst/>
              <a:cxnLst/>
              <a:rect l="l" t="t" r="r" b="b"/>
              <a:pathLst>
                <a:path w="3474" h="1538" extrusionOk="0">
                  <a:moveTo>
                    <a:pt x="3269" y="1"/>
                  </a:moveTo>
                  <a:lnTo>
                    <a:pt x="0" y="1022"/>
                  </a:lnTo>
                  <a:lnTo>
                    <a:pt x="98" y="1537"/>
                  </a:lnTo>
                  <a:lnTo>
                    <a:pt x="3474" y="614"/>
                  </a:lnTo>
                  <a:lnTo>
                    <a:pt x="3269"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60725" y="3514550"/>
              <a:ext cx="84400" cy="75050"/>
            </a:xfrm>
            <a:custGeom>
              <a:avLst/>
              <a:gdLst/>
              <a:ahLst/>
              <a:cxnLst/>
              <a:rect l="l" t="t" r="r" b="b"/>
              <a:pathLst>
                <a:path w="3376" h="3002" extrusionOk="0">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50200" y="3847900"/>
              <a:ext cx="319200" cy="162150"/>
            </a:xfrm>
            <a:custGeom>
              <a:avLst/>
              <a:gdLst/>
              <a:ahLst/>
              <a:cxnLst/>
              <a:rect l="l" t="t" r="r" b="b"/>
              <a:pathLst>
                <a:path w="12768" h="6486" extrusionOk="0">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7950550" y="4029050"/>
            <a:ext cx="480225" cy="615300"/>
            <a:chOff x="912850" y="4743425"/>
            <a:chExt cx="480225" cy="615300"/>
          </a:xfrm>
        </p:grpSpPr>
        <p:sp>
          <p:nvSpPr>
            <p:cNvPr id="194" name="Google Shape;194;p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6710472" y="173020"/>
            <a:ext cx="2270722" cy="1272963"/>
            <a:chOff x="5158247" y="5768045"/>
            <a:chExt cx="2270722" cy="1272963"/>
          </a:xfrm>
        </p:grpSpPr>
        <p:sp>
          <p:nvSpPr>
            <p:cNvPr id="215" name="Google Shape;215;p3"/>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7593350" y="539488"/>
            <a:ext cx="837425" cy="742113"/>
            <a:chOff x="6215925" y="6858088"/>
            <a:chExt cx="837425" cy="742113"/>
          </a:xfrm>
        </p:grpSpPr>
        <p:sp>
          <p:nvSpPr>
            <p:cNvPr id="222" name="Google Shape;222;p3"/>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3"/>
            <p:cNvGrpSpPr/>
            <p:nvPr/>
          </p:nvGrpSpPr>
          <p:grpSpPr>
            <a:xfrm>
              <a:off x="6361025" y="6858088"/>
              <a:ext cx="692325" cy="623250"/>
              <a:chOff x="6361025" y="6858088"/>
              <a:chExt cx="692325" cy="623250"/>
            </a:xfrm>
          </p:grpSpPr>
          <p:sp>
            <p:nvSpPr>
              <p:cNvPr id="225" name="Google Shape;225;p3"/>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 name="Google Shape;235;p3"/>
          <p:cNvGrpSpPr/>
          <p:nvPr/>
        </p:nvGrpSpPr>
        <p:grpSpPr>
          <a:xfrm>
            <a:off x="713333" y="539498"/>
            <a:ext cx="987293" cy="324364"/>
            <a:chOff x="5694208" y="9209048"/>
            <a:chExt cx="987293" cy="324364"/>
          </a:xfrm>
        </p:grpSpPr>
        <p:sp>
          <p:nvSpPr>
            <p:cNvPr id="236" name="Google Shape;236;p3"/>
            <p:cNvSpPr/>
            <p:nvPr/>
          </p:nvSpPr>
          <p:spPr>
            <a:xfrm>
              <a:off x="6064540" y="932548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694208" y="944878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621626" y="920904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9"/>
        <p:cNvGrpSpPr/>
        <p:nvPr/>
      </p:nvGrpSpPr>
      <p:grpSpPr>
        <a:xfrm>
          <a:off x="0" y="0"/>
          <a:ext cx="0" cy="0"/>
          <a:chOff x="0" y="0"/>
          <a:chExt cx="0" cy="0"/>
        </a:xfrm>
      </p:grpSpPr>
      <p:sp>
        <p:nvSpPr>
          <p:cNvPr id="240" name="Google Shape;240;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1" name="Google Shape;241;p4"/>
          <p:cNvSpPr txBox="1">
            <a:spLocks noGrp="1"/>
          </p:cNvSpPr>
          <p:nvPr>
            <p:ph type="body" idx="1"/>
          </p:nvPr>
        </p:nvSpPr>
        <p:spPr>
          <a:xfrm>
            <a:off x="713225" y="1076275"/>
            <a:ext cx="7717500" cy="3523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10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242" name="Google Shape;242;p4"/>
          <p:cNvSpPr/>
          <p:nvPr/>
        </p:nvSpPr>
        <p:spPr>
          <a:xfrm>
            <a:off x="6619463" y="1445974"/>
            <a:ext cx="2524525" cy="371844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 y="-1"/>
            <a:ext cx="2524525" cy="371844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4"/>
          <p:cNvGrpSpPr/>
          <p:nvPr/>
        </p:nvGrpSpPr>
        <p:grpSpPr>
          <a:xfrm>
            <a:off x="5744381" y="4698442"/>
            <a:ext cx="966103" cy="469116"/>
            <a:chOff x="7362156" y="4422542"/>
            <a:chExt cx="966103" cy="469116"/>
          </a:xfrm>
        </p:grpSpPr>
        <p:sp>
          <p:nvSpPr>
            <p:cNvPr id="245" name="Google Shape;245;p4"/>
            <p:cNvSpPr/>
            <p:nvPr/>
          </p:nvSpPr>
          <p:spPr>
            <a:xfrm>
              <a:off x="7552538" y="4422542"/>
              <a:ext cx="260950" cy="257560"/>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8268384" y="4496732"/>
              <a:ext cx="59875" cy="56436"/>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362156" y="4835156"/>
              <a:ext cx="60134" cy="56501"/>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4"/>
          <p:cNvSpPr/>
          <p:nvPr/>
        </p:nvSpPr>
        <p:spPr>
          <a:xfrm>
            <a:off x="5734176" y="4658062"/>
            <a:ext cx="60134" cy="56501"/>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4"/>
          <p:cNvGrpSpPr/>
          <p:nvPr/>
        </p:nvGrpSpPr>
        <p:grpSpPr>
          <a:xfrm>
            <a:off x="8061938" y="4275213"/>
            <a:ext cx="985925" cy="744150"/>
            <a:chOff x="1666700" y="5967688"/>
            <a:chExt cx="985925" cy="744150"/>
          </a:xfrm>
        </p:grpSpPr>
        <p:sp>
          <p:nvSpPr>
            <p:cNvPr id="250" name="Google Shape;250;p4"/>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4"/>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4"/>
          <p:cNvGrpSpPr/>
          <p:nvPr/>
        </p:nvGrpSpPr>
        <p:grpSpPr>
          <a:xfrm>
            <a:off x="179825" y="158500"/>
            <a:ext cx="674325" cy="1173675"/>
            <a:chOff x="4266275" y="6869625"/>
            <a:chExt cx="674325" cy="1173675"/>
          </a:xfrm>
        </p:grpSpPr>
        <p:sp>
          <p:nvSpPr>
            <p:cNvPr id="305" name="Google Shape;305;p4"/>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4"/>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5"/>
        <p:cNvGrpSpPr/>
        <p:nvPr/>
      </p:nvGrpSpPr>
      <p:grpSpPr>
        <a:xfrm>
          <a:off x="0" y="0"/>
          <a:ext cx="0" cy="0"/>
          <a:chOff x="0" y="0"/>
          <a:chExt cx="0" cy="0"/>
        </a:xfrm>
      </p:grpSpPr>
      <p:sp>
        <p:nvSpPr>
          <p:cNvPr id="386" name="Google Shape;386;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7" name="Google Shape;387;p6"/>
          <p:cNvSpPr/>
          <p:nvPr/>
        </p:nvSpPr>
        <p:spPr>
          <a:xfrm rot="10800000">
            <a:off x="5305440" y="4623973"/>
            <a:ext cx="3838559" cy="519527"/>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673173" y="8251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803486" y="5394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962310" y="14739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1202303" y="8742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5400000">
            <a:off x="7625250" y="-29045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5400000" flipH="1">
            <a:off x="290450" y="-29045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6"/>
          <p:cNvGrpSpPr/>
          <p:nvPr/>
        </p:nvGrpSpPr>
        <p:grpSpPr>
          <a:xfrm>
            <a:off x="8012063" y="168438"/>
            <a:ext cx="837425" cy="742113"/>
            <a:chOff x="6215925" y="6858088"/>
            <a:chExt cx="837425" cy="742113"/>
          </a:xfrm>
        </p:grpSpPr>
        <p:sp>
          <p:nvSpPr>
            <p:cNvPr id="401" name="Google Shape;401;p6"/>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6"/>
            <p:cNvGrpSpPr/>
            <p:nvPr/>
          </p:nvGrpSpPr>
          <p:grpSpPr>
            <a:xfrm>
              <a:off x="6361025" y="6858088"/>
              <a:ext cx="692325" cy="623250"/>
              <a:chOff x="6361025" y="6858088"/>
              <a:chExt cx="692325" cy="623250"/>
            </a:xfrm>
          </p:grpSpPr>
          <p:sp>
            <p:nvSpPr>
              <p:cNvPr id="404" name="Google Shape;404;p6"/>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4"/>
        <p:cNvGrpSpPr/>
        <p:nvPr/>
      </p:nvGrpSpPr>
      <p:grpSpPr>
        <a:xfrm>
          <a:off x="0" y="0"/>
          <a:ext cx="0" cy="0"/>
          <a:chOff x="0" y="0"/>
          <a:chExt cx="0" cy="0"/>
        </a:xfrm>
      </p:grpSpPr>
      <p:sp>
        <p:nvSpPr>
          <p:cNvPr id="415" name="Google Shape;415;p7"/>
          <p:cNvSpPr/>
          <p:nvPr/>
        </p:nvSpPr>
        <p:spPr>
          <a:xfrm flipH="1">
            <a:off x="4780659" y="0"/>
            <a:ext cx="4363341" cy="590554"/>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txBox="1">
            <a:spLocks noGrp="1"/>
          </p:cNvSpPr>
          <p:nvPr>
            <p:ph type="subTitle" idx="1"/>
          </p:nvPr>
        </p:nvSpPr>
        <p:spPr>
          <a:xfrm>
            <a:off x="5384550" y="2095500"/>
            <a:ext cx="29538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7" name="Google Shape;417;p7"/>
          <p:cNvSpPr txBox="1">
            <a:spLocks noGrp="1"/>
          </p:cNvSpPr>
          <p:nvPr>
            <p:ph type="title"/>
          </p:nvPr>
        </p:nvSpPr>
        <p:spPr>
          <a:xfrm>
            <a:off x="5384550" y="1646550"/>
            <a:ext cx="22014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8" name="Google Shape;418;p7"/>
          <p:cNvSpPr/>
          <p:nvPr/>
        </p:nvSpPr>
        <p:spPr>
          <a:xfrm rot="10800000" flipH="1">
            <a:off x="0" y="3059635"/>
            <a:ext cx="1466835" cy="2054790"/>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7"/>
          <p:cNvGrpSpPr/>
          <p:nvPr/>
        </p:nvGrpSpPr>
        <p:grpSpPr>
          <a:xfrm>
            <a:off x="8170575" y="76550"/>
            <a:ext cx="674325" cy="1173675"/>
            <a:chOff x="4266275" y="6869625"/>
            <a:chExt cx="674325" cy="1173675"/>
          </a:xfrm>
        </p:grpSpPr>
        <p:sp>
          <p:nvSpPr>
            <p:cNvPr id="420" name="Google Shape;420;p7"/>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7"/>
        <p:cNvGrpSpPr/>
        <p:nvPr/>
      </p:nvGrpSpPr>
      <p:grpSpPr>
        <a:xfrm>
          <a:off x="0" y="0"/>
          <a:ext cx="0" cy="0"/>
          <a:chOff x="0" y="0"/>
          <a:chExt cx="0" cy="0"/>
        </a:xfrm>
      </p:grpSpPr>
      <p:sp>
        <p:nvSpPr>
          <p:cNvPr id="458" name="Google Shape;458;p9"/>
          <p:cNvSpPr/>
          <p:nvPr/>
        </p:nvSpPr>
        <p:spPr>
          <a:xfrm>
            <a:off x="7172325" y="2239350"/>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9"/>
          <p:cNvGrpSpPr/>
          <p:nvPr/>
        </p:nvGrpSpPr>
        <p:grpSpPr>
          <a:xfrm>
            <a:off x="7172313" y="4341638"/>
            <a:ext cx="985925" cy="744150"/>
            <a:chOff x="1666700" y="5967688"/>
            <a:chExt cx="985925" cy="744150"/>
          </a:xfrm>
        </p:grpSpPr>
        <p:sp>
          <p:nvSpPr>
            <p:cNvPr id="460" name="Google Shape;460;p9"/>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9"/>
          <p:cNvGrpSpPr/>
          <p:nvPr/>
        </p:nvGrpSpPr>
        <p:grpSpPr>
          <a:xfrm>
            <a:off x="8430725" y="4291775"/>
            <a:ext cx="480225" cy="615300"/>
            <a:chOff x="912850" y="4743425"/>
            <a:chExt cx="480225" cy="615300"/>
          </a:xfrm>
        </p:grpSpPr>
        <p:sp>
          <p:nvSpPr>
            <p:cNvPr id="512" name="Google Shape;512;p9"/>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3" name="Google Shape;533;p9"/>
          <p:cNvSpPr txBox="1">
            <a:spLocks noGrp="1"/>
          </p:cNvSpPr>
          <p:nvPr>
            <p:ph type="subTitle" idx="1"/>
          </p:nvPr>
        </p:nvSpPr>
        <p:spPr>
          <a:xfrm>
            <a:off x="933450" y="1400175"/>
            <a:ext cx="3028800" cy="35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34" name="Google Shape;534;p9"/>
          <p:cNvSpPr txBox="1">
            <a:spLocks noGrp="1"/>
          </p:cNvSpPr>
          <p:nvPr>
            <p:ph type="subTitle" idx="2"/>
          </p:nvPr>
        </p:nvSpPr>
        <p:spPr>
          <a:xfrm>
            <a:off x="933450" y="2276475"/>
            <a:ext cx="3028800" cy="35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35" name="Google Shape;535;p9"/>
          <p:cNvSpPr txBox="1">
            <a:spLocks noGrp="1"/>
          </p:cNvSpPr>
          <p:nvPr>
            <p:ph type="subTitle" idx="3"/>
          </p:nvPr>
        </p:nvSpPr>
        <p:spPr>
          <a:xfrm>
            <a:off x="5124450" y="1400175"/>
            <a:ext cx="3028800" cy="35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36" name="Google Shape;536;p9"/>
          <p:cNvSpPr txBox="1">
            <a:spLocks noGrp="1"/>
          </p:cNvSpPr>
          <p:nvPr>
            <p:ph type="subTitle" idx="4"/>
          </p:nvPr>
        </p:nvSpPr>
        <p:spPr>
          <a:xfrm>
            <a:off x="5124450" y="2276475"/>
            <a:ext cx="3028800" cy="35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37" name="Google Shape;537;p9"/>
          <p:cNvSpPr/>
          <p:nvPr/>
        </p:nvSpPr>
        <p:spPr>
          <a:xfrm rot="5400000" flipH="1">
            <a:off x="466225" y="-456625"/>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9"/>
          <p:cNvGrpSpPr/>
          <p:nvPr/>
        </p:nvGrpSpPr>
        <p:grpSpPr>
          <a:xfrm>
            <a:off x="179825" y="158500"/>
            <a:ext cx="674325" cy="1173675"/>
            <a:chOff x="4266275" y="6869625"/>
            <a:chExt cx="674325" cy="1173675"/>
          </a:xfrm>
        </p:grpSpPr>
        <p:sp>
          <p:nvSpPr>
            <p:cNvPr id="548" name="Google Shape;548;p9"/>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6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84"/>
        <p:cNvGrpSpPr/>
        <p:nvPr/>
      </p:nvGrpSpPr>
      <p:grpSpPr>
        <a:xfrm>
          <a:off x="0" y="0"/>
          <a:ext cx="0" cy="0"/>
          <a:chOff x="0" y="0"/>
          <a:chExt cx="0" cy="0"/>
        </a:xfrm>
      </p:grpSpPr>
      <p:sp>
        <p:nvSpPr>
          <p:cNvPr id="685" name="Google Shape;685;p14"/>
          <p:cNvSpPr/>
          <p:nvPr/>
        </p:nvSpPr>
        <p:spPr>
          <a:xfrm>
            <a:off x="7915700" y="333430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7" name="Google Shape;687;p14"/>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7823198" y="47298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7953511" y="18730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8112335" y="112171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8352328" y="52208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14"/>
          <p:cNvGrpSpPr/>
          <p:nvPr/>
        </p:nvGrpSpPr>
        <p:grpSpPr>
          <a:xfrm>
            <a:off x="188950" y="4381475"/>
            <a:ext cx="480225" cy="615300"/>
            <a:chOff x="912850" y="4743425"/>
            <a:chExt cx="480225" cy="615300"/>
          </a:xfrm>
        </p:grpSpPr>
        <p:sp>
          <p:nvSpPr>
            <p:cNvPr id="693" name="Google Shape;693;p14"/>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14"/>
          <p:cNvSpPr txBox="1">
            <a:spLocks noGrp="1"/>
          </p:cNvSpPr>
          <p:nvPr>
            <p:ph type="subTitle" idx="1"/>
          </p:nvPr>
        </p:nvSpPr>
        <p:spPr>
          <a:xfrm>
            <a:off x="724560"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4" name="Google Shape;714;p14"/>
          <p:cNvSpPr txBox="1">
            <a:spLocks noGrp="1"/>
          </p:cNvSpPr>
          <p:nvPr>
            <p:ph type="subTitle" idx="2"/>
          </p:nvPr>
        </p:nvSpPr>
        <p:spPr>
          <a:xfrm>
            <a:off x="724560"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5" name="Google Shape;715;p14"/>
          <p:cNvSpPr txBox="1">
            <a:spLocks noGrp="1"/>
          </p:cNvSpPr>
          <p:nvPr>
            <p:ph type="subTitle" idx="3"/>
          </p:nvPr>
        </p:nvSpPr>
        <p:spPr>
          <a:xfrm>
            <a:off x="3527025"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6" name="Google Shape;716;p14"/>
          <p:cNvSpPr txBox="1">
            <a:spLocks noGrp="1"/>
          </p:cNvSpPr>
          <p:nvPr>
            <p:ph type="subTitle" idx="4"/>
          </p:nvPr>
        </p:nvSpPr>
        <p:spPr>
          <a:xfrm>
            <a:off x="3527025"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7" name="Google Shape;717;p14"/>
          <p:cNvSpPr txBox="1">
            <a:spLocks noGrp="1"/>
          </p:cNvSpPr>
          <p:nvPr>
            <p:ph type="subTitle" idx="5"/>
          </p:nvPr>
        </p:nvSpPr>
        <p:spPr>
          <a:xfrm>
            <a:off x="6338794"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8" name="Google Shape;718;p14"/>
          <p:cNvSpPr txBox="1">
            <a:spLocks noGrp="1"/>
          </p:cNvSpPr>
          <p:nvPr>
            <p:ph type="subTitle" idx="6"/>
          </p:nvPr>
        </p:nvSpPr>
        <p:spPr>
          <a:xfrm>
            <a:off x="6338794"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9" name="Google Shape;719;p14"/>
          <p:cNvSpPr txBox="1">
            <a:spLocks noGrp="1"/>
          </p:cNvSpPr>
          <p:nvPr>
            <p:ph type="subTitle" idx="7"/>
          </p:nvPr>
        </p:nvSpPr>
        <p:spPr>
          <a:xfrm>
            <a:off x="724560"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20" name="Google Shape;720;p14"/>
          <p:cNvSpPr txBox="1">
            <a:spLocks noGrp="1"/>
          </p:cNvSpPr>
          <p:nvPr>
            <p:ph type="subTitle" idx="8"/>
          </p:nvPr>
        </p:nvSpPr>
        <p:spPr>
          <a:xfrm>
            <a:off x="724560"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21" name="Google Shape;721;p14"/>
          <p:cNvSpPr txBox="1">
            <a:spLocks noGrp="1"/>
          </p:cNvSpPr>
          <p:nvPr>
            <p:ph type="subTitle" idx="9"/>
          </p:nvPr>
        </p:nvSpPr>
        <p:spPr>
          <a:xfrm>
            <a:off x="3527025"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22" name="Google Shape;722;p14"/>
          <p:cNvSpPr txBox="1">
            <a:spLocks noGrp="1"/>
          </p:cNvSpPr>
          <p:nvPr>
            <p:ph type="subTitle" idx="13"/>
          </p:nvPr>
        </p:nvSpPr>
        <p:spPr>
          <a:xfrm>
            <a:off x="3527025"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23" name="Google Shape;723;p14"/>
          <p:cNvSpPr txBox="1">
            <a:spLocks noGrp="1"/>
          </p:cNvSpPr>
          <p:nvPr>
            <p:ph type="subTitle" idx="14"/>
          </p:nvPr>
        </p:nvSpPr>
        <p:spPr>
          <a:xfrm>
            <a:off x="6338794" y="1892575"/>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24" name="Google Shape;724;p14"/>
          <p:cNvSpPr txBox="1">
            <a:spLocks noGrp="1"/>
          </p:cNvSpPr>
          <p:nvPr>
            <p:ph type="subTitle" idx="15"/>
          </p:nvPr>
        </p:nvSpPr>
        <p:spPr>
          <a:xfrm>
            <a:off x="6338794"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25" name="Google Shape;725;p14"/>
          <p:cNvSpPr txBox="1">
            <a:spLocks noGrp="1"/>
          </p:cNvSpPr>
          <p:nvPr>
            <p:ph type="title" idx="16" hasCustomPrompt="1"/>
          </p:nvPr>
        </p:nvSpPr>
        <p:spPr>
          <a:xfrm>
            <a:off x="1484760" y="1406875"/>
            <a:ext cx="5736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6" name="Google Shape;726;p14"/>
          <p:cNvSpPr txBox="1">
            <a:spLocks noGrp="1"/>
          </p:cNvSpPr>
          <p:nvPr>
            <p:ph type="title" idx="17" hasCustomPrompt="1"/>
          </p:nvPr>
        </p:nvSpPr>
        <p:spPr>
          <a:xfrm>
            <a:off x="4286025"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7" name="Google Shape;727;p14"/>
          <p:cNvSpPr txBox="1">
            <a:spLocks noGrp="1"/>
          </p:cNvSpPr>
          <p:nvPr>
            <p:ph type="title" idx="18" hasCustomPrompt="1"/>
          </p:nvPr>
        </p:nvSpPr>
        <p:spPr>
          <a:xfrm>
            <a:off x="7097794"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8" name="Google Shape;728;p14"/>
          <p:cNvSpPr txBox="1">
            <a:spLocks noGrp="1"/>
          </p:cNvSpPr>
          <p:nvPr>
            <p:ph type="title" idx="19" hasCustomPrompt="1"/>
          </p:nvPr>
        </p:nvSpPr>
        <p:spPr>
          <a:xfrm>
            <a:off x="1483560"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9" name="Google Shape;729;p14"/>
          <p:cNvSpPr txBox="1">
            <a:spLocks noGrp="1"/>
          </p:cNvSpPr>
          <p:nvPr>
            <p:ph type="title" idx="20" hasCustomPrompt="1"/>
          </p:nvPr>
        </p:nvSpPr>
        <p:spPr>
          <a:xfrm>
            <a:off x="4286025"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30" name="Google Shape;730;p14"/>
          <p:cNvSpPr txBox="1">
            <a:spLocks noGrp="1"/>
          </p:cNvSpPr>
          <p:nvPr>
            <p:ph type="title" idx="21" hasCustomPrompt="1"/>
          </p:nvPr>
        </p:nvSpPr>
        <p:spPr>
          <a:xfrm>
            <a:off x="7097794"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31" name="Google Shape;731;p14"/>
          <p:cNvSpPr/>
          <p:nvPr/>
        </p:nvSpPr>
        <p:spPr>
          <a:xfrm>
            <a:off x="2483740" y="171622"/>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2113408" y="294927"/>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040826" y="55185"/>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4"/>
          <p:cNvGrpSpPr/>
          <p:nvPr/>
        </p:nvGrpSpPr>
        <p:grpSpPr>
          <a:xfrm>
            <a:off x="8430775" y="49513"/>
            <a:ext cx="674325" cy="1173675"/>
            <a:chOff x="4266275" y="6869625"/>
            <a:chExt cx="674325" cy="1173675"/>
          </a:xfrm>
        </p:grpSpPr>
        <p:sp>
          <p:nvSpPr>
            <p:cNvPr id="735" name="Google Shape;735;p14"/>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800"/>
              <a:buFont typeface="Lilita One"/>
              <a:buNone/>
              <a:defRPr sz="2800">
                <a:solidFill>
                  <a:schemeClr val="lt2"/>
                </a:solidFill>
                <a:latin typeface="Lilita One"/>
                <a:ea typeface="Lilita One"/>
                <a:cs typeface="Lilita One"/>
                <a:sym typeface="Lilit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marL="914400" lvl="1"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marL="1371600" lvl="2"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marL="1828800" lvl="3"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marL="2286000" lvl="4"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marL="2743200" lvl="5"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marL="3200400" lvl="6"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marL="3657600" lvl="7"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marL="4114800" lvl="8" indent="-317500" rtl="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1" r:id="rId10"/>
    <p:sldLayoutId id="214748366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33"/>
          <p:cNvSpPr/>
          <p:nvPr/>
        </p:nvSpPr>
        <p:spPr>
          <a:xfrm>
            <a:off x="4775026" y="1490069"/>
            <a:ext cx="3911444" cy="2686158"/>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6" name="Google Shape;1386;p33"/>
          <p:cNvGrpSpPr/>
          <p:nvPr/>
        </p:nvGrpSpPr>
        <p:grpSpPr>
          <a:xfrm>
            <a:off x="5536125" y="740450"/>
            <a:ext cx="2389225" cy="3530725"/>
            <a:chOff x="582175" y="1028475"/>
            <a:chExt cx="2389225" cy="3530725"/>
          </a:xfrm>
        </p:grpSpPr>
        <p:sp>
          <p:nvSpPr>
            <p:cNvPr id="1387" name="Google Shape;1387;p33"/>
            <p:cNvSpPr/>
            <p:nvPr/>
          </p:nvSpPr>
          <p:spPr>
            <a:xfrm>
              <a:off x="582175" y="1223250"/>
              <a:ext cx="2389225" cy="3335950"/>
            </a:xfrm>
            <a:custGeom>
              <a:avLst/>
              <a:gdLst/>
              <a:ahLst/>
              <a:cxnLst/>
              <a:rect l="l" t="t" r="r" b="b"/>
              <a:pathLst>
                <a:path w="95569" h="133438" extrusionOk="0">
                  <a:moveTo>
                    <a:pt x="1" y="1"/>
                  </a:moveTo>
                  <a:lnTo>
                    <a:pt x="1" y="133437"/>
                  </a:lnTo>
                  <a:lnTo>
                    <a:pt x="95569" y="133437"/>
                  </a:lnTo>
                  <a:lnTo>
                    <a:pt x="955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3"/>
            <p:cNvSpPr/>
            <p:nvPr/>
          </p:nvSpPr>
          <p:spPr>
            <a:xfrm>
              <a:off x="828600" y="1488175"/>
              <a:ext cx="1893225" cy="2806325"/>
            </a:xfrm>
            <a:custGeom>
              <a:avLst/>
              <a:gdLst/>
              <a:ahLst/>
              <a:cxnLst/>
              <a:rect l="l" t="t" r="r" b="b"/>
              <a:pathLst>
                <a:path w="75729" h="112253" extrusionOk="0">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3"/>
            <p:cNvSpPr/>
            <p:nvPr/>
          </p:nvSpPr>
          <p:spPr>
            <a:xfrm>
              <a:off x="828600" y="4169575"/>
              <a:ext cx="124925" cy="124925"/>
            </a:xfrm>
            <a:custGeom>
              <a:avLst/>
              <a:gdLst/>
              <a:ahLst/>
              <a:cxnLst/>
              <a:rect l="l" t="t" r="r" b="b"/>
              <a:pathLst>
                <a:path w="4997" h="4997" extrusionOk="0">
                  <a:moveTo>
                    <a:pt x="0" y="0"/>
                  </a:moveTo>
                  <a:lnTo>
                    <a:pt x="4997" y="4997"/>
                  </a:lnTo>
                  <a:lnTo>
                    <a:pt x="4997" y="0"/>
                  </a:lnTo>
                  <a:close/>
                </a:path>
              </a:pathLst>
            </a:custGeom>
            <a:solidFill>
              <a:srgbClr val="ECE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3"/>
            <p:cNvSpPr/>
            <p:nvPr/>
          </p:nvSpPr>
          <p:spPr>
            <a:xfrm>
              <a:off x="1376475" y="1125850"/>
              <a:ext cx="800650" cy="213100"/>
            </a:xfrm>
            <a:custGeom>
              <a:avLst/>
              <a:gdLst/>
              <a:ahLst/>
              <a:cxnLst/>
              <a:rect l="l" t="t" r="r" b="b"/>
              <a:pathLst>
                <a:path w="32026" h="8524" extrusionOk="0">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rgbClr val="CF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3"/>
            <p:cNvSpPr/>
            <p:nvPr/>
          </p:nvSpPr>
          <p:spPr>
            <a:xfrm>
              <a:off x="2177100" y="1238600"/>
              <a:ext cx="25" cy="100350"/>
            </a:xfrm>
            <a:custGeom>
              <a:avLst/>
              <a:gdLst/>
              <a:ahLst/>
              <a:cxnLst/>
              <a:rect l="l" t="t" r="r" b="b"/>
              <a:pathLst>
                <a:path w="1" h="4014" extrusionOk="0">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3"/>
            <p:cNvSpPr/>
            <p:nvPr/>
          </p:nvSpPr>
          <p:spPr>
            <a:xfrm>
              <a:off x="1376475" y="1131950"/>
              <a:ext cx="800650" cy="207000"/>
            </a:xfrm>
            <a:custGeom>
              <a:avLst/>
              <a:gdLst/>
              <a:ahLst/>
              <a:cxnLst/>
              <a:rect l="l" t="t" r="r" b="b"/>
              <a:pathLst>
                <a:path w="32026" h="8280" extrusionOk="0">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3"/>
            <p:cNvSpPr/>
            <p:nvPr/>
          </p:nvSpPr>
          <p:spPr>
            <a:xfrm>
              <a:off x="1677925" y="1028475"/>
              <a:ext cx="194825" cy="194800"/>
            </a:xfrm>
            <a:custGeom>
              <a:avLst/>
              <a:gdLst/>
              <a:ahLst/>
              <a:cxnLst/>
              <a:rect l="l" t="t" r="r" b="b"/>
              <a:pathLst>
                <a:path w="7793" h="7792" extrusionOk="0">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rgbClr val="CF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3"/>
            <p:cNvSpPr/>
            <p:nvPr/>
          </p:nvSpPr>
          <p:spPr>
            <a:xfrm>
              <a:off x="1355275" y="1326750"/>
              <a:ext cx="843025" cy="33625"/>
            </a:xfrm>
            <a:custGeom>
              <a:avLst/>
              <a:gdLst/>
              <a:ahLst/>
              <a:cxnLst/>
              <a:rect l="l" t="t" r="r" b="b"/>
              <a:pathLst>
                <a:path w="33721" h="1345" extrusionOk="0">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33"/>
          <p:cNvSpPr txBox="1">
            <a:spLocks noGrp="1"/>
          </p:cNvSpPr>
          <p:nvPr>
            <p:ph type="ctrTitle"/>
          </p:nvPr>
        </p:nvSpPr>
        <p:spPr>
          <a:xfrm>
            <a:off x="713325" y="1242425"/>
            <a:ext cx="44259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HEART</a:t>
            </a:r>
            <a:r>
              <a:rPr lang="en" sz="3200" dirty="0"/>
              <a:t> </a:t>
            </a:r>
            <a:r>
              <a:rPr lang="en" sz="7000" dirty="0"/>
              <a:t>DISEASE</a:t>
            </a:r>
            <a:endParaRPr sz="7000" dirty="0"/>
          </a:p>
        </p:txBody>
      </p:sp>
      <p:sp>
        <p:nvSpPr>
          <p:cNvPr id="1396" name="Google Shape;1396;p33"/>
          <p:cNvSpPr txBox="1">
            <a:spLocks noGrp="1"/>
          </p:cNvSpPr>
          <p:nvPr>
            <p:ph type="subTitle" idx="1"/>
          </p:nvPr>
        </p:nvSpPr>
        <p:spPr>
          <a:xfrm>
            <a:off x="1396725" y="3157475"/>
            <a:ext cx="30591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Cole Phillips</a:t>
            </a:r>
          </a:p>
          <a:p>
            <a:pPr marL="0" lvl="0" indent="0" algn="ctr" rtl="0">
              <a:spcBef>
                <a:spcPts val="0"/>
              </a:spcBef>
              <a:spcAft>
                <a:spcPts val="0"/>
              </a:spcAft>
              <a:buNone/>
            </a:pPr>
            <a:r>
              <a:rPr lang="en-US" dirty="0" err="1"/>
              <a:t>BigML</a:t>
            </a:r>
            <a:r>
              <a:rPr lang="en-US" dirty="0"/>
              <a:t> Project</a:t>
            </a:r>
            <a:endParaRPr dirty="0"/>
          </a:p>
        </p:txBody>
      </p:sp>
      <p:grpSp>
        <p:nvGrpSpPr>
          <p:cNvPr id="1397" name="Google Shape;1397;p33"/>
          <p:cNvGrpSpPr/>
          <p:nvPr/>
        </p:nvGrpSpPr>
        <p:grpSpPr>
          <a:xfrm>
            <a:off x="4708008" y="664245"/>
            <a:ext cx="4223988" cy="3765367"/>
            <a:chOff x="1607575" y="3957150"/>
            <a:chExt cx="1629625" cy="1452800"/>
          </a:xfrm>
        </p:grpSpPr>
        <p:sp>
          <p:nvSpPr>
            <p:cNvPr id="1398" name="Google Shape;1398;p33"/>
            <p:cNvSpPr/>
            <p:nvPr/>
          </p:nvSpPr>
          <p:spPr>
            <a:xfrm>
              <a:off x="1681025" y="3984350"/>
              <a:ext cx="100675" cy="99375"/>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3"/>
            <p:cNvSpPr/>
            <p:nvPr/>
          </p:nvSpPr>
          <p:spPr>
            <a:xfrm>
              <a:off x="3072650" y="4261850"/>
              <a:ext cx="99275" cy="99375"/>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3"/>
            <p:cNvSpPr/>
            <p:nvPr/>
          </p:nvSpPr>
          <p:spPr>
            <a:xfrm>
              <a:off x="2546150" y="3957150"/>
              <a:ext cx="93950" cy="9392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3"/>
            <p:cNvSpPr/>
            <p:nvPr/>
          </p:nvSpPr>
          <p:spPr>
            <a:xfrm>
              <a:off x="2710800" y="5329725"/>
              <a:ext cx="80225" cy="80225"/>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3"/>
            <p:cNvSpPr/>
            <p:nvPr/>
          </p:nvSpPr>
          <p:spPr>
            <a:xfrm>
              <a:off x="1619850" y="4758400"/>
              <a:ext cx="100700" cy="99275"/>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3"/>
            <p:cNvSpPr/>
            <p:nvPr/>
          </p:nvSpPr>
          <p:spPr>
            <a:xfrm>
              <a:off x="3188225" y="4985525"/>
              <a:ext cx="23200" cy="21800"/>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3"/>
            <p:cNvSpPr/>
            <p:nvPr/>
          </p:nvSpPr>
          <p:spPr>
            <a:xfrm>
              <a:off x="3215425" y="4425075"/>
              <a:ext cx="21775" cy="2322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3"/>
            <p:cNvSpPr/>
            <p:nvPr/>
          </p:nvSpPr>
          <p:spPr>
            <a:xfrm>
              <a:off x="3037275" y="4155750"/>
              <a:ext cx="21800" cy="2320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3"/>
            <p:cNvSpPr/>
            <p:nvPr/>
          </p:nvSpPr>
          <p:spPr>
            <a:xfrm>
              <a:off x="2999200" y="3995225"/>
              <a:ext cx="21775" cy="21800"/>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3"/>
            <p:cNvSpPr/>
            <p:nvPr/>
          </p:nvSpPr>
          <p:spPr>
            <a:xfrm>
              <a:off x="2361150" y="4037450"/>
              <a:ext cx="23225" cy="23100"/>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3"/>
            <p:cNvSpPr/>
            <p:nvPr/>
          </p:nvSpPr>
          <p:spPr>
            <a:xfrm>
              <a:off x="1957200" y="4012975"/>
              <a:ext cx="23100" cy="21775"/>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3"/>
            <p:cNvSpPr/>
            <p:nvPr/>
          </p:nvSpPr>
          <p:spPr>
            <a:xfrm>
              <a:off x="1607575" y="4143550"/>
              <a:ext cx="23200" cy="21800"/>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3"/>
            <p:cNvSpPr/>
            <p:nvPr/>
          </p:nvSpPr>
          <p:spPr>
            <a:xfrm>
              <a:off x="1670125" y="4648175"/>
              <a:ext cx="23225" cy="2320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3"/>
            <p:cNvSpPr/>
            <p:nvPr/>
          </p:nvSpPr>
          <p:spPr>
            <a:xfrm>
              <a:off x="1731400" y="5008700"/>
              <a:ext cx="23100" cy="23100"/>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3"/>
            <p:cNvSpPr/>
            <p:nvPr/>
          </p:nvSpPr>
          <p:spPr>
            <a:xfrm>
              <a:off x="2567925" y="5377300"/>
              <a:ext cx="23200" cy="2320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3"/>
            <p:cNvSpPr/>
            <p:nvPr/>
          </p:nvSpPr>
          <p:spPr>
            <a:xfrm>
              <a:off x="2925725" y="5284800"/>
              <a:ext cx="23100" cy="21775"/>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3"/>
            <p:cNvSpPr/>
            <p:nvPr/>
          </p:nvSpPr>
          <p:spPr>
            <a:xfrm>
              <a:off x="2059175" y="5306550"/>
              <a:ext cx="23200" cy="2320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3"/>
            <p:cNvSpPr/>
            <p:nvPr/>
          </p:nvSpPr>
          <p:spPr>
            <a:xfrm>
              <a:off x="1829350" y="4488700"/>
              <a:ext cx="821625" cy="674250"/>
            </a:xfrm>
            <a:custGeom>
              <a:avLst/>
              <a:gdLst/>
              <a:ahLst/>
              <a:cxnLst/>
              <a:rect l="l" t="t" r="r" b="b"/>
              <a:pathLst>
                <a:path w="32865" h="26970" extrusionOk="0">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3"/>
            <p:cNvSpPr/>
            <p:nvPr/>
          </p:nvSpPr>
          <p:spPr>
            <a:xfrm>
              <a:off x="1829350" y="4697150"/>
              <a:ext cx="810750" cy="465800"/>
            </a:xfrm>
            <a:custGeom>
              <a:avLst/>
              <a:gdLst/>
              <a:ahLst/>
              <a:cxnLst/>
              <a:rect l="l" t="t" r="r" b="b"/>
              <a:pathLst>
                <a:path w="32430" h="18632" extrusionOk="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3"/>
            <p:cNvSpPr/>
            <p:nvPr/>
          </p:nvSpPr>
          <p:spPr>
            <a:xfrm>
              <a:off x="1976250" y="4829000"/>
              <a:ext cx="167300" cy="163450"/>
            </a:xfrm>
            <a:custGeom>
              <a:avLst/>
              <a:gdLst/>
              <a:ahLst/>
              <a:cxnLst/>
              <a:rect l="l" t="t" r="r" b="b"/>
              <a:pathLst>
                <a:path w="6692" h="6538" extrusionOk="0">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3"/>
            <p:cNvSpPr/>
            <p:nvPr/>
          </p:nvSpPr>
          <p:spPr>
            <a:xfrm>
              <a:off x="2053725" y="4965175"/>
              <a:ext cx="44975" cy="88400"/>
            </a:xfrm>
            <a:custGeom>
              <a:avLst/>
              <a:gdLst/>
              <a:ahLst/>
              <a:cxnLst/>
              <a:rect l="l" t="t" r="r" b="b"/>
              <a:pathLst>
                <a:path w="1799" h="3536" extrusionOk="0">
                  <a:moveTo>
                    <a:pt x="1" y="1"/>
                  </a:moveTo>
                  <a:lnTo>
                    <a:pt x="493" y="3535"/>
                  </a:lnTo>
                  <a:lnTo>
                    <a:pt x="1799" y="3535"/>
                  </a:lnTo>
                  <a:cubicBezTo>
                    <a:pt x="1416" y="2503"/>
                    <a:pt x="1255" y="218"/>
                    <a:pt x="1255" y="218"/>
                  </a:cubicBezTo>
                  <a:lnTo>
                    <a:pt x="1"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3"/>
            <p:cNvSpPr/>
            <p:nvPr/>
          </p:nvSpPr>
          <p:spPr>
            <a:xfrm>
              <a:off x="2200650" y="4488700"/>
              <a:ext cx="330625" cy="283350"/>
            </a:xfrm>
            <a:custGeom>
              <a:avLst/>
              <a:gdLst/>
              <a:ahLst/>
              <a:cxnLst/>
              <a:rect l="l" t="t" r="r" b="b"/>
              <a:pathLst>
                <a:path w="13225" h="11334" extrusionOk="0">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3"/>
            <p:cNvSpPr/>
            <p:nvPr/>
          </p:nvSpPr>
          <p:spPr>
            <a:xfrm>
              <a:off x="2347550" y="4528475"/>
              <a:ext cx="236725" cy="174125"/>
            </a:xfrm>
            <a:custGeom>
              <a:avLst/>
              <a:gdLst/>
              <a:ahLst/>
              <a:cxnLst/>
              <a:rect l="l" t="t" r="r" b="b"/>
              <a:pathLst>
                <a:path w="9469" h="6965" extrusionOk="0">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3"/>
            <p:cNvSpPr/>
            <p:nvPr/>
          </p:nvSpPr>
          <p:spPr>
            <a:xfrm>
              <a:off x="2523100" y="4735225"/>
              <a:ext cx="58450" cy="58575"/>
            </a:xfrm>
            <a:custGeom>
              <a:avLst/>
              <a:gdLst/>
              <a:ahLst/>
              <a:cxnLst/>
              <a:rect l="l" t="t" r="r" b="b"/>
              <a:pathLst>
                <a:path w="2338" h="2343" extrusionOk="0">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3"/>
            <p:cNvSpPr/>
            <p:nvPr/>
          </p:nvSpPr>
          <p:spPr>
            <a:xfrm>
              <a:off x="1957200" y="4653625"/>
              <a:ext cx="198650" cy="66725"/>
            </a:xfrm>
            <a:custGeom>
              <a:avLst/>
              <a:gdLst/>
              <a:ahLst/>
              <a:cxnLst/>
              <a:rect l="l" t="t" r="r" b="b"/>
              <a:pathLst>
                <a:path w="7946" h="2669" extrusionOk="0">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3"/>
            <p:cNvSpPr/>
            <p:nvPr/>
          </p:nvSpPr>
          <p:spPr>
            <a:xfrm>
              <a:off x="1906825" y="4706725"/>
              <a:ext cx="46275" cy="51700"/>
            </a:xfrm>
            <a:custGeom>
              <a:avLst/>
              <a:gdLst/>
              <a:ahLst/>
              <a:cxnLst/>
              <a:rect l="l" t="t" r="r" b="b"/>
              <a:pathLst>
                <a:path w="1851" h="2068" extrusionOk="0">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3"/>
            <p:cNvSpPr/>
            <p:nvPr/>
          </p:nvSpPr>
          <p:spPr>
            <a:xfrm>
              <a:off x="2585675" y="4294500"/>
              <a:ext cx="405375" cy="178275"/>
            </a:xfrm>
            <a:custGeom>
              <a:avLst/>
              <a:gdLst/>
              <a:ahLst/>
              <a:cxnLst/>
              <a:rect l="l" t="t" r="r" b="b"/>
              <a:pathLst>
                <a:path w="16215" h="7131" extrusionOk="0">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3"/>
            <p:cNvSpPr/>
            <p:nvPr/>
          </p:nvSpPr>
          <p:spPr>
            <a:xfrm>
              <a:off x="2463250" y="4133475"/>
              <a:ext cx="253025" cy="399150"/>
            </a:xfrm>
            <a:custGeom>
              <a:avLst/>
              <a:gdLst/>
              <a:ahLst/>
              <a:cxnLst/>
              <a:rect l="l" t="t" r="r" b="b"/>
              <a:pathLst>
                <a:path w="10121" h="15966" extrusionOk="0">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3"/>
            <p:cNvSpPr/>
            <p:nvPr/>
          </p:nvSpPr>
          <p:spPr>
            <a:xfrm>
              <a:off x="2472700" y="4132675"/>
              <a:ext cx="238125" cy="399950"/>
            </a:xfrm>
            <a:custGeom>
              <a:avLst/>
              <a:gdLst/>
              <a:ahLst/>
              <a:cxnLst/>
              <a:rect l="l" t="t" r="r" b="b"/>
              <a:pathLst>
                <a:path w="9525" h="15998" extrusionOk="0">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3"/>
            <p:cNvSpPr/>
            <p:nvPr/>
          </p:nvSpPr>
          <p:spPr>
            <a:xfrm>
              <a:off x="2524400" y="4120700"/>
              <a:ext cx="35400" cy="28650"/>
            </a:xfrm>
            <a:custGeom>
              <a:avLst/>
              <a:gdLst/>
              <a:ahLst/>
              <a:cxnLst/>
              <a:rect l="l" t="t" r="r" b="b"/>
              <a:pathLst>
                <a:path w="1416" h="1146" extrusionOk="0">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rgbClr val="447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3"/>
            <p:cNvSpPr/>
            <p:nvPr/>
          </p:nvSpPr>
          <p:spPr>
            <a:xfrm>
              <a:off x="2524400" y="4125825"/>
              <a:ext cx="35400" cy="23525"/>
            </a:xfrm>
            <a:custGeom>
              <a:avLst/>
              <a:gdLst/>
              <a:ahLst/>
              <a:cxnLst/>
              <a:rect l="l" t="t" r="r" b="b"/>
              <a:pathLst>
                <a:path w="1416" h="941" extrusionOk="0">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3"/>
            <p:cNvSpPr/>
            <p:nvPr/>
          </p:nvSpPr>
          <p:spPr>
            <a:xfrm>
              <a:off x="2540725" y="4102675"/>
              <a:ext cx="66325" cy="48350"/>
            </a:xfrm>
            <a:custGeom>
              <a:avLst/>
              <a:gdLst/>
              <a:ahLst/>
              <a:cxnLst/>
              <a:rect l="l" t="t" r="r" b="b"/>
              <a:pathLst>
                <a:path w="2653" h="1934" extrusionOk="0">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3"/>
            <p:cNvSpPr/>
            <p:nvPr/>
          </p:nvSpPr>
          <p:spPr>
            <a:xfrm>
              <a:off x="2540725" y="4102750"/>
              <a:ext cx="61275" cy="48275"/>
            </a:xfrm>
            <a:custGeom>
              <a:avLst/>
              <a:gdLst/>
              <a:ahLst/>
              <a:cxnLst/>
              <a:rect l="l" t="t" r="r" b="b"/>
              <a:pathLst>
                <a:path w="2451" h="1931" extrusionOk="0">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3"/>
            <p:cNvSpPr/>
            <p:nvPr/>
          </p:nvSpPr>
          <p:spPr>
            <a:xfrm>
              <a:off x="2865875" y="4029275"/>
              <a:ext cx="142800" cy="433925"/>
            </a:xfrm>
            <a:custGeom>
              <a:avLst/>
              <a:gdLst/>
              <a:ahLst/>
              <a:cxnLst/>
              <a:rect l="l" t="t" r="r" b="b"/>
              <a:pathLst>
                <a:path w="5712" h="17357" extrusionOk="0">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3"/>
            <p:cNvSpPr/>
            <p:nvPr/>
          </p:nvSpPr>
          <p:spPr>
            <a:xfrm>
              <a:off x="2865875" y="4028750"/>
              <a:ext cx="127900" cy="435875"/>
            </a:xfrm>
            <a:custGeom>
              <a:avLst/>
              <a:gdLst/>
              <a:ahLst/>
              <a:cxnLst/>
              <a:rect l="l" t="t" r="r" b="b"/>
              <a:pathLst>
                <a:path w="5116" h="17435" extrusionOk="0">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2844125" y="4027550"/>
              <a:ext cx="33975" cy="26575"/>
            </a:xfrm>
            <a:custGeom>
              <a:avLst/>
              <a:gdLst/>
              <a:ahLst/>
              <a:cxnLst/>
              <a:rect l="l" t="t" r="r" b="b"/>
              <a:pathLst>
                <a:path w="1359" h="1063" extrusionOk="0">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rgbClr val="447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3"/>
            <p:cNvSpPr/>
            <p:nvPr/>
          </p:nvSpPr>
          <p:spPr>
            <a:xfrm>
              <a:off x="2846850" y="4027550"/>
              <a:ext cx="31250" cy="26750"/>
            </a:xfrm>
            <a:custGeom>
              <a:avLst/>
              <a:gdLst/>
              <a:ahLst/>
              <a:cxnLst/>
              <a:rect l="l" t="t" r="r" b="b"/>
              <a:pathLst>
                <a:path w="1250" h="1070" extrusionOk="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3"/>
            <p:cNvSpPr/>
            <p:nvPr/>
          </p:nvSpPr>
          <p:spPr>
            <a:xfrm>
              <a:off x="2795150" y="4022200"/>
              <a:ext cx="65325" cy="49225"/>
            </a:xfrm>
            <a:custGeom>
              <a:avLst/>
              <a:gdLst/>
              <a:ahLst/>
              <a:cxnLst/>
              <a:rect l="l" t="t" r="r" b="b"/>
              <a:pathLst>
                <a:path w="2613" h="1969" extrusionOk="0">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3"/>
            <p:cNvSpPr/>
            <p:nvPr/>
          </p:nvSpPr>
          <p:spPr>
            <a:xfrm>
              <a:off x="2801900" y="4022200"/>
              <a:ext cx="58575" cy="49225"/>
            </a:xfrm>
            <a:custGeom>
              <a:avLst/>
              <a:gdLst/>
              <a:ahLst/>
              <a:cxnLst/>
              <a:rect l="l" t="t" r="r" b="b"/>
              <a:pathLst>
                <a:path w="2343" h="1969" extrusionOk="0">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1973525" y="4808650"/>
              <a:ext cx="168700" cy="163450"/>
            </a:xfrm>
            <a:custGeom>
              <a:avLst/>
              <a:gdLst/>
              <a:ahLst/>
              <a:cxnLst/>
              <a:rect l="l" t="t" r="r" b="b"/>
              <a:pathLst>
                <a:path w="6748" h="6538" extrusionOk="0">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3"/>
            <p:cNvSpPr/>
            <p:nvPr/>
          </p:nvSpPr>
          <p:spPr>
            <a:xfrm>
              <a:off x="2061900" y="4932525"/>
              <a:ext cx="24500" cy="39425"/>
            </a:xfrm>
            <a:custGeom>
              <a:avLst/>
              <a:gdLst/>
              <a:ahLst/>
              <a:cxnLst/>
              <a:rect l="l" t="t" r="r" b="b"/>
              <a:pathLst>
                <a:path w="980" h="1577" extrusionOk="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3"/>
            <p:cNvSpPr/>
            <p:nvPr/>
          </p:nvSpPr>
          <p:spPr>
            <a:xfrm>
              <a:off x="2006175" y="4839800"/>
              <a:ext cx="111575" cy="109125"/>
            </a:xfrm>
            <a:custGeom>
              <a:avLst/>
              <a:gdLst/>
              <a:ahLst/>
              <a:cxnLst/>
              <a:rect l="l" t="t" r="r" b="b"/>
              <a:pathLst>
                <a:path w="4463" h="4365" extrusionOk="0">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3"/>
            <p:cNvSpPr/>
            <p:nvPr/>
          </p:nvSpPr>
          <p:spPr>
            <a:xfrm>
              <a:off x="2044275" y="4424750"/>
              <a:ext cx="931750" cy="908700"/>
            </a:xfrm>
            <a:custGeom>
              <a:avLst/>
              <a:gdLst/>
              <a:ahLst/>
              <a:cxnLst/>
              <a:rect l="l" t="t" r="r" b="b"/>
              <a:pathLst>
                <a:path w="37270" h="36348" extrusionOk="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3"/>
            <p:cNvSpPr/>
            <p:nvPr/>
          </p:nvSpPr>
          <p:spPr>
            <a:xfrm>
              <a:off x="2044275" y="4932525"/>
              <a:ext cx="707375" cy="400925"/>
            </a:xfrm>
            <a:custGeom>
              <a:avLst/>
              <a:gdLst/>
              <a:ahLst/>
              <a:cxnLst/>
              <a:rect l="l" t="t" r="r" b="b"/>
              <a:pathLst>
                <a:path w="28295" h="16037" extrusionOk="0">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3"/>
            <p:cNvSpPr/>
            <p:nvPr/>
          </p:nvSpPr>
          <p:spPr>
            <a:xfrm>
              <a:off x="2704700" y="4938925"/>
              <a:ext cx="110825" cy="68400"/>
            </a:xfrm>
            <a:custGeom>
              <a:avLst/>
              <a:gdLst/>
              <a:ahLst/>
              <a:cxnLst/>
              <a:rect l="l" t="t" r="r" b="b"/>
              <a:pathLst>
                <a:path w="4433" h="2736" extrusionOk="0">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3"/>
            <p:cNvSpPr/>
            <p:nvPr/>
          </p:nvSpPr>
          <p:spPr>
            <a:xfrm>
              <a:off x="2811475" y="5027750"/>
              <a:ext cx="27225" cy="23100"/>
            </a:xfrm>
            <a:custGeom>
              <a:avLst/>
              <a:gdLst/>
              <a:ahLst/>
              <a:cxnLst/>
              <a:rect l="l" t="t" r="r" b="b"/>
              <a:pathLst>
                <a:path w="1089" h="924" extrusionOk="0">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3"/>
            <p:cNvSpPr/>
            <p:nvPr/>
          </p:nvSpPr>
          <p:spPr>
            <a:xfrm>
              <a:off x="2680875" y="4508125"/>
              <a:ext cx="236725" cy="274800"/>
            </a:xfrm>
            <a:custGeom>
              <a:avLst/>
              <a:gdLst/>
              <a:ahLst/>
              <a:cxnLst/>
              <a:rect l="l" t="t" r="r" b="b"/>
              <a:pathLst>
                <a:path w="9469" h="10992" extrusionOk="0">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3"/>
            <p:cNvSpPr/>
            <p:nvPr/>
          </p:nvSpPr>
          <p:spPr>
            <a:xfrm>
              <a:off x="2044275" y="4927100"/>
              <a:ext cx="27225" cy="28550"/>
            </a:xfrm>
            <a:custGeom>
              <a:avLst/>
              <a:gdLst/>
              <a:ahLst/>
              <a:cxnLst/>
              <a:rect l="l" t="t" r="r" b="b"/>
              <a:pathLst>
                <a:path w="1089" h="1142" extrusionOk="0">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3"/>
            <p:cNvSpPr/>
            <p:nvPr/>
          </p:nvSpPr>
          <p:spPr>
            <a:xfrm>
              <a:off x="2004775" y="4838550"/>
              <a:ext cx="106125" cy="103525"/>
            </a:xfrm>
            <a:custGeom>
              <a:avLst/>
              <a:gdLst/>
              <a:ahLst/>
              <a:cxnLst/>
              <a:rect l="l" t="t" r="r" b="b"/>
              <a:pathLst>
                <a:path w="4245" h="4141" extrusionOk="0">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3"/>
            <p:cNvSpPr/>
            <p:nvPr/>
          </p:nvSpPr>
          <p:spPr>
            <a:xfrm>
              <a:off x="2004775" y="4845475"/>
              <a:ext cx="95225" cy="96600"/>
            </a:xfrm>
            <a:custGeom>
              <a:avLst/>
              <a:gdLst/>
              <a:ahLst/>
              <a:cxnLst/>
              <a:rect l="l" t="t" r="r" b="b"/>
              <a:pathLst>
                <a:path w="3809" h="3864" extrusionOk="0">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3"/>
            <p:cNvSpPr/>
            <p:nvPr/>
          </p:nvSpPr>
          <p:spPr>
            <a:xfrm>
              <a:off x="2044275" y="4848200"/>
              <a:ext cx="46275" cy="35375"/>
            </a:xfrm>
            <a:custGeom>
              <a:avLst/>
              <a:gdLst/>
              <a:ahLst/>
              <a:cxnLst/>
              <a:rect l="l" t="t" r="r" b="b"/>
              <a:pathLst>
                <a:path w="1851" h="1415" extrusionOk="0">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3"/>
            <p:cNvSpPr/>
            <p:nvPr/>
          </p:nvSpPr>
          <p:spPr>
            <a:xfrm>
              <a:off x="2083675" y="4887575"/>
              <a:ext cx="19050" cy="21800"/>
            </a:xfrm>
            <a:custGeom>
              <a:avLst/>
              <a:gdLst/>
              <a:ahLst/>
              <a:cxnLst/>
              <a:rect l="l" t="t" r="r" b="b"/>
              <a:pathLst>
                <a:path w="762" h="872" extrusionOk="0">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3"/>
            <p:cNvSpPr/>
            <p:nvPr/>
          </p:nvSpPr>
          <p:spPr>
            <a:xfrm>
              <a:off x="2040125" y="4814125"/>
              <a:ext cx="85775" cy="46275"/>
            </a:xfrm>
            <a:custGeom>
              <a:avLst/>
              <a:gdLst/>
              <a:ahLst/>
              <a:cxnLst/>
              <a:rect l="l" t="t" r="r" b="b"/>
              <a:pathLst>
                <a:path w="3431" h="1851" extrusionOk="0">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2124475" y="4863100"/>
              <a:ext cx="6875" cy="6875"/>
            </a:xfrm>
            <a:custGeom>
              <a:avLst/>
              <a:gdLst/>
              <a:ahLst/>
              <a:cxnLst/>
              <a:rect l="l" t="t" r="r" b="b"/>
              <a:pathLst>
                <a:path w="275" h="275" extrusionOk="0">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3"/>
            <p:cNvSpPr/>
            <p:nvPr/>
          </p:nvSpPr>
          <p:spPr>
            <a:xfrm>
              <a:off x="2823650" y="4040175"/>
              <a:ext cx="25" cy="25"/>
            </a:xfrm>
            <a:custGeom>
              <a:avLst/>
              <a:gdLst/>
              <a:ahLst/>
              <a:cxnLst/>
              <a:rect l="l" t="t" r="r" b="b"/>
              <a:pathLst>
                <a:path w="1" h="1" extrusionOk="0">
                  <a:moveTo>
                    <a:pt x="1" y="1"/>
                  </a:move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5B7B-829D-4DFB-B439-D5D997C3BDB1}"/>
              </a:ext>
            </a:extLst>
          </p:cNvPr>
          <p:cNvSpPr>
            <a:spLocks noGrp="1"/>
          </p:cNvSpPr>
          <p:nvPr>
            <p:ph type="title"/>
          </p:nvPr>
        </p:nvSpPr>
        <p:spPr/>
        <p:txBody>
          <a:bodyPr/>
          <a:lstStyle/>
          <a:p>
            <a:r>
              <a:rPr lang="en-US" dirty="0"/>
              <a:t>How can this model be used?</a:t>
            </a:r>
          </a:p>
        </p:txBody>
      </p:sp>
      <p:pic>
        <p:nvPicPr>
          <p:cNvPr id="6" name="Picture 5" descr="Graphical user interface&#10;&#10;Description automatically generated">
            <a:extLst>
              <a:ext uri="{FF2B5EF4-FFF2-40B4-BE49-F238E27FC236}">
                <a16:creationId xmlns:a16="http://schemas.microsoft.com/office/drawing/2014/main" id="{F99A0B47-0BB0-4269-A161-8FC7BCAF5352}"/>
              </a:ext>
            </a:extLst>
          </p:cNvPr>
          <p:cNvPicPr>
            <a:picLocks noChangeAspect="1"/>
          </p:cNvPicPr>
          <p:nvPr/>
        </p:nvPicPr>
        <p:blipFill>
          <a:blip r:embed="rId3"/>
          <a:stretch>
            <a:fillRect/>
          </a:stretch>
        </p:blipFill>
        <p:spPr>
          <a:xfrm>
            <a:off x="2254715" y="1017700"/>
            <a:ext cx="4634520" cy="4037510"/>
          </a:xfrm>
          <a:prstGeom prst="rect">
            <a:avLst/>
          </a:prstGeom>
        </p:spPr>
      </p:pic>
    </p:spTree>
    <p:extLst>
      <p:ext uri="{BB962C8B-B14F-4D97-AF65-F5344CB8AC3E}">
        <p14:creationId xmlns:p14="http://schemas.microsoft.com/office/powerpoint/2010/main" val="233056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5B7B-829D-4DFB-B439-D5D997C3BDB1}"/>
              </a:ext>
            </a:extLst>
          </p:cNvPr>
          <p:cNvSpPr>
            <a:spLocks noGrp="1"/>
          </p:cNvSpPr>
          <p:nvPr>
            <p:ph type="title"/>
          </p:nvPr>
        </p:nvSpPr>
        <p:spPr>
          <a:xfrm>
            <a:off x="713225" y="712228"/>
            <a:ext cx="7717500" cy="478200"/>
          </a:xfrm>
        </p:spPr>
        <p:txBody>
          <a:bodyPr/>
          <a:lstStyle/>
          <a:p>
            <a:r>
              <a:rPr lang="en-US" dirty="0"/>
              <a:t>Where to go from here</a:t>
            </a:r>
          </a:p>
        </p:txBody>
      </p:sp>
      <p:sp>
        <p:nvSpPr>
          <p:cNvPr id="4" name="Google Shape;1772;p42">
            <a:extLst>
              <a:ext uri="{FF2B5EF4-FFF2-40B4-BE49-F238E27FC236}">
                <a16:creationId xmlns:a16="http://schemas.microsoft.com/office/drawing/2014/main" id="{32CD4A99-3867-498B-A861-B91BDFA38AA1}"/>
              </a:ext>
            </a:extLst>
          </p:cNvPr>
          <p:cNvSpPr txBox="1">
            <a:spLocks/>
          </p:cNvSpPr>
          <p:nvPr/>
        </p:nvSpPr>
        <p:spPr>
          <a:xfrm>
            <a:off x="1235309" y="1367152"/>
            <a:ext cx="7195416" cy="3377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a:spcAft>
                <a:spcPts val="1600"/>
              </a:spcAft>
            </a:pPr>
            <a:r>
              <a:rPr lang="en-US" sz="2400" dirty="0">
                <a:solidFill>
                  <a:schemeClr val="tx2"/>
                </a:solidFill>
                <a:latin typeface="Nunito" pitchFamily="2" charset="0"/>
              </a:rPr>
              <a:t>This software can accurately predict heart disease in men and women</a:t>
            </a:r>
          </a:p>
          <a:p>
            <a:pPr marL="342900">
              <a:spcAft>
                <a:spcPts val="1600"/>
              </a:spcAft>
            </a:pPr>
            <a:r>
              <a:rPr lang="en-US" sz="2400" dirty="0">
                <a:solidFill>
                  <a:schemeClr val="tx2"/>
                </a:solidFill>
                <a:latin typeface="Nunito" pitchFamily="2" charset="0"/>
              </a:rPr>
              <a:t>As more patients come in, the data that is collected on them can be used to create an even more accurate model</a:t>
            </a:r>
          </a:p>
          <a:p>
            <a:pPr marL="342900">
              <a:spcAft>
                <a:spcPts val="1600"/>
              </a:spcAft>
            </a:pPr>
            <a:r>
              <a:rPr lang="en-US" sz="2400" dirty="0">
                <a:solidFill>
                  <a:schemeClr val="tx2"/>
                </a:solidFill>
                <a:latin typeface="Nunito" pitchFamily="2" charset="0"/>
              </a:rPr>
              <a:t>The decision tree can be converted into software that medical professionals can use to enter data and get a prediction within seconds</a:t>
            </a:r>
          </a:p>
        </p:txBody>
      </p:sp>
    </p:spTree>
    <p:extLst>
      <p:ext uri="{BB962C8B-B14F-4D97-AF65-F5344CB8AC3E}">
        <p14:creationId xmlns:p14="http://schemas.microsoft.com/office/powerpoint/2010/main" val="365203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5B7B-829D-4DFB-B439-D5D997C3BDB1}"/>
              </a:ext>
            </a:extLst>
          </p:cNvPr>
          <p:cNvSpPr>
            <a:spLocks noGrp="1"/>
          </p:cNvSpPr>
          <p:nvPr>
            <p:ph type="title"/>
          </p:nvPr>
        </p:nvSpPr>
        <p:spPr>
          <a:xfrm>
            <a:off x="713225" y="712228"/>
            <a:ext cx="7717500" cy="478200"/>
          </a:xfrm>
        </p:spPr>
        <p:txBody>
          <a:bodyPr/>
          <a:lstStyle/>
          <a:p>
            <a:r>
              <a:rPr lang="en-US" dirty="0"/>
              <a:t>What I’ve Learned</a:t>
            </a:r>
          </a:p>
        </p:txBody>
      </p:sp>
      <p:sp>
        <p:nvSpPr>
          <p:cNvPr id="4" name="Google Shape;1772;p42">
            <a:extLst>
              <a:ext uri="{FF2B5EF4-FFF2-40B4-BE49-F238E27FC236}">
                <a16:creationId xmlns:a16="http://schemas.microsoft.com/office/drawing/2014/main" id="{32CD4A99-3867-498B-A861-B91BDFA38AA1}"/>
              </a:ext>
            </a:extLst>
          </p:cNvPr>
          <p:cNvSpPr txBox="1">
            <a:spLocks/>
          </p:cNvSpPr>
          <p:nvPr/>
        </p:nvSpPr>
        <p:spPr>
          <a:xfrm>
            <a:off x="1235309" y="1367152"/>
            <a:ext cx="7195416" cy="3377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a:spcAft>
                <a:spcPts val="1600"/>
              </a:spcAft>
            </a:pPr>
            <a:r>
              <a:rPr lang="en-US" sz="1800" dirty="0">
                <a:solidFill>
                  <a:schemeClr val="tx2"/>
                </a:solidFill>
                <a:latin typeface="Nunito" pitchFamily="2" charset="0"/>
              </a:rPr>
              <a:t>Through my analyses, I have learned that the chest pain type, type of blood flow, and number of blood vessels heavily influence if someone has a heart disease.</a:t>
            </a:r>
          </a:p>
          <a:p>
            <a:pPr marL="342900">
              <a:spcAft>
                <a:spcPts val="1600"/>
              </a:spcAft>
            </a:pPr>
            <a:r>
              <a:rPr lang="en-US" sz="1800" dirty="0">
                <a:solidFill>
                  <a:schemeClr val="tx2"/>
                </a:solidFill>
                <a:latin typeface="Nunito" pitchFamily="2" charset="0"/>
              </a:rPr>
              <a:t>Although that sex, blood sugar level, and resting blood pressure weren’t the most reliable factors in determining a health disease diagnosis, they are still important when combined with the other factors.</a:t>
            </a:r>
          </a:p>
          <a:p>
            <a:pPr marL="342900">
              <a:spcAft>
                <a:spcPts val="1600"/>
              </a:spcAft>
            </a:pPr>
            <a:r>
              <a:rPr lang="en-US" sz="1800" dirty="0">
                <a:solidFill>
                  <a:schemeClr val="tx2"/>
                </a:solidFill>
                <a:latin typeface="Nunito" pitchFamily="2" charset="0"/>
              </a:rPr>
              <a:t>It was interesting to see how much each risk factor accounted for heart disease probability. Since the information is real, it gave me a better understanding of heart disease.</a:t>
            </a:r>
          </a:p>
        </p:txBody>
      </p:sp>
    </p:spTree>
    <p:extLst>
      <p:ext uri="{BB962C8B-B14F-4D97-AF65-F5344CB8AC3E}">
        <p14:creationId xmlns:p14="http://schemas.microsoft.com/office/powerpoint/2010/main" val="20573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7" name="Google Shape;1597;p37"/>
          <p:cNvSpPr txBox="1">
            <a:spLocks noGrp="1"/>
          </p:cNvSpPr>
          <p:nvPr>
            <p:ph type="title"/>
          </p:nvPr>
        </p:nvSpPr>
        <p:spPr>
          <a:xfrm>
            <a:off x="713275" y="2288400"/>
            <a:ext cx="7687500" cy="84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Thank you!</a:t>
            </a:r>
            <a:endParaRPr dirty="0"/>
          </a:p>
        </p:txBody>
      </p:sp>
      <p:sp>
        <p:nvSpPr>
          <p:cNvPr id="1599" name="Google Shape;1599;p37"/>
          <p:cNvSpPr txBox="1">
            <a:spLocks noGrp="1"/>
          </p:cNvSpPr>
          <p:nvPr>
            <p:ph type="subTitle" idx="1"/>
          </p:nvPr>
        </p:nvSpPr>
        <p:spPr>
          <a:xfrm>
            <a:off x="1988250" y="3078375"/>
            <a:ext cx="5167500" cy="504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36"/>
          <p:cNvSpPr/>
          <p:nvPr/>
        </p:nvSpPr>
        <p:spPr>
          <a:xfrm>
            <a:off x="713213" y="1069367"/>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3" name="Google Shape;1493;p36"/>
          <p:cNvGrpSpPr/>
          <p:nvPr/>
        </p:nvGrpSpPr>
        <p:grpSpPr>
          <a:xfrm>
            <a:off x="713231" y="539495"/>
            <a:ext cx="4223988" cy="3765367"/>
            <a:chOff x="10461108" y="2321595"/>
            <a:chExt cx="4223988" cy="3765367"/>
          </a:xfrm>
        </p:grpSpPr>
        <p:sp>
          <p:nvSpPr>
            <p:cNvPr id="1494" name="Google Shape;1494;p36"/>
            <p:cNvSpPr/>
            <p:nvPr/>
          </p:nvSpPr>
          <p:spPr>
            <a:xfrm>
              <a:off x="10651491" y="2392092"/>
              <a:ext cx="260950" cy="257560"/>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a:off x="14258583" y="3111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a:off x="12893895" y="23215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a:off x="13320667" y="587903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a:off x="10492925" y="43982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a:off x="14558153" y="4986937"/>
              <a:ext cx="60134" cy="56501"/>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a:off x="14628655" y="3534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a:off x="14166891" y="2836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a:off x="14068200" y="24202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a:off x="12414375" y="2529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a:off x="11367336" y="2466282"/>
              <a:ext cx="59875" cy="56436"/>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a:off x="10461108" y="2804706"/>
              <a:ext cx="60134" cy="56501"/>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a:off x="10623238" y="41125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a:off x="10782063" y="50470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a:off x="12950335" y="600233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6"/>
            <p:cNvSpPr/>
            <p:nvPr/>
          </p:nvSpPr>
          <p:spPr>
            <a:xfrm>
              <a:off x="13877753" y="576259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6"/>
            <p:cNvSpPr/>
            <p:nvPr/>
          </p:nvSpPr>
          <p:spPr>
            <a:xfrm>
              <a:off x="11631655" y="58189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1" name="Google Shape;1511;p36"/>
          <p:cNvSpPr txBox="1">
            <a:spLocks noGrp="1"/>
          </p:cNvSpPr>
          <p:nvPr>
            <p:ph type="subTitle" idx="1"/>
          </p:nvPr>
        </p:nvSpPr>
        <p:spPr>
          <a:xfrm>
            <a:off x="5318085" y="1812459"/>
            <a:ext cx="3558747" cy="280655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Leading cause if death in the United States</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About 659,000 people in the US die each year</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805,000 people have a heart attack each year</a:t>
            </a:r>
            <a:endParaRPr sz="1800" dirty="0"/>
          </a:p>
        </p:txBody>
      </p:sp>
      <p:sp>
        <p:nvSpPr>
          <p:cNvPr id="1512" name="Google Shape;1512;p36"/>
          <p:cNvSpPr txBox="1">
            <a:spLocks noGrp="1"/>
          </p:cNvSpPr>
          <p:nvPr>
            <p:ph type="title"/>
          </p:nvPr>
        </p:nvSpPr>
        <p:spPr>
          <a:xfrm>
            <a:off x="5384550" y="1187131"/>
            <a:ext cx="29538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Heart Disease</a:t>
            </a:r>
            <a:endParaRPr sz="3600" dirty="0"/>
          </a:p>
        </p:txBody>
      </p:sp>
      <p:grpSp>
        <p:nvGrpSpPr>
          <p:cNvPr id="1513" name="Google Shape;1513;p36"/>
          <p:cNvGrpSpPr/>
          <p:nvPr/>
        </p:nvGrpSpPr>
        <p:grpSpPr>
          <a:xfrm>
            <a:off x="1752308" y="1077350"/>
            <a:ext cx="1906260" cy="3364963"/>
            <a:chOff x="3451925" y="3129975"/>
            <a:chExt cx="1308975" cy="2310625"/>
          </a:xfrm>
        </p:grpSpPr>
        <p:sp>
          <p:nvSpPr>
            <p:cNvPr id="1514" name="Google Shape;1514;p36"/>
            <p:cNvSpPr/>
            <p:nvPr/>
          </p:nvSpPr>
          <p:spPr>
            <a:xfrm>
              <a:off x="4083175" y="3771050"/>
              <a:ext cx="609800" cy="249475"/>
            </a:xfrm>
            <a:custGeom>
              <a:avLst/>
              <a:gdLst/>
              <a:ahLst/>
              <a:cxnLst/>
              <a:rect l="l" t="t" r="r" b="b"/>
              <a:pathLst>
                <a:path w="24392" h="9979" extrusionOk="0">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a:off x="4050825" y="3157075"/>
              <a:ext cx="376650" cy="631275"/>
            </a:xfrm>
            <a:custGeom>
              <a:avLst/>
              <a:gdLst/>
              <a:ahLst/>
              <a:cxnLst/>
              <a:rect l="l" t="t" r="r" b="b"/>
              <a:pathLst>
                <a:path w="15066" h="25251" extrusionOk="0">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a:off x="4092450" y="3785225"/>
              <a:ext cx="10900" cy="37075"/>
            </a:xfrm>
            <a:custGeom>
              <a:avLst/>
              <a:gdLst/>
              <a:ahLst/>
              <a:cxnLst/>
              <a:rect l="l" t="t" r="r" b="b"/>
              <a:pathLst>
                <a:path w="436" h="1483" extrusionOk="0">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a:off x="4588000" y="3823875"/>
              <a:ext cx="78675" cy="174400"/>
            </a:xfrm>
            <a:custGeom>
              <a:avLst/>
              <a:gdLst/>
              <a:ahLst/>
              <a:cxnLst/>
              <a:rect l="l" t="t" r="r" b="b"/>
              <a:pathLst>
                <a:path w="3147" h="6976" extrusionOk="0">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a:off x="3799175" y="3129975"/>
              <a:ext cx="632875" cy="939300"/>
            </a:xfrm>
            <a:custGeom>
              <a:avLst/>
              <a:gdLst/>
              <a:ahLst/>
              <a:cxnLst/>
              <a:rect l="l" t="t" r="r" b="b"/>
              <a:pathLst>
                <a:path w="25315" h="37572" extrusionOk="0">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a:off x="3820775" y="3183250"/>
              <a:ext cx="243900" cy="734750"/>
            </a:xfrm>
            <a:custGeom>
              <a:avLst/>
              <a:gdLst/>
              <a:ahLst/>
              <a:cxnLst/>
              <a:rect l="l" t="t" r="r" b="b"/>
              <a:pathLst>
                <a:path w="9756" h="29390" extrusionOk="0">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a:off x="3854750" y="3857850"/>
              <a:ext cx="71025" cy="103375"/>
            </a:xfrm>
            <a:custGeom>
              <a:avLst/>
              <a:gdLst/>
              <a:ahLst/>
              <a:cxnLst/>
              <a:rect l="l" t="t" r="r" b="b"/>
              <a:pathLst>
                <a:path w="2841" h="4135" extrusionOk="0">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6"/>
            <p:cNvSpPr/>
            <p:nvPr/>
          </p:nvSpPr>
          <p:spPr>
            <a:xfrm>
              <a:off x="4094050" y="3618525"/>
              <a:ext cx="155875" cy="126600"/>
            </a:xfrm>
            <a:custGeom>
              <a:avLst/>
              <a:gdLst/>
              <a:ahLst/>
              <a:cxnLst/>
              <a:rect l="l" t="t" r="r" b="b"/>
              <a:pathLst>
                <a:path w="6235" h="5064" extrusionOk="0">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p:cNvSpPr/>
            <p:nvPr/>
          </p:nvSpPr>
          <p:spPr>
            <a:xfrm>
              <a:off x="4177400" y="3609275"/>
              <a:ext cx="182175" cy="89550"/>
            </a:xfrm>
            <a:custGeom>
              <a:avLst/>
              <a:gdLst/>
              <a:ahLst/>
              <a:cxnLst/>
              <a:rect l="l" t="t" r="r" b="b"/>
              <a:pathLst>
                <a:path w="7287" h="3582" extrusionOk="0">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p:cNvSpPr/>
            <p:nvPr/>
          </p:nvSpPr>
          <p:spPr>
            <a:xfrm>
              <a:off x="3649500" y="3162550"/>
              <a:ext cx="402850" cy="760150"/>
            </a:xfrm>
            <a:custGeom>
              <a:avLst/>
              <a:gdLst/>
              <a:ahLst/>
              <a:cxnLst/>
              <a:rect l="l" t="t" r="r" b="b"/>
              <a:pathLst>
                <a:path w="16114" h="30406" extrusionOk="0">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p:nvPr/>
          </p:nvSpPr>
          <p:spPr>
            <a:xfrm>
              <a:off x="3837825" y="3917975"/>
              <a:ext cx="37075" cy="101900"/>
            </a:xfrm>
            <a:custGeom>
              <a:avLst/>
              <a:gdLst/>
              <a:ahLst/>
              <a:cxnLst/>
              <a:rect l="l" t="t" r="r" b="b"/>
              <a:pathLst>
                <a:path w="1483" h="4076" extrusionOk="0">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6"/>
            <p:cNvSpPr/>
            <p:nvPr/>
          </p:nvSpPr>
          <p:spPr>
            <a:xfrm>
              <a:off x="3826950" y="3911800"/>
              <a:ext cx="12375" cy="15475"/>
            </a:xfrm>
            <a:custGeom>
              <a:avLst/>
              <a:gdLst/>
              <a:ahLst/>
              <a:cxnLst/>
              <a:rect l="l" t="t" r="r" b="b"/>
              <a:pathLst>
                <a:path w="495" h="619" extrusionOk="0">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a:off x="3691125" y="3845500"/>
              <a:ext cx="135850" cy="72500"/>
            </a:xfrm>
            <a:custGeom>
              <a:avLst/>
              <a:gdLst/>
              <a:ahLst/>
              <a:cxnLst/>
              <a:rect l="l" t="t" r="r" b="b"/>
              <a:pathLst>
                <a:path w="5434" h="2900" extrusionOk="0">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a:off x="3819300" y="3263500"/>
              <a:ext cx="100300" cy="67950"/>
            </a:xfrm>
            <a:custGeom>
              <a:avLst/>
              <a:gdLst/>
              <a:ahLst/>
              <a:cxnLst/>
              <a:rect l="l" t="t" r="r" b="b"/>
              <a:pathLst>
                <a:path w="4012" h="2718" extrusionOk="0">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a:off x="3702000" y="3348475"/>
              <a:ext cx="205250" cy="455400"/>
            </a:xfrm>
            <a:custGeom>
              <a:avLst/>
              <a:gdLst/>
              <a:ahLst/>
              <a:cxnLst/>
              <a:rect l="l" t="t" r="r" b="b"/>
              <a:pathLst>
                <a:path w="8210" h="18216" extrusionOk="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3862525" y="3387000"/>
              <a:ext cx="124975" cy="146725"/>
            </a:xfrm>
            <a:custGeom>
              <a:avLst/>
              <a:gdLst/>
              <a:ahLst/>
              <a:cxnLst/>
              <a:rect l="l" t="t" r="r" b="b"/>
              <a:pathLst>
                <a:path w="4999" h="5869" extrusionOk="0">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p:cNvSpPr/>
            <p:nvPr/>
          </p:nvSpPr>
          <p:spPr>
            <a:xfrm>
              <a:off x="4483025" y="4002225"/>
              <a:ext cx="277875" cy="450400"/>
            </a:xfrm>
            <a:custGeom>
              <a:avLst/>
              <a:gdLst/>
              <a:ahLst/>
              <a:cxnLst/>
              <a:rect l="l" t="t" r="r" b="b"/>
              <a:pathLst>
                <a:path w="11115" h="18016" extrusionOk="0">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p:cNvSpPr/>
            <p:nvPr/>
          </p:nvSpPr>
          <p:spPr>
            <a:xfrm>
              <a:off x="4472150" y="3930325"/>
              <a:ext cx="64875" cy="74125"/>
            </a:xfrm>
            <a:custGeom>
              <a:avLst/>
              <a:gdLst/>
              <a:ahLst/>
              <a:cxnLst/>
              <a:rect l="l" t="t" r="r" b="b"/>
              <a:pathLst>
                <a:path w="2595" h="2965" extrusionOk="0">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6"/>
            <p:cNvSpPr/>
            <p:nvPr/>
          </p:nvSpPr>
          <p:spPr>
            <a:xfrm>
              <a:off x="4521550" y="4002950"/>
              <a:ext cx="37075" cy="304025"/>
            </a:xfrm>
            <a:custGeom>
              <a:avLst/>
              <a:gdLst/>
              <a:ahLst/>
              <a:cxnLst/>
              <a:rect l="l" t="t" r="r" b="b"/>
              <a:pathLst>
                <a:path w="1483" h="12161" extrusionOk="0">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p:cNvSpPr/>
            <p:nvPr/>
          </p:nvSpPr>
          <p:spPr>
            <a:xfrm>
              <a:off x="4691350" y="4039200"/>
              <a:ext cx="44850" cy="85150"/>
            </a:xfrm>
            <a:custGeom>
              <a:avLst/>
              <a:gdLst/>
              <a:ahLst/>
              <a:cxnLst/>
              <a:rect l="l" t="t" r="r" b="b"/>
              <a:pathLst>
                <a:path w="1794" h="3406" extrusionOk="0">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p:cNvSpPr/>
            <p:nvPr/>
          </p:nvSpPr>
          <p:spPr>
            <a:xfrm>
              <a:off x="4702225" y="4148700"/>
              <a:ext cx="43225" cy="100775"/>
            </a:xfrm>
            <a:custGeom>
              <a:avLst/>
              <a:gdLst/>
              <a:ahLst/>
              <a:cxnLst/>
              <a:rect l="l" t="t" r="r" b="b"/>
              <a:pathLst>
                <a:path w="1729" h="4031" extrusionOk="0">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p:cNvSpPr/>
            <p:nvPr/>
          </p:nvSpPr>
          <p:spPr>
            <a:xfrm>
              <a:off x="4177400" y="3895225"/>
              <a:ext cx="367400" cy="427475"/>
            </a:xfrm>
            <a:custGeom>
              <a:avLst/>
              <a:gdLst/>
              <a:ahLst/>
              <a:cxnLst/>
              <a:rect l="l" t="t" r="r" b="b"/>
              <a:pathLst>
                <a:path w="14696" h="17099" extrusionOk="0">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p:cNvSpPr/>
            <p:nvPr/>
          </p:nvSpPr>
          <p:spPr>
            <a:xfrm>
              <a:off x="4427450" y="3999850"/>
              <a:ext cx="40175" cy="240825"/>
            </a:xfrm>
            <a:custGeom>
              <a:avLst/>
              <a:gdLst/>
              <a:ahLst/>
              <a:cxnLst/>
              <a:rect l="l" t="t" r="r" b="b"/>
              <a:pathLst>
                <a:path w="1607" h="9633" extrusionOk="0">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p:cNvSpPr/>
            <p:nvPr/>
          </p:nvSpPr>
          <p:spPr>
            <a:xfrm>
              <a:off x="4569475" y="4043075"/>
              <a:ext cx="44725" cy="81775"/>
            </a:xfrm>
            <a:custGeom>
              <a:avLst/>
              <a:gdLst/>
              <a:ahLst/>
              <a:cxnLst/>
              <a:rect l="l" t="t" r="r" b="b"/>
              <a:pathLst>
                <a:path w="1789" h="3271" extrusionOk="0">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6"/>
            <p:cNvSpPr/>
            <p:nvPr/>
          </p:nvSpPr>
          <p:spPr>
            <a:xfrm>
              <a:off x="4620350" y="4177300"/>
              <a:ext cx="15450" cy="78800"/>
            </a:xfrm>
            <a:custGeom>
              <a:avLst/>
              <a:gdLst/>
              <a:ahLst/>
              <a:cxnLst/>
              <a:rect l="l" t="t" r="r" b="b"/>
              <a:pathLst>
                <a:path w="618" h="3152" extrusionOk="0">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4560200" y="4112475"/>
              <a:ext cx="38550" cy="47925"/>
            </a:xfrm>
            <a:custGeom>
              <a:avLst/>
              <a:gdLst/>
              <a:ahLst/>
              <a:cxnLst/>
              <a:rect l="l" t="t" r="r" b="b"/>
              <a:pathLst>
                <a:path w="1542" h="1917" extrusionOk="0">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3451925" y="3844950"/>
              <a:ext cx="412100" cy="672150"/>
            </a:xfrm>
            <a:custGeom>
              <a:avLst/>
              <a:gdLst/>
              <a:ahLst/>
              <a:cxnLst/>
              <a:rect l="l" t="t" r="r" b="b"/>
              <a:pathLst>
                <a:path w="16484" h="26886" extrusionOk="0">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3592325" y="4050725"/>
              <a:ext cx="152900" cy="160550"/>
            </a:xfrm>
            <a:custGeom>
              <a:avLst/>
              <a:gdLst/>
              <a:ahLst/>
              <a:cxnLst/>
              <a:rect l="l" t="t" r="r" b="b"/>
              <a:pathLst>
                <a:path w="6116" h="6422" extrusionOk="0">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3839300" y="3999850"/>
              <a:ext cx="15475" cy="30900"/>
            </a:xfrm>
            <a:custGeom>
              <a:avLst/>
              <a:gdLst/>
              <a:ahLst/>
              <a:cxnLst/>
              <a:rect l="l" t="t" r="r" b="b"/>
              <a:pathLst>
                <a:path w="619" h="1236" extrusionOk="0">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3723600" y="3955025"/>
              <a:ext cx="131175" cy="137475"/>
            </a:xfrm>
            <a:custGeom>
              <a:avLst/>
              <a:gdLst/>
              <a:ahLst/>
              <a:cxnLst/>
              <a:rect l="l" t="t" r="r" b="b"/>
              <a:pathLst>
                <a:path w="5247" h="5499" extrusionOk="0">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3513675" y="4205075"/>
              <a:ext cx="106475" cy="234650"/>
            </a:xfrm>
            <a:custGeom>
              <a:avLst/>
              <a:gdLst/>
              <a:ahLst/>
              <a:cxnLst/>
              <a:rect l="l" t="t" r="r" b="b"/>
              <a:pathLst>
                <a:path w="4259" h="9386" extrusionOk="0">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3530600" y="3950450"/>
              <a:ext cx="297975" cy="371975"/>
            </a:xfrm>
            <a:custGeom>
              <a:avLst/>
              <a:gdLst/>
              <a:ahLst/>
              <a:cxnLst/>
              <a:rect l="l" t="t" r="r" b="b"/>
              <a:pathLst>
                <a:path w="11919" h="14879" extrusionOk="0">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3695825" y="4043075"/>
              <a:ext cx="52500" cy="69425"/>
            </a:xfrm>
            <a:custGeom>
              <a:avLst/>
              <a:gdLst/>
              <a:ahLst/>
              <a:cxnLst/>
              <a:rect l="l" t="t" r="r" b="b"/>
              <a:pathLst>
                <a:path w="2100" h="2777" extrusionOk="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3593950" y="4168050"/>
              <a:ext cx="55575" cy="41750"/>
            </a:xfrm>
            <a:custGeom>
              <a:avLst/>
              <a:gdLst/>
              <a:ahLst/>
              <a:cxnLst/>
              <a:rect l="l" t="t" r="r" b="b"/>
              <a:pathLst>
                <a:path w="2223" h="1670" extrusionOk="0">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3579975" y="4197425"/>
              <a:ext cx="40175" cy="52500"/>
            </a:xfrm>
            <a:custGeom>
              <a:avLst/>
              <a:gdLst/>
              <a:ahLst/>
              <a:cxnLst/>
              <a:rect l="l" t="t" r="r" b="b"/>
              <a:pathLst>
                <a:path w="1607" h="2100" extrusionOk="0">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3722000" y="4021450"/>
              <a:ext cx="55575" cy="67950"/>
            </a:xfrm>
            <a:custGeom>
              <a:avLst/>
              <a:gdLst/>
              <a:ahLst/>
              <a:cxnLst/>
              <a:rect l="l" t="t" r="r" b="b"/>
              <a:pathLst>
                <a:path w="2223" h="2718" extrusionOk="0">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p:cNvSpPr/>
            <p:nvPr/>
          </p:nvSpPr>
          <p:spPr>
            <a:xfrm>
              <a:off x="4209750" y="3172500"/>
              <a:ext cx="38675" cy="206850"/>
            </a:xfrm>
            <a:custGeom>
              <a:avLst/>
              <a:gdLst/>
              <a:ahLst/>
              <a:cxnLst/>
              <a:rect l="l" t="t" r="r" b="b"/>
              <a:pathLst>
                <a:path w="1547" h="8274" extrusionOk="0">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p:cNvSpPr/>
            <p:nvPr/>
          </p:nvSpPr>
          <p:spPr>
            <a:xfrm>
              <a:off x="3499725" y="3760250"/>
              <a:ext cx="1216350" cy="1680350"/>
            </a:xfrm>
            <a:custGeom>
              <a:avLst/>
              <a:gdLst/>
              <a:ahLst/>
              <a:cxnLst/>
              <a:rect l="l" t="t" r="r" b="b"/>
              <a:pathLst>
                <a:path w="48654" h="67214" extrusionOk="0">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p:cNvSpPr/>
            <p:nvPr/>
          </p:nvSpPr>
          <p:spPr>
            <a:xfrm>
              <a:off x="3532200" y="4441325"/>
              <a:ext cx="3100" cy="23100"/>
            </a:xfrm>
            <a:custGeom>
              <a:avLst/>
              <a:gdLst/>
              <a:ahLst/>
              <a:cxnLst/>
              <a:rect l="l" t="t" r="r" b="b"/>
              <a:pathLst>
                <a:path w="124" h="924" extrusionOk="0">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3533675" y="4408825"/>
              <a:ext cx="10900" cy="35600"/>
            </a:xfrm>
            <a:custGeom>
              <a:avLst/>
              <a:gdLst/>
              <a:ahLst/>
              <a:cxnLst/>
              <a:rect l="l" t="t" r="r" b="b"/>
              <a:pathLst>
                <a:path w="436" h="1424" extrusionOk="0">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6"/>
            <p:cNvSpPr/>
            <p:nvPr/>
          </p:nvSpPr>
          <p:spPr>
            <a:xfrm>
              <a:off x="3530600" y="4117175"/>
              <a:ext cx="558775" cy="855150"/>
            </a:xfrm>
            <a:custGeom>
              <a:avLst/>
              <a:gdLst/>
              <a:ahLst/>
              <a:cxnLst/>
              <a:rect l="l" t="t" r="r" b="b"/>
              <a:pathLst>
                <a:path w="22351" h="34206" extrusionOk="0">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p:cNvSpPr/>
            <p:nvPr/>
          </p:nvSpPr>
          <p:spPr>
            <a:xfrm>
              <a:off x="4030700" y="5341150"/>
              <a:ext cx="24725" cy="38675"/>
            </a:xfrm>
            <a:custGeom>
              <a:avLst/>
              <a:gdLst/>
              <a:ahLst/>
              <a:cxnLst/>
              <a:rect l="l" t="t" r="r" b="b"/>
              <a:pathLst>
                <a:path w="989" h="1547" extrusionOk="0">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p:cNvSpPr/>
            <p:nvPr/>
          </p:nvSpPr>
          <p:spPr>
            <a:xfrm>
              <a:off x="3907225" y="4391925"/>
              <a:ext cx="452350" cy="961600"/>
            </a:xfrm>
            <a:custGeom>
              <a:avLst/>
              <a:gdLst/>
              <a:ahLst/>
              <a:cxnLst/>
              <a:rect l="l" t="t" r="r" b="b"/>
              <a:pathLst>
                <a:path w="18094" h="38464" extrusionOk="0">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4601825" y="4402650"/>
              <a:ext cx="10900" cy="51025"/>
            </a:xfrm>
            <a:custGeom>
              <a:avLst/>
              <a:gdLst/>
              <a:ahLst/>
              <a:cxnLst/>
              <a:rect l="l" t="t" r="r" b="b"/>
              <a:pathLst>
                <a:path w="436" h="2041" extrusionOk="0">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p:cNvSpPr/>
            <p:nvPr/>
          </p:nvSpPr>
          <p:spPr>
            <a:xfrm>
              <a:off x="4546250" y="4306950"/>
              <a:ext cx="64850" cy="118950"/>
            </a:xfrm>
            <a:custGeom>
              <a:avLst/>
              <a:gdLst/>
              <a:ahLst/>
              <a:cxnLst/>
              <a:rect l="l" t="t" r="r" b="b"/>
              <a:pathLst>
                <a:path w="2594" h="4758" extrusionOk="0">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p:cNvSpPr/>
            <p:nvPr/>
          </p:nvSpPr>
          <p:spPr>
            <a:xfrm>
              <a:off x="4537000" y="4297700"/>
              <a:ext cx="17050" cy="20150"/>
            </a:xfrm>
            <a:custGeom>
              <a:avLst/>
              <a:gdLst/>
              <a:ahLst/>
              <a:cxnLst/>
              <a:rect l="l" t="t" r="r" b="b"/>
              <a:pathLst>
                <a:path w="682" h="806" extrusionOk="0">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4191225" y="4098650"/>
              <a:ext cx="350475" cy="209950"/>
            </a:xfrm>
            <a:custGeom>
              <a:avLst/>
              <a:gdLst/>
              <a:ahLst/>
              <a:cxnLst/>
              <a:rect l="l" t="t" r="r" b="b"/>
              <a:pathLst>
                <a:path w="14019" h="8398" extrusionOk="0">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3822375" y="4114075"/>
              <a:ext cx="821200" cy="1165350"/>
            </a:xfrm>
            <a:custGeom>
              <a:avLst/>
              <a:gdLst/>
              <a:ahLst/>
              <a:cxnLst/>
              <a:rect l="l" t="t" r="r" b="b"/>
              <a:pathLst>
                <a:path w="32848" h="46614" extrusionOk="0">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4090975" y="4640375"/>
              <a:ext cx="30875" cy="71025"/>
            </a:xfrm>
            <a:custGeom>
              <a:avLst/>
              <a:gdLst/>
              <a:ahLst/>
              <a:cxnLst/>
              <a:rect l="l" t="t" r="r" b="b"/>
              <a:pathLst>
                <a:path w="1235" h="2841" extrusionOk="0">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4243725" y="4739150"/>
              <a:ext cx="183750" cy="375175"/>
            </a:xfrm>
            <a:custGeom>
              <a:avLst/>
              <a:gdLst/>
              <a:ahLst/>
              <a:cxnLst/>
              <a:rect l="l" t="t" r="r" b="b"/>
              <a:pathLst>
                <a:path w="7350" h="15007" extrusionOk="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4220625" y="4737675"/>
              <a:ext cx="75600" cy="200700"/>
            </a:xfrm>
            <a:custGeom>
              <a:avLst/>
              <a:gdLst/>
              <a:ahLst/>
              <a:cxnLst/>
              <a:rect l="l" t="t" r="r" b="b"/>
              <a:pathLst>
                <a:path w="3024" h="8028" extrusionOk="0">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3785350" y="4950700"/>
              <a:ext cx="260825" cy="169800"/>
            </a:xfrm>
            <a:custGeom>
              <a:avLst/>
              <a:gdLst/>
              <a:ahLst/>
              <a:cxnLst/>
              <a:rect l="l" t="t" r="r" b="b"/>
              <a:pathLst>
                <a:path w="10433" h="6792" extrusionOk="0">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4452150" y="4606425"/>
              <a:ext cx="263925" cy="764150"/>
            </a:xfrm>
            <a:custGeom>
              <a:avLst/>
              <a:gdLst/>
              <a:ahLst/>
              <a:cxnLst/>
              <a:rect l="l" t="t" r="r" b="b"/>
              <a:pathLst>
                <a:path w="10557" h="30566" extrusionOk="0">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4334850" y="4604925"/>
              <a:ext cx="381225" cy="782550"/>
            </a:xfrm>
            <a:custGeom>
              <a:avLst/>
              <a:gdLst/>
              <a:ahLst/>
              <a:cxnLst/>
              <a:rect l="l" t="t" r="r" b="b"/>
              <a:pathLst>
                <a:path w="15249" h="31302" extrusionOk="0">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3516750" y="4624925"/>
              <a:ext cx="4600" cy="21650"/>
            </a:xfrm>
            <a:custGeom>
              <a:avLst/>
              <a:gdLst/>
              <a:ahLst/>
              <a:cxnLst/>
              <a:rect l="l" t="t" r="r" b="b"/>
              <a:pathLst>
                <a:path w="184" h="866" extrusionOk="0">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3518250" y="4623450"/>
              <a:ext cx="279475" cy="262425"/>
            </a:xfrm>
            <a:custGeom>
              <a:avLst/>
              <a:gdLst/>
              <a:ahLst/>
              <a:cxnLst/>
              <a:rect l="l" t="t" r="r" b="b"/>
              <a:pathLst>
                <a:path w="11179" h="10497" extrusionOk="0">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615550" y="4790150"/>
              <a:ext cx="38550" cy="30900"/>
            </a:xfrm>
            <a:custGeom>
              <a:avLst/>
              <a:gdLst/>
              <a:ahLst/>
              <a:cxnLst/>
              <a:rect l="l" t="t" r="r" b="b"/>
              <a:pathLst>
                <a:path w="1542" h="1236" extrusionOk="0">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495150" y="4679025"/>
              <a:ext cx="421350" cy="608200"/>
            </a:xfrm>
            <a:custGeom>
              <a:avLst/>
              <a:gdLst/>
              <a:ahLst/>
              <a:cxnLst/>
              <a:rect l="l" t="t" r="r" b="b"/>
              <a:pathLst>
                <a:path w="16854" h="24328" extrusionOk="0">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3513675" y="4679025"/>
              <a:ext cx="405925" cy="603500"/>
            </a:xfrm>
            <a:custGeom>
              <a:avLst/>
              <a:gdLst/>
              <a:ahLst/>
              <a:cxnLst/>
              <a:rect l="l" t="t" r="r" b="b"/>
              <a:pathLst>
                <a:path w="16237" h="24140" extrusionOk="0">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3527500" y="4106850"/>
              <a:ext cx="560400" cy="855825"/>
            </a:xfrm>
            <a:custGeom>
              <a:avLst/>
              <a:gdLst/>
              <a:ahLst/>
              <a:cxnLst/>
              <a:rect l="l" t="t" r="r" b="b"/>
              <a:pathLst>
                <a:path w="22416" h="34233" extrusionOk="0">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3905750" y="4381050"/>
              <a:ext cx="452225" cy="987650"/>
            </a:xfrm>
            <a:custGeom>
              <a:avLst/>
              <a:gdLst/>
              <a:ahLst/>
              <a:cxnLst/>
              <a:rect l="l" t="t" r="r" b="b"/>
              <a:pathLst>
                <a:path w="18089" h="39506" extrusionOk="0">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820775" y="4087650"/>
              <a:ext cx="821200" cy="1181025"/>
            </a:xfrm>
            <a:custGeom>
              <a:avLst/>
              <a:gdLst/>
              <a:ahLst/>
              <a:cxnLst/>
              <a:rect l="l" t="t" r="r" b="b"/>
              <a:pathLst>
                <a:path w="32848" h="47241" extrusionOk="0">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4219025" y="4726250"/>
              <a:ext cx="206850" cy="377225"/>
            </a:xfrm>
            <a:custGeom>
              <a:avLst/>
              <a:gdLst/>
              <a:ahLst/>
              <a:cxnLst/>
              <a:rect l="l" t="t" r="r" b="b"/>
              <a:pathLst>
                <a:path w="8274" h="15089" extrusionOk="0">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3783725" y="4939825"/>
              <a:ext cx="260950" cy="169825"/>
            </a:xfrm>
            <a:custGeom>
              <a:avLst/>
              <a:gdLst/>
              <a:ahLst/>
              <a:cxnLst/>
              <a:rect l="l" t="t" r="r" b="b"/>
              <a:pathLst>
                <a:path w="10438" h="6793" extrusionOk="0">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4333250" y="4593725"/>
              <a:ext cx="370475" cy="783025"/>
            </a:xfrm>
            <a:custGeom>
              <a:avLst/>
              <a:gdLst/>
              <a:ahLst/>
              <a:cxnLst/>
              <a:rect l="l" t="t" r="r" b="b"/>
              <a:pathLst>
                <a:path w="14819" h="31321" extrusionOk="0">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3513675" y="4612575"/>
              <a:ext cx="282425" cy="262975"/>
            </a:xfrm>
            <a:custGeom>
              <a:avLst/>
              <a:gdLst/>
              <a:ahLst/>
              <a:cxnLst/>
              <a:rect l="l" t="t" r="r" b="b"/>
              <a:pathLst>
                <a:path w="11297" h="10519" extrusionOk="0">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3493950" y="4668350"/>
              <a:ext cx="424150" cy="608425"/>
            </a:xfrm>
            <a:custGeom>
              <a:avLst/>
              <a:gdLst/>
              <a:ahLst/>
              <a:cxnLst/>
              <a:rect l="l" t="t" r="r" b="b"/>
              <a:pathLst>
                <a:path w="16966" h="24337" extrusionOk="0">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3967475" y="4001325"/>
              <a:ext cx="209950" cy="101900"/>
            </a:xfrm>
            <a:custGeom>
              <a:avLst/>
              <a:gdLst/>
              <a:ahLst/>
              <a:cxnLst/>
              <a:rect l="l" t="t" r="r" b="b"/>
              <a:pathLst>
                <a:path w="8398" h="4076" extrusionOk="0">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4492300" y="3767700"/>
              <a:ext cx="69425" cy="79725"/>
            </a:xfrm>
            <a:custGeom>
              <a:avLst/>
              <a:gdLst/>
              <a:ahLst/>
              <a:cxnLst/>
              <a:rect l="l" t="t" r="r" b="b"/>
              <a:pathLst>
                <a:path w="2777" h="3189" extrusionOk="0">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4009100" y="3238800"/>
              <a:ext cx="9275" cy="7825"/>
            </a:xfrm>
            <a:custGeom>
              <a:avLst/>
              <a:gdLst/>
              <a:ahLst/>
              <a:cxnLst/>
              <a:rect l="l" t="t" r="r" b="b"/>
              <a:pathLst>
                <a:path w="371" h="313" extrusionOk="0">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4015275" y="3246600"/>
              <a:ext cx="30900" cy="137325"/>
            </a:xfrm>
            <a:custGeom>
              <a:avLst/>
              <a:gdLst/>
              <a:ahLst/>
              <a:cxnLst/>
              <a:rect l="l" t="t" r="r" b="b"/>
              <a:pathLst>
                <a:path w="1236" h="5493" extrusionOk="0">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4006000" y="3240425"/>
              <a:ext cx="38675" cy="143500"/>
            </a:xfrm>
            <a:custGeom>
              <a:avLst/>
              <a:gdLst/>
              <a:ahLst/>
              <a:cxnLst/>
              <a:rect l="l" t="t" r="r" b="b"/>
              <a:pathLst>
                <a:path w="1547" h="5740" extrusionOk="0">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25475" y="3948850"/>
              <a:ext cx="26200" cy="81900"/>
            </a:xfrm>
            <a:custGeom>
              <a:avLst/>
              <a:gdLst/>
              <a:ahLst/>
              <a:cxnLst/>
              <a:rect l="l" t="t" r="r" b="b"/>
              <a:pathLst>
                <a:path w="1048" h="3276" extrusionOk="0">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649500" y="4073950"/>
              <a:ext cx="43250" cy="46325"/>
            </a:xfrm>
            <a:custGeom>
              <a:avLst/>
              <a:gdLst/>
              <a:ahLst/>
              <a:cxnLst/>
              <a:rect l="l" t="t" r="r" b="b"/>
              <a:pathLst>
                <a:path w="1730" h="1853" extrusionOk="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3766825" y="3982800"/>
              <a:ext cx="49400" cy="27825"/>
            </a:xfrm>
            <a:custGeom>
              <a:avLst/>
              <a:gdLst/>
              <a:ahLst/>
              <a:cxnLst/>
              <a:rect l="l" t="t" r="r" b="b"/>
              <a:pathLst>
                <a:path w="1976" h="1113" extrusionOk="0">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567625" y="4231400"/>
              <a:ext cx="14000" cy="38550"/>
            </a:xfrm>
            <a:custGeom>
              <a:avLst/>
              <a:gdLst/>
              <a:ahLst/>
              <a:cxnLst/>
              <a:rect l="l" t="t" r="r" b="b"/>
              <a:pathLst>
                <a:path w="560" h="1542" extrusionOk="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3647900" y="3862425"/>
              <a:ext cx="101900" cy="40150"/>
            </a:xfrm>
            <a:custGeom>
              <a:avLst/>
              <a:gdLst/>
              <a:ahLst/>
              <a:cxnLst/>
              <a:rect l="l" t="t" r="r" b="b"/>
              <a:pathLst>
                <a:path w="4076" h="1606" extrusionOk="0">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4379550" y="3789925"/>
              <a:ext cx="49425" cy="66350"/>
            </a:xfrm>
            <a:custGeom>
              <a:avLst/>
              <a:gdLst/>
              <a:ahLst/>
              <a:cxnLst/>
              <a:rect l="l" t="t" r="r" b="b"/>
              <a:pathLst>
                <a:path w="1977" h="2654" extrusionOk="0">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Heart Healthy Co.</a:t>
            </a:r>
            <a:endParaRPr dirty="0"/>
          </a:p>
        </p:txBody>
      </p:sp>
      <p:pic>
        <p:nvPicPr>
          <p:cNvPr id="1026" name="Picture 2">
            <a:extLst>
              <a:ext uri="{FF2B5EF4-FFF2-40B4-BE49-F238E27FC236}">
                <a16:creationId xmlns:a16="http://schemas.microsoft.com/office/drawing/2014/main" id="{827621DC-1C99-4C04-86D2-9D09B7B90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368" y="1273560"/>
            <a:ext cx="4571213" cy="3047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Predictive Software</a:t>
            </a:r>
            <a:endParaRPr dirty="0"/>
          </a:p>
        </p:txBody>
      </p:sp>
      <p:pic>
        <p:nvPicPr>
          <p:cNvPr id="17" name="Picture 16" descr="A screenshot of a video game&#10;&#10;Description automatically generated with medium confidence">
            <a:extLst>
              <a:ext uri="{FF2B5EF4-FFF2-40B4-BE49-F238E27FC236}">
                <a16:creationId xmlns:a16="http://schemas.microsoft.com/office/drawing/2014/main" id="{7A424D54-BFA6-4118-8B2D-CCDAEFFA6194}"/>
              </a:ext>
            </a:extLst>
          </p:cNvPr>
          <p:cNvPicPr>
            <a:picLocks noChangeAspect="1"/>
          </p:cNvPicPr>
          <p:nvPr/>
        </p:nvPicPr>
        <p:blipFill>
          <a:blip r:embed="rId3"/>
          <a:stretch>
            <a:fillRect/>
          </a:stretch>
        </p:blipFill>
        <p:spPr>
          <a:xfrm>
            <a:off x="1068572" y="1017700"/>
            <a:ext cx="3503403" cy="3503403"/>
          </a:xfrm>
          <a:prstGeom prst="rect">
            <a:avLst/>
          </a:prstGeom>
        </p:spPr>
      </p:pic>
      <p:sp>
        <p:nvSpPr>
          <p:cNvPr id="97" name="Google Shape;1471;p35" descr="Slidesgo" title="Vector4">
            <a:extLst>
              <a:ext uri="{FF2B5EF4-FFF2-40B4-BE49-F238E27FC236}">
                <a16:creationId xmlns:a16="http://schemas.microsoft.com/office/drawing/2014/main" id="{D533844D-5E9B-423F-B646-8A97DC6D1556}"/>
              </a:ext>
            </a:extLst>
          </p:cNvPr>
          <p:cNvSpPr/>
          <p:nvPr/>
        </p:nvSpPr>
        <p:spPr>
          <a:xfrm>
            <a:off x="4927322" y="1704839"/>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471;p35" descr="Slidesgo" title="Vector4">
            <a:extLst>
              <a:ext uri="{FF2B5EF4-FFF2-40B4-BE49-F238E27FC236}">
                <a16:creationId xmlns:a16="http://schemas.microsoft.com/office/drawing/2014/main" id="{4213947C-7EA7-4F52-A9A7-5B2D79A2E422}"/>
              </a:ext>
            </a:extLst>
          </p:cNvPr>
          <p:cNvSpPr/>
          <p:nvPr/>
        </p:nvSpPr>
        <p:spPr>
          <a:xfrm>
            <a:off x="4927322" y="3026359"/>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83;p35">
            <a:extLst>
              <a:ext uri="{FF2B5EF4-FFF2-40B4-BE49-F238E27FC236}">
                <a16:creationId xmlns:a16="http://schemas.microsoft.com/office/drawing/2014/main" id="{951B205D-0BEC-4D82-9EF4-D90749D340A8}"/>
              </a:ext>
            </a:extLst>
          </p:cNvPr>
          <p:cNvSpPr txBox="1">
            <a:spLocks/>
          </p:cNvSpPr>
          <p:nvPr/>
        </p:nvSpPr>
        <p:spPr>
          <a:xfrm>
            <a:off x="5046544" y="1845641"/>
            <a:ext cx="576000" cy="446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tx2"/>
                </a:solidFill>
                <a:latin typeface="Lilita One" panose="020B0604020202020204" charset="0"/>
              </a:rPr>
              <a:t>1</a:t>
            </a:r>
          </a:p>
        </p:txBody>
      </p:sp>
      <p:sp>
        <p:nvSpPr>
          <p:cNvPr id="102" name="Google Shape;1483;p35">
            <a:extLst>
              <a:ext uri="{FF2B5EF4-FFF2-40B4-BE49-F238E27FC236}">
                <a16:creationId xmlns:a16="http://schemas.microsoft.com/office/drawing/2014/main" id="{989879FB-6E66-4458-9DC2-DA73123B97AA}"/>
              </a:ext>
            </a:extLst>
          </p:cNvPr>
          <p:cNvSpPr txBox="1">
            <a:spLocks/>
          </p:cNvSpPr>
          <p:nvPr/>
        </p:nvSpPr>
        <p:spPr>
          <a:xfrm>
            <a:off x="5046544" y="3120499"/>
            <a:ext cx="576000" cy="446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tx2"/>
                </a:solidFill>
                <a:latin typeface="Lilita One" panose="020B0604020202020204" charset="0"/>
              </a:rPr>
              <a:t>2</a:t>
            </a:r>
          </a:p>
        </p:txBody>
      </p:sp>
      <p:sp>
        <p:nvSpPr>
          <p:cNvPr id="104" name="TextBox 103">
            <a:extLst>
              <a:ext uri="{FF2B5EF4-FFF2-40B4-BE49-F238E27FC236}">
                <a16:creationId xmlns:a16="http://schemas.microsoft.com/office/drawing/2014/main" id="{130A90F0-4491-424D-BB4F-736C39142018}"/>
              </a:ext>
            </a:extLst>
          </p:cNvPr>
          <p:cNvSpPr txBox="1"/>
          <p:nvPr/>
        </p:nvSpPr>
        <p:spPr>
          <a:xfrm>
            <a:off x="5787688" y="3075964"/>
            <a:ext cx="3283012" cy="584775"/>
          </a:xfrm>
          <a:prstGeom prst="rect">
            <a:avLst/>
          </a:prstGeom>
          <a:noFill/>
        </p:spPr>
        <p:txBody>
          <a:bodyPr wrap="square" rtlCol="0">
            <a:spAutoFit/>
          </a:bodyPr>
          <a:lstStyle/>
          <a:p>
            <a:r>
              <a:rPr lang="en-US" sz="1600" dirty="0">
                <a:solidFill>
                  <a:schemeClr val="tx2"/>
                </a:solidFill>
                <a:latin typeface="Lilita One" panose="020B0604020202020204" charset="0"/>
              </a:rPr>
              <a:t>Reduced death and disability probability</a:t>
            </a:r>
          </a:p>
        </p:txBody>
      </p:sp>
      <p:sp>
        <p:nvSpPr>
          <p:cNvPr id="105" name="TextBox 104">
            <a:extLst>
              <a:ext uri="{FF2B5EF4-FFF2-40B4-BE49-F238E27FC236}">
                <a16:creationId xmlns:a16="http://schemas.microsoft.com/office/drawing/2014/main" id="{2B7BE2DE-BA71-47EF-BD37-4D1F73A66BC0}"/>
              </a:ext>
            </a:extLst>
          </p:cNvPr>
          <p:cNvSpPr txBox="1"/>
          <p:nvPr/>
        </p:nvSpPr>
        <p:spPr>
          <a:xfrm>
            <a:off x="5787688" y="1899414"/>
            <a:ext cx="3283012" cy="338554"/>
          </a:xfrm>
          <a:prstGeom prst="rect">
            <a:avLst/>
          </a:prstGeom>
          <a:noFill/>
        </p:spPr>
        <p:txBody>
          <a:bodyPr wrap="square" rtlCol="0">
            <a:spAutoFit/>
          </a:bodyPr>
          <a:lstStyle/>
          <a:p>
            <a:r>
              <a:rPr lang="en-US" sz="1600" dirty="0">
                <a:solidFill>
                  <a:schemeClr val="tx2"/>
                </a:solidFill>
                <a:latin typeface="Lilita One" panose="020B0604020202020204" charset="0"/>
              </a:rPr>
              <a:t>Accurate heart disease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73" name="Google Shape;1473;p3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Source</a:t>
            </a:r>
            <a:endParaRPr dirty="0"/>
          </a:p>
        </p:txBody>
      </p:sp>
      <p:pic>
        <p:nvPicPr>
          <p:cNvPr id="41" name="Picture 40" descr="Text&#10;&#10;Description automatically generated with medium confidence">
            <a:extLst>
              <a:ext uri="{FF2B5EF4-FFF2-40B4-BE49-F238E27FC236}">
                <a16:creationId xmlns:a16="http://schemas.microsoft.com/office/drawing/2014/main" id="{A62C20E8-8FB0-467F-AAB7-73F71B3AB48D}"/>
              </a:ext>
            </a:extLst>
          </p:cNvPr>
          <p:cNvPicPr>
            <a:picLocks noChangeAspect="1"/>
          </p:cNvPicPr>
          <p:nvPr/>
        </p:nvPicPr>
        <p:blipFill>
          <a:blip r:embed="rId3"/>
          <a:stretch>
            <a:fillRect/>
          </a:stretch>
        </p:blipFill>
        <p:spPr>
          <a:xfrm>
            <a:off x="4259992" y="1310891"/>
            <a:ext cx="4418181" cy="3465637"/>
          </a:xfrm>
          <a:prstGeom prst="rect">
            <a:avLst/>
          </a:prstGeom>
        </p:spPr>
      </p:pic>
      <p:pic>
        <p:nvPicPr>
          <p:cNvPr id="2050" name="Picture 2" descr="Kaggle - Wikipedia">
            <a:extLst>
              <a:ext uri="{FF2B5EF4-FFF2-40B4-BE49-F238E27FC236}">
                <a16:creationId xmlns:a16="http://schemas.microsoft.com/office/drawing/2014/main" id="{3A51FFF9-64C7-4F54-8F53-A9110FE56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27" y="2381721"/>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3"/>
        <p:cNvGrpSpPr/>
        <p:nvPr/>
      </p:nvGrpSpPr>
      <p:grpSpPr>
        <a:xfrm>
          <a:off x="0" y="0"/>
          <a:ext cx="0" cy="0"/>
          <a:chOff x="0" y="0"/>
          <a:chExt cx="0" cy="0"/>
        </a:xfrm>
      </p:grpSpPr>
      <p:sp>
        <p:nvSpPr>
          <p:cNvPr id="1764" name="Google Shape;1764;p42"/>
          <p:cNvSpPr txBox="1">
            <a:spLocks noGrp="1"/>
          </p:cNvSpPr>
          <p:nvPr>
            <p:ph type="title"/>
          </p:nvPr>
        </p:nvSpPr>
        <p:spPr>
          <a:xfrm>
            <a:off x="713250" y="484841"/>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Preparation</a:t>
            </a:r>
            <a:endParaRPr dirty="0"/>
          </a:p>
        </p:txBody>
      </p:sp>
      <p:sp>
        <p:nvSpPr>
          <p:cNvPr id="1772" name="Google Shape;1772;p42"/>
          <p:cNvSpPr txBox="1">
            <a:spLocks noGrp="1"/>
          </p:cNvSpPr>
          <p:nvPr>
            <p:ph type="subTitle" idx="4"/>
          </p:nvPr>
        </p:nvSpPr>
        <p:spPr>
          <a:xfrm>
            <a:off x="977913" y="1550032"/>
            <a:ext cx="4376310" cy="281858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pPr>
            <a:r>
              <a:rPr lang="en-US" sz="2400" dirty="0"/>
              <a:t>Removal of incorrect data values</a:t>
            </a:r>
          </a:p>
          <a:p>
            <a:pPr marL="0" lvl="0" indent="0" algn="l" rtl="0">
              <a:spcBef>
                <a:spcPts val="0"/>
              </a:spcBef>
              <a:spcAft>
                <a:spcPts val="1600"/>
              </a:spcAft>
            </a:pPr>
            <a:r>
              <a:rPr lang="en-US" sz="2400" dirty="0"/>
              <a:t>Turned some numerical values into categorical values </a:t>
            </a:r>
          </a:p>
          <a:p>
            <a:pPr marL="0" lvl="0" indent="0" algn="l" rtl="0">
              <a:spcBef>
                <a:spcPts val="0"/>
              </a:spcBef>
              <a:spcAft>
                <a:spcPts val="1600"/>
              </a:spcAft>
            </a:pPr>
            <a:r>
              <a:rPr lang="en-US" sz="2400" dirty="0"/>
              <a:t>165 normal patients &amp; 138 patients with heart disease</a:t>
            </a:r>
          </a:p>
          <a:p>
            <a:pPr marL="342900" lvl="0" algn="l" rtl="0">
              <a:spcBef>
                <a:spcPts val="0"/>
              </a:spcBef>
              <a:spcAft>
                <a:spcPts val="1600"/>
              </a:spcAft>
              <a:buFont typeface="Arial" panose="020B0604020202020204" pitchFamily="34" charset="0"/>
              <a:buChar char="•"/>
            </a:pPr>
            <a:endParaRPr sz="2400" dirty="0"/>
          </a:p>
        </p:txBody>
      </p:sp>
      <p:grpSp>
        <p:nvGrpSpPr>
          <p:cNvPr id="17" name="Group 16">
            <a:extLst>
              <a:ext uri="{FF2B5EF4-FFF2-40B4-BE49-F238E27FC236}">
                <a16:creationId xmlns:a16="http://schemas.microsoft.com/office/drawing/2014/main" id="{BB34CCC6-3CEB-4293-9E62-DF746BB34069}"/>
              </a:ext>
            </a:extLst>
          </p:cNvPr>
          <p:cNvGrpSpPr/>
          <p:nvPr/>
        </p:nvGrpSpPr>
        <p:grpSpPr>
          <a:xfrm>
            <a:off x="5354223" y="1253079"/>
            <a:ext cx="3254940" cy="3115542"/>
            <a:chOff x="2752930" y="1322034"/>
            <a:chExt cx="3950550" cy="3502981"/>
          </a:xfrm>
        </p:grpSpPr>
        <p:pic>
          <p:nvPicPr>
            <p:cNvPr id="16" name="Picture 15">
              <a:extLst>
                <a:ext uri="{FF2B5EF4-FFF2-40B4-BE49-F238E27FC236}">
                  <a16:creationId xmlns:a16="http://schemas.microsoft.com/office/drawing/2014/main" id="{AA6D3E6A-B5C7-421B-9E7E-53F9F57454A3}"/>
                </a:ext>
              </a:extLst>
            </p:cNvPr>
            <p:cNvPicPr>
              <a:picLocks noChangeAspect="1"/>
            </p:cNvPicPr>
            <p:nvPr/>
          </p:nvPicPr>
          <p:blipFill>
            <a:blip r:embed="rId3"/>
            <a:stretch>
              <a:fillRect/>
            </a:stretch>
          </p:blipFill>
          <p:spPr>
            <a:xfrm>
              <a:off x="2752930" y="1322034"/>
              <a:ext cx="3950550" cy="3383573"/>
            </a:xfrm>
            <a:prstGeom prst="rect">
              <a:avLst/>
            </a:prstGeom>
          </p:spPr>
        </p:pic>
        <p:sp>
          <p:nvSpPr>
            <p:cNvPr id="123" name="Google Shape;1605;p38">
              <a:extLst>
                <a:ext uri="{FF2B5EF4-FFF2-40B4-BE49-F238E27FC236}">
                  <a16:creationId xmlns:a16="http://schemas.microsoft.com/office/drawing/2014/main" id="{6EE71DF3-BD89-4428-BC13-AB8796234E66}"/>
                </a:ext>
              </a:extLst>
            </p:cNvPr>
            <p:cNvSpPr/>
            <p:nvPr/>
          </p:nvSpPr>
          <p:spPr>
            <a:xfrm>
              <a:off x="3854878" y="1340563"/>
              <a:ext cx="1434193" cy="3484452"/>
            </a:xfrm>
            <a:custGeom>
              <a:avLst/>
              <a:gdLst/>
              <a:ahLst/>
              <a:cxnLst/>
              <a:rect l="l" t="t" r="r" b="b"/>
              <a:pathLst>
                <a:path w="50629" h="123006" extrusionOk="0">
                  <a:moveTo>
                    <a:pt x="25255" y="0"/>
                  </a:moveTo>
                  <a:cubicBezTo>
                    <a:pt x="22598" y="0"/>
                    <a:pt x="21363" y="988"/>
                    <a:pt x="20252" y="2717"/>
                  </a:cubicBezTo>
                  <a:cubicBezTo>
                    <a:pt x="19387" y="4011"/>
                    <a:pt x="20069" y="7222"/>
                    <a:pt x="20069" y="7222"/>
                  </a:cubicBezTo>
                  <a:cubicBezTo>
                    <a:pt x="20069" y="7222"/>
                    <a:pt x="19823" y="6831"/>
                    <a:pt x="19380" y="6831"/>
                  </a:cubicBezTo>
                  <a:cubicBezTo>
                    <a:pt x="19324" y="6831"/>
                    <a:pt x="19266" y="6837"/>
                    <a:pt x="19204" y="6851"/>
                  </a:cubicBezTo>
                  <a:cubicBezTo>
                    <a:pt x="18710" y="6975"/>
                    <a:pt x="18523" y="7656"/>
                    <a:pt x="18710" y="8333"/>
                  </a:cubicBezTo>
                  <a:cubicBezTo>
                    <a:pt x="18893" y="9015"/>
                    <a:pt x="19264" y="9321"/>
                    <a:pt x="19511" y="9938"/>
                  </a:cubicBezTo>
                  <a:cubicBezTo>
                    <a:pt x="19698" y="10556"/>
                    <a:pt x="20005" y="10867"/>
                    <a:pt x="20622" y="11050"/>
                  </a:cubicBezTo>
                  <a:cubicBezTo>
                    <a:pt x="20622" y="11050"/>
                    <a:pt x="20439" y="11608"/>
                    <a:pt x="20869" y="12843"/>
                  </a:cubicBezTo>
                  <a:cubicBezTo>
                    <a:pt x="21304" y="14077"/>
                    <a:pt x="22045" y="14942"/>
                    <a:pt x="22045" y="14942"/>
                  </a:cubicBezTo>
                  <a:lnTo>
                    <a:pt x="22045" y="17347"/>
                  </a:lnTo>
                  <a:cubicBezTo>
                    <a:pt x="22045" y="17905"/>
                    <a:pt x="22168" y="18399"/>
                    <a:pt x="21116" y="19017"/>
                  </a:cubicBezTo>
                  <a:cubicBezTo>
                    <a:pt x="20069" y="19634"/>
                    <a:pt x="19328" y="20252"/>
                    <a:pt x="18216" y="20622"/>
                  </a:cubicBezTo>
                  <a:cubicBezTo>
                    <a:pt x="17041" y="20993"/>
                    <a:pt x="15683" y="21669"/>
                    <a:pt x="14448" y="22040"/>
                  </a:cubicBezTo>
                  <a:cubicBezTo>
                    <a:pt x="13154" y="22410"/>
                    <a:pt x="12225" y="23151"/>
                    <a:pt x="11919" y="23956"/>
                  </a:cubicBezTo>
                  <a:cubicBezTo>
                    <a:pt x="11608" y="24756"/>
                    <a:pt x="11178" y="26303"/>
                    <a:pt x="11301" y="28649"/>
                  </a:cubicBezTo>
                  <a:cubicBezTo>
                    <a:pt x="11361" y="31054"/>
                    <a:pt x="11237" y="33647"/>
                    <a:pt x="11114" y="35500"/>
                  </a:cubicBezTo>
                  <a:cubicBezTo>
                    <a:pt x="10990" y="37416"/>
                    <a:pt x="10313" y="40563"/>
                    <a:pt x="10249" y="42109"/>
                  </a:cubicBezTo>
                  <a:cubicBezTo>
                    <a:pt x="10126" y="43650"/>
                    <a:pt x="10066" y="43961"/>
                    <a:pt x="10066" y="43961"/>
                  </a:cubicBezTo>
                  <a:cubicBezTo>
                    <a:pt x="10066" y="43961"/>
                    <a:pt x="9385" y="44578"/>
                    <a:pt x="8708" y="46060"/>
                  </a:cubicBezTo>
                  <a:cubicBezTo>
                    <a:pt x="8027" y="47601"/>
                    <a:pt x="7039" y="53529"/>
                    <a:pt x="6545" y="55692"/>
                  </a:cubicBezTo>
                  <a:cubicBezTo>
                    <a:pt x="5991" y="57851"/>
                    <a:pt x="5251" y="59826"/>
                    <a:pt x="5127" y="60261"/>
                  </a:cubicBezTo>
                  <a:cubicBezTo>
                    <a:pt x="5004" y="60691"/>
                    <a:pt x="4880" y="61002"/>
                    <a:pt x="4939" y="61185"/>
                  </a:cubicBezTo>
                  <a:cubicBezTo>
                    <a:pt x="5004" y="61432"/>
                    <a:pt x="4939" y="61555"/>
                    <a:pt x="4939" y="61555"/>
                  </a:cubicBezTo>
                  <a:cubicBezTo>
                    <a:pt x="4939" y="61555"/>
                    <a:pt x="4692" y="61619"/>
                    <a:pt x="4322" y="61866"/>
                  </a:cubicBezTo>
                  <a:cubicBezTo>
                    <a:pt x="3892" y="62237"/>
                    <a:pt x="3211" y="62667"/>
                    <a:pt x="2657" y="63407"/>
                  </a:cubicBezTo>
                  <a:cubicBezTo>
                    <a:pt x="2163" y="64148"/>
                    <a:pt x="1976" y="64336"/>
                    <a:pt x="1729" y="64953"/>
                  </a:cubicBezTo>
                  <a:cubicBezTo>
                    <a:pt x="1482" y="65571"/>
                    <a:pt x="1176" y="66124"/>
                    <a:pt x="741" y="66435"/>
                  </a:cubicBezTo>
                  <a:cubicBezTo>
                    <a:pt x="311" y="66742"/>
                    <a:pt x="0" y="67053"/>
                    <a:pt x="0" y="67053"/>
                  </a:cubicBezTo>
                  <a:cubicBezTo>
                    <a:pt x="0" y="67053"/>
                    <a:pt x="0" y="67381"/>
                    <a:pt x="413" y="67381"/>
                  </a:cubicBezTo>
                  <a:cubicBezTo>
                    <a:pt x="472" y="67381"/>
                    <a:pt x="540" y="67374"/>
                    <a:pt x="617" y="67359"/>
                  </a:cubicBezTo>
                  <a:cubicBezTo>
                    <a:pt x="1235" y="67176"/>
                    <a:pt x="1793" y="66929"/>
                    <a:pt x="2223" y="66559"/>
                  </a:cubicBezTo>
                  <a:cubicBezTo>
                    <a:pt x="2549" y="66281"/>
                    <a:pt x="2769" y="66142"/>
                    <a:pt x="2936" y="66142"/>
                  </a:cubicBezTo>
                  <a:cubicBezTo>
                    <a:pt x="2992" y="66142"/>
                    <a:pt x="3041" y="66157"/>
                    <a:pt x="3087" y="66188"/>
                  </a:cubicBezTo>
                  <a:cubicBezTo>
                    <a:pt x="3275" y="66371"/>
                    <a:pt x="3211" y="67053"/>
                    <a:pt x="3087" y="67729"/>
                  </a:cubicBezTo>
                  <a:cubicBezTo>
                    <a:pt x="2964" y="68470"/>
                    <a:pt x="2163" y="72669"/>
                    <a:pt x="2163" y="72669"/>
                  </a:cubicBezTo>
                  <a:cubicBezTo>
                    <a:pt x="2163" y="72669"/>
                    <a:pt x="2099" y="73286"/>
                    <a:pt x="2470" y="73350"/>
                  </a:cubicBezTo>
                  <a:cubicBezTo>
                    <a:pt x="2516" y="73358"/>
                    <a:pt x="2559" y="73361"/>
                    <a:pt x="2599" y="73361"/>
                  </a:cubicBezTo>
                  <a:cubicBezTo>
                    <a:pt x="2886" y="73361"/>
                    <a:pt x="3043" y="73181"/>
                    <a:pt x="3151" y="72857"/>
                  </a:cubicBezTo>
                  <a:cubicBezTo>
                    <a:pt x="3275" y="72486"/>
                    <a:pt x="4198" y="68906"/>
                    <a:pt x="4198" y="68905"/>
                  </a:cubicBezTo>
                  <a:lnTo>
                    <a:pt x="4198" y="68905"/>
                  </a:lnTo>
                  <a:lnTo>
                    <a:pt x="3769" y="73163"/>
                  </a:lnTo>
                  <a:cubicBezTo>
                    <a:pt x="3769" y="73163"/>
                    <a:pt x="3769" y="73721"/>
                    <a:pt x="4198" y="73721"/>
                  </a:cubicBezTo>
                  <a:cubicBezTo>
                    <a:pt x="4226" y="73724"/>
                    <a:pt x="4253" y="73726"/>
                    <a:pt x="4278" y="73726"/>
                  </a:cubicBezTo>
                  <a:cubicBezTo>
                    <a:pt x="4692" y="73726"/>
                    <a:pt x="4692" y="73286"/>
                    <a:pt x="4692" y="73286"/>
                  </a:cubicBezTo>
                  <a:lnTo>
                    <a:pt x="5433" y="68905"/>
                  </a:lnTo>
                  <a:lnTo>
                    <a:pt x="5433" y="72916"/>
                  </a:lnTo>
                  <a:cubicBezTo>
                    <a:pt x="5433" y="72916"/>
                    <a:pt x="5498" y="73474"/>
                    <a:pt x="5927" y="73474"/>
                  </a:cubicBezTo>
                  <a:cubicBezTo>
                    <a:pt x="6421" y="73474"/>
                    <a:pt x="6421" y="72916"/>
                    <a:pt x="6421" y="72916"/>
                  </a:cubicBezTo>
                  <a:lnTo>
                    <a:pt x="6668" y="69028"/>
                  </a:lnTo>
                  <a:lnTo>
                    <a:pt x="7103" y="72363"/>
                  </a:lnTo>
                  <a:cubicBezTo>
                    <a:pt x="7103" y="72363"/>
                    <a:pt x="7103" y="73107"/>
                    <a:pt x="7546" y="73107"/>
                  </a:cubicBezTo>
                  <a:cubicBezTo>
                    <a:pt x="7562" y="73107"/>
                    <a:pt x="7579" y="73106"/>
                    <a:pt x="7597" y="73104"/>
                  </a:cubicBezTo>
                  <a:cubicBezTo>
                    <a:pt x="8027" y="73039"/>
                    <a:pt x="7903" y="72298"/>
                    <a:pt x="7903" y="72298"/>
                  </a:cubicBezTo>
                  <a:lnTo>
                    <a:pt x="7903" y="67300"/>
                  </a:lnTo>
                  <a:cubicBezTo>
                    <a:pt x="7903" y="67300"/>
                    <a:pt x="8091" y="66559"/>
                    <a:pt x="8214" y="65324"/>
                  </a:cubicBezTo>
                  <a:cubicBezTo>
                    <a:pt x="8338" y="64025"/>
                    <a:pt x="8150" y="62978"/>
                    <a:pt x="8091" y="62731"/>
                  </a:cubicBezTo>
                  <a:cubicBezTo>
                    <a:pt x="8027" y="62420"/>
                    <a:pt x="8027" y="62420"/>
                    <a:pt x="8273" y="61990"/>
                  </a:cubicBezTo>
                  <a:cubicBezTo>
                    <a:pt x="8461" y="61496"/>
                    <a:pt x="10313" y="57110"/>
                    <a:pt x="11054" y="55569"/>
                  </a:cubicBezTo>
                  <a:cubicBezTo>
                    <a:pt x="11731" y="54087"/>
                    <a:pt x="13895" y="49083"/>
                    <a:pt x="14448" y="47666"/>
                  </a:cubicBezTo>
                  <a:cubicBezTo>
                    <a:pt x="15006" y="46184"/>
                    <a:pt x="15006" y="45749"/>
                    <a:pt x="15065" y="45072"/>
                  </a:cubicBezTo>
                  <a:cubicBezTo>
                    <a:pt x="15189" y="44455"/>
                    <a:pt x="15006" y="43650"/>
                    <a:pt x="15006" y="43650"/>
                  </a:cubicBezTo>
                  <a:cubicBezTo>
                    <a:pt x="15006" y="43650"/>
                    <a:pt x="15129" y="43279"/>
                    <a:pt x="15500" y="40563"/>
                  </a:cubicBezTo>
                  <a:cubicBezTo>
                    <a:pt x="15870" y="37787"/>
                    <a:pt x="15994" y="34082"/>
                    <a:pt x="15994" y="34082"/>
                  </a:cubicBezTo>
                  <a:cubicBezTo>
                    <a:pt x="15994" y="34082"/>
                    <a:pt x="16364" y="37787"/>
                    <a:pt x="16735" y="39204"/>
                  </a:cubicBezTo>
                  <a:cubicBezTo>
                    <a:pt x="17164" y="40627"/>
                    <a:pt x="17658" y="42291"/>
                    <a:pt x="17905" y="43097"/>
                  </a:cubicBezTo>
                  <a:cubicBezTo>
                    <a:pt x="18093" y="43897"/>
                    <a:pt x="18523" y="46060"/>
                    <a:pt x="18523" y="46060"/>
                  </a:cubicBezTo>
                  <a:cubicBezTo>
                    <a:pt x="18523" y="46060"/>
                    <a:pt x="17229" y="48342"/>
                    <a:pt x="16488" y="49948"/>
                  </a:cubicBezTo>
                  <a:cubicBezTo>
                    <a:pt x="15683" y="51617"/>
                    <a:pt x="14141" y="56616"/>
                    <a:pt x="13277" y="60508"/>
                  </a:cubicBezTo>
                  <a:cubicBezTo>
                    <a:pt x="12783" y="62854"/>
                    <a:pt x="12413" y="67423"/>
                    <a:pt x="12719" y="69582"/>
                  </a:cubicBezTo>
                  <a:cubicBezTo>
                    <a:pt x="13030" y="71681"/>
                    <a:pt x="13648" y="77549"/>
                    <a:pt x="14201" y="80389"/>
                  </a:cubicBezTo>
                  <a:cubicBezTo>
                    <a:pt x="14759" y="83289"/>
                    <a:pt x="15253" y="86499"/>
                    <a:pt x="15065" y="88352"/>
                  </a:cubicBezTo>
                  <a:cubicBezTo>
                    <a:pt x="14818" y="90204"/>
                    <a:pt x="14512" y="91379"/>
                    <a:pt x="14077" y="93108"/>
                  </a:cubicBezTo>
                  <a:cubicBezTo>
                    <a:pt x="13648" y="94896"/>
                    <a:pt x="13154" y="97430"/>
                    <a:pt x="13524" y="100147"/>
                  </a:cubicBezTo>
                  <a:cubicBezTo>
                    <a:pt x="13954" y="102864"/>
                    <a:pt x="15312" y="112184"/>
                    <a:pt x="15376" y="112742"/>
                  </a:cubicBezTo>
                  <a:cubicBezTo>
                    <a:pt x="15436" y="113296"/>
                    <a:pt x="15747" y="114654"/>
                    <a:pt x="15559" y="115518"/>
                  </a:cubicBezTo>
                  <a:cubicBezTo>
                    <a:pt x="15312" y="116323"/>
                    <a:pt x="15312" y="116323"/>
                    <a:pt x="15129" y="116694"/>
                  </a:cubicBezTo>
                  <a:cubicBezTo>
                    <a:pt x="15006" y="117064"/>
                    <a:pt x="15065" y="117064"/>
                    <a:pt x="14942" y="117371"/>
                  </a:cubicBezTo>
                  <a:cubicBezTo>
                    <a:pt x="14882" y="117682"/>
                    <a:pt x="14635" y="118176"/>
                    <a:pt x="14265" y="118793"/>
                  </a:cubicBezTo>
                  <a:cubicBezTo>
                    <a:pt x="13830" y="119411"/>
                    <a:pt x="13583" y="119287"/>
                    <a:pt x="13277" y="119964"/>
                  </a:cubicBezTo>
                  <a:cubicBezTo>
                    <a:pt x="13030" y="120705"/>
                    <a:pt x="13089" y="121016"/>
                    <a:pt x="13277" y="121263"/>
                  </a:cubicBezTo>
                  <a:cubicBezTo>
                    <a:pt x="13460" y="121510"/>
                    <a:pt x="13830" y="121633"/>
                    <a:pt x="13830" y="121633"/>
                  </a:cubicBezTo>
                  <a:cubicBezTo>
                    <a:pt x="13830" y="121633"/>
                    <a:pt x="13895" y="121816"/>
                    <a:pt x="14324" y="122127"/>
                  </a:cubicBezTo>
                  <a:cubicBezTo>
                    <a:pt x="14759" y="122374"/>
                    <a:pt x="15129" y="122557"/>
                    <a:pt x="15436" y="122557"/>
                  </a:cubicBezTo>
                  <a:cubicBezTo>
                    <a:pt x="15539" y="122537"/>
                    <a:pt x="15752" y="122531"/>
                    <a:pt x="15990" y="122531"/>
                  </a:cubicBezTo>
                  <a:cubicBezTo>
                    <a:pt x="16466" y="122531"/>
                    <a:pt x="17041" y="122557"/>
                    <a:pt x="17041" y="122557"/>
                  </a:cubicBezTo>
                  <a:cubicBezTo>
                    <a:pt x="17041" y="122557"/>
                    <a:pt x="17105" y="122868"/>
                    <a:pt x="17411" y="122927"/>
                  </a:cubicBezTo>
                  <a:cubicBezTo>
                    <a:pt x="17537" y="122990"/>
                    <a:pt x="17841" y="123006"/>
                    <a:pt x="18148" y="123006"/>
                  </a:cubicBezTo>
                  <a:cubicBezTo>
                    <a:pt x="18444" y="123006"/>
                    <a:pt x="18743" y="122992"/>
                    <a:pt x="18893" y="122992"/>
                  </a:cubicBezTo>
                  <a:cubicBezTo>
                    <a:pt x="19264" y="122992"/>
                    <a:pt x="19451" y="122434"/>
                    <a:pt x="19511" y="122127"/>
                  </a:cubicBezTo>
                  <a:cubicBezTo>
                    <a:pt x="19575" y="121816"/>
                    <a:pt x="19451" y="121263"/>
                    <a:pt x="19451" y="121263"/>
                  </a:cubicBezTo>
                  <a:cubicBezTo>
                    <a:pt x="19451" y="121263"/>
                    <a:pt x="19575" y="120769"/>
                    <a:pt x="19511" y="120398"/>
                  </a:cubicBezTo>
                  <a:cubicBezTo>
                    <a:pt x="19511" y="120028"/>
                    <a:pt x="18957" y="119346"/>
                    <a:pt x="19017" y="118235"/>
                  </a:cubicBezTo>
                  <a:cubicBezTo>
                    <a:pt x="19017" y="117188"/>
                    <a:pt x="19264" y="116447"/>
                    <a:pt x="19387" y="115830"/>
                  </a:cubicBezTo>
                  <a:cubicBezTo>
                    <a:pt x="19575" y="115212"/>
                    <a:pt x="19511" y="114654"/>
                    <a:pt x="19387" y="113790"/>
                  </a:cubicBezTo>
                  <a:cubicBezTo>
                    <a:pt x="19204" y="112925"/>
                    <a:pt x="18893" y="112248"/>
                    <a:pt x="18957" y="110890"/>
                  </a:cubicBezTo>
                  <a:cubicBezTo>
                    <a:pt x="19081" y="109532"/>
                    <a:pt x="19822" y="105639"/>
                    <a:pt x="20128" y="104098"/>
                  </a:cubicBezTo>
                  <a:cubicBezTo>
                    <a:pt x="20439" y="102552"/>
                    <a:pt x="20869" y="99035"/>
                    <a:pt x="20622" y="97060"/>
                  </a:cubicBezTo>
                  <a:cubicBezTo>
                    <a:pt x="20439" y="95084"/>
                    <a:pt x="20375" y="94032"/>
                    <a:pt x="20498" y="93108"/>
                  </a:cubicBezTo>
                  <a:cubicBezTo>
                    <a:pt x="20686" y="92180"/>
                    <a:pt x="21057" y="91750"/>
                    <a:pt x="21427" y="90821"/>
                  </a:cubicBezTo>
                  <a:cubicBezTo>
                    <a:pt x="21798" y="89833"/>
                    <a:pt x="22045" y="88352"/>
                    <a:pt x="22291" y="86193"/>
                  </a:cubicBezTo>
                  <a:cubicBezTo>
                    <a:pt x="22538" y="84094"/>
                    <a:pt x="23032" y="80019"/>
                    <a:pt x="23032" y="77855"/>
                  </a:cubicBezTo>
                  <a:cubicBezTo>
                    <a:pt x="23032" y="75633"/>
                    <a:pt x="23215" y="72116"/>
                    <a:pt x="23215" y="70199"/>
                  </a:cubicBezTo>
                  <a:cubicBezTo>
                    <a:pt x="23279" y="68223"/>
                    <a:pt x="24514" y="65136"/>
                    <a:pt x="24514" y="65136"/>
                  </a:cubicBezTo>
                  <a:lnTo>
                    <a:pt x="25255" y="65077"/>
                  </a:lnTo>
                  <a:lnTo>
                    <a:pt x="26179" y="65136"/>
                  </a:lnTo>
                  <a:cubicBezTo>
                    <a:pt x="26179" y="65136"/>
                    <a:pt x="27354" y="68223"/>
                    <a:pt x="27414" y="70199"/>
                  </a:cubicBezTo>
                  <a:cubicBezTo>
                    <a:pt x="27478" y="72116"/>
                    <a:pt x="27661" y="75633"/>
                    <a:pt x="27601" y="77855"/>
                  </a:cubicBezTo>
                  <a:cubicBezTo>
                    <a:pt x="27601" y="80019"/>
                    <a:pt x="28095" y="84094"/>
                    <a:pt x="28342" y="86193"/>
                  </a:cubicBezTo>
                  <a:cubicBezTo>
                    <a:pt x="28648" y="88352"/>
                    <a:pt x="28836" y="89833"/>
                    <a:pt x="29266" y="90821"/>
                  </a:cubicBezTo>
                  <a:cubicBezTo>
                    <a:pt x="29636" y="91750"/>
                    <a:pt x="30007" y="92180"/>
                    <a:pt x="30130" y="93108"/>
                  </a:cubicBezTo>
                  <a:cubicBezTo>
                    <a:pt x="30318" y="94032"/>
                    <a:pt x="30254" y="95084"/>
                    <a:pt x="30007" y="97060"/>
                  </a:cubicBezTo>
                  <a:cubicBezTo>
                    <a:pt x="29824" y="99035"/>
                    <a:pt x="30254" y="102552"/>
                    <a:pt x="30565" y="104098"/>
                  </a:cubicBezTo>
                  <a:cubicBezTo>
                    <a:pt x="30871" y="105639"/>
                    <a:pt x="31612" y="109532"/>
                    <a:pt x="31676" y="110890"/>
                  </a:cubicBezTo>
                  <a:cubicBezTo>
                    <a:pt x="31800" y="112248"/>
                    <a:pt x="31489" y="112925"/>
                    <a:pt x="31306" y="113790"/>
                  </a:cubicBezTo>
                  <a:cubicBezTo>
                    <a:pt x="31118" y="114654"/>
                    <a:pt x="31059" y="115212"/>
                    <a:pt x="31242" y="115830"/>
                  </a:cubicBezTo>
                  <a:cubicBezTo>
                    <a:pt x="31429" y="116447"/>
                    <a:pt x="31612" y="117188"/>
                    <a:pt x="31676" y="118235"/>
                  </a:cubicBezTo>
                  <a:cubicBezTo>
                    <a:pt x="31676" y="119346"/>
                    <a:pt x="31118" y="120028"/>
                    <a:pt x="31118" y="120398"/>
                  </a:cubicBezTo>
                  <a:cubicBezTo>
                    <a:pt x="31118" y="120769"/>
                    <a:pt x="31242" y="121263"/>
                    <a:pt x="31242" y="121263"/>
                  </a:cubicBezTo>
                  <a:cubicBezTo>
                    <a:pt x="31242" y="121263"/>
                    <a:pt x="31118" y="121816"/>
                    <a:pt x="31182" y="122127"/>
                  </a:cubicBezTo>
                  <a:cubicBezTo>
                    <a:pt x="31242" y="122434"/>
                    <a:pt x="31429" y="122992"/>
                    <a:pt x="31736" y="122992"/>
                  </a:cubicBezTo>
                  <a:cubicBezTo>
                    <a:pt x="31888" y="122992"/>
                    <a:pt x="32203" y="123006"/>
                    <a:pt x="32513" y="123006"/>
                  </a:cubicBezTo>
                  <a:cubicBezTo>
                    <a:pt x="32837" y="123006"/>
                    <a:pt x="33156" y="122990"/>
                    <a:pt x="33282" y="122927"/>
                  </a:cubicBezTo>
                  <a:cubicBezTo>
                    <a:pt x="33529" y="122868"/>
                    <a:pt x="33652" y="122557"/>
                    <a:pt x="33652" y="122557"/>
                  </a:cubicBezTo>
                  <a:cubicBezTo>
                    <a:pt x="33652" y="122557"/>
                    <a:pt x="34201" y="122531"/>
                    <a:pt x="34658" y="122531"/>
                  </a:cubicBezTo>
                  <a:cubicBezTo>
                    <a:pt x="34886" y="122531"/>
                    <a:pt x="35091" y="122537"/>
                    <a:pt x="35193" y="122557"/>
                  </a:cubicBezTo>
                  <a:cubicBezTo>
                    <a:pt x="35504" y="122557"/>
                    <a:pt x="35875" y="122374"/>
                    <a:pt x="36305" y="122127"/>
                  </a:cubicBezTo>
                  <a:cubicBezTo>
                    <a:pt x="36798" y="121816"/>
                    <a:pt x="36863" y="121633"/>
                    <a:pt x="36863" y="121633"/>
                  </a:cubicBezTo>
                  <a:cubicBezTo>
                    <a:pt x="36863" y="121633"/>
                    <a:pt x="37169" y="121510"/>
                    <a:pt x="37357" y="121263"/>
                  </a:cubicBezTo>
                  <a:cubicBezTo>
                    <a:pt x="37539" y="121016"/>
                    <a:pt x="37663" y="120705"/>
                    <a:pt x="37357" y="119964"/>
                  </a:cubicBezTo>
                  <a:cubicBezTo>
                    <a:pt x="37110" y="119287"/>
                    <a:pt x="36798" y="119411"/>
                    <a:pt x="36428" y="118793"/>
                  </a:cubicBezTo>
                  <a:cubicBezTo>
                    <a:pt x="35998" y="118176"/>
                    <a:pt x="35811" y="117682"/>
                    <a:pt x="35687" y="117371"/>
                  </a:cubicBezTo>
                  <a:cubicBezTo>
                    <a:pt x="35564" y="117064"/>
                    <a:pt x="35687" y="117064"/>
                    <a:pt x="35504" y="116694"/>
                  </a:cubicBezTo>
                  <a:cubicBezTo>
                    <a:pt x="35381" y="116323"/>
                    <a:pt x="35317" y="116323"/>
                    <a:pt x="35134" y="115518"/>
                  </a:cubicBezTo>
                  <a:cubicBezTo>
                    <a:pt x="34887" y="114654"/>
                    <a:pt x="35193" y="113296"/>
                    <a:pt x="35317" y="112742"/>
                  </a:cubicBezTo>
                  <a:cubicBezTo>
                    <a:pt x="35381" y="112184"/>
                    <a:pt x="36739" y="102864"/>
                    <a:pt x="37110" y="100147"/>
                  </a:cubicBezTo>
                  <a:cubicBezTo>
                    <a:pt x="37539" y="97430"/>
                    <a:pt x="36986" y="94896"/>
                    <a:pt x="36552" y="93108"/>
                  </a:cubicBezTo>
                  <a:cubicBezTo>
                    <a:pt x="36122" y="91379"/>
                    <a:pt x="35811" y="90204"/>
                    <a:pt x="35628" y="88352"/>
                  </a:cubicBezTo>
                  <a:cubicBezTo>
                    <a:pt x="35381" y="86499"/>
                    <a:pt x="35934" y="83289"/>
                    <a:pt x="36492" y="80389"/>
                  </a:cubicBezTo>
                  <a:cubicBezTo>
                    <a:pt x="37045" y="77549"/>
                    <a:pt x="37604" y="71681"/>
                    <a:pt x="37910" y="69582"/>
                  </a:cubicBezTo>
                  <a:cubicBezTo>
                    <a:pt x="38221" y="67423"/>
                    <a:pt x="37851" y="62854"/>
                    <a:pt x="37357" y="60508"/>
                  </a:cubicBezTo>
                  <a:cubicBezTo>
                    <a:pt x="36552" y="56616"/>
                    <a:pt x="34946" y="51617"/>
                    <a:pt x="34205" y="49948"/>
                  </a:cubicBezTo>
                  <a:cubicBezTo>
                    <a:pt x="33405" y="48342"/>
                    <a:pt x="32170" y="46060"/>
                    <a:pt x="32170" y="46060"/>
                  </a:cubicBezTo>
                  <a:cubicBezTo>
                    <a:pt x="32170" y="46060"/>
                    <a:pt x="32600" y="43897"/>
                    <a:pt x="32788" y="43097"/>
                  </a:cubicBezTo>
                  <a:cubicBezTo>
                    <a:pt x="32970" y="42291"/>
                    <a:pt x="33529" y="40627"/>
                    <a:pt x="33899" y="39204"/>
                  </a:cubicBezTo>
                  <a:cubicBezTo>
                    <a:pt x="34329" y="37787"/>
                    <a:pt x="34640" y="34082"/>
                    <a:pt x="34640" y="34082"/>
                  </a:cubicBezTo>
                  <a:cubicBezTo>
                    <a:pt x="34640" y="34082"/>
                    <a:pt x="34823" y="37787"/>
                    <a:pt x="35193" y="40563"/>
                  </a:cubicBezTo>
                  <a:cubicBezTo>
                    <a:pt x="35504" y="43279"/>
                    <a:pt x="35687" y="43650"/>
                    <a:pt x="35687" y="43650"/>
                  </a:cubicBezTo>
                  <a:cubicBezTo>
                    <a:pt x="35687" y="43650"/>
                    <a:pt x="35440" y="44455"/>
                    <a:pt x="35564" y="45072"/>
                  </a:cubicBezTo>
                  <a:cubicBezTo>
                    <a:pt x="35687" y="45749"/>
                    <a:pt x="35687" y="46184"/>
                    <a:pt x="36245" y="47666"/>
                  </a:cubicBezTo>
                  <a:cubicBezTo>
                    <a:pt x="36798" y="49083"/>
                    <a:pt x="38898" y="54087"/>
                    <a:pt x="39639" y="55569"/>
                  </a:cubicBezTo>
                  <a:cubicBezTo>
                    <a:pt x="40320" y="57110"/>
                    <a:pt x="42232" y="61496"/>
                    <a:pt x="42420" y="61990"/>
                  </a:cubicBezTo>
                  <a:cubicBezTo>
                    <a:pt x="42602" y="62420"/>
                    <a:pt x="42602" y="62420"/>
                    <a:pt x="42543" y="62731"/>
                  </a:cubicBezTo>
                  <a:cubicBezTo>
                    <a:pt x="42543" y="62978"/>
                    <a:pt x="42296" y="64025"/>
                    <a:pt x="42420" y="65324"/>
                  </a:cubicBezTo>
                  <a:cubicBezTo>
                    <a:pt x="42543" y="66559"/>
                    <a:pt x="42726" y="67300"/>
                    <a:pt x="42726" y="67300"/>
                  </a:cubicBezTo>
                  <a:lnTo>
                    <a:pt x="42726" y="72298"/>
                  </a:lnTo>
                  <a:cubicBezTo>
                    <a:pt x="42726" y="72298"/>
                    <a:pt x="42602" y="73039"/>
                    <a:pt x="43096" y="73104"/>
                  </a:cubicBezTo>
                  <a:cubicBezTo>
                    <a:pt x="43112" y="73106"/>
                    <a:pt x="43127" y="73107"/>
                    <a:pt x="43141" y="73107"/>
                  </a:cubicBezTo>
                  <a:cubicBezTo>
                    <a:pt x="43535" y="73107"/>
                    <a:pt x="43590" y="72363"/>
                    <a:pt x="43590" y="72363"/>
                  </a:cubicBezTo>
                  <a:lnTo>
                    <a:pt x="43961" y="69028"/>
                  </a:lnTo>
                  <a:lnTo>
                    <a:pt x="44208" y="72916"/>
                  </a:lnTo>
                  <a:cubicBezTo>
                    <a:pt x="44208" y="72916"/>
                    <a:pt x="44208" y="73474"/>
                    <a:pt x="44702" y="73474"/>
                  </a:cubicBezTo>
                  <a:cubicBezTo>
                    <a:pt x="45136" y="73474"/>
                    <a:pt x="45195" y="72916"/>
                    <a:pt x="45195" y="72916"/>
                  </a:cubicBezTo>
                  <a:lnTo>
                    <a:pt x="45195" y="68905"/>
                  </a:lnTo>
                  <a:lnTo>
                    <a:pt x="45936" y="73286"/>
                  </a:lnTo>
                  <a:cubicBezTo>
                    <a:pt x="45936" y="73286"/>
                    <a:pt x="45936" y="73726"/>
                    <a:pt x="46351" y="73726"/>
                  </a:cubicBezTo>
                  <a:cubicBezTo>
                    <a:pt x="46376" y="73726"/>
                    <a:pt x="46402" y="73724"/>
                    <a:pt x="46430" y="73721"/>
                  </a:cubicBezTo>
                  <a:cubicBezTo>
                    <a:pt x="46865" y="73721"/>
                    <a:pt x="46924" y="73163"/>
                    <a:pt x="46924" y="73163"/>
                  </a:cubicBezTo>
                  <a:lnTo>
                    <a:pt x="46430" y="68905"/>
                  </a:lnTo>
                  <a:lnTo>
                    <a:pt x="46430" y="68905"/>
                  </a:lnTo>
                  <a:cubicBezTo>
                    <a:pt x="46430" y="68906"/>
                    <a:pt x="47418" y="72486"/>
                    <a:pt x="47542" y="72857"/>
                  </a:cubicBezTo>
                  <a:cubicBezTo>
                    <a:pt x="47598" y="73181"/>
                    <a:pt x="47794" y="73361"/>
                    <a:pt x="48048" y="73361"/>
                  </a:cubicBezTo>
                  <a:cubicBezTo>
                    <a:pt x="48084" y="73361"/>
                    <a:pt x="48121" y="73358"/>
                    <a:pt x="48159" y="73350"/>
                  </a:cubicBezTo>
                  <a:cubicBezTo>
                    <a:pt x="48530" y="73286"/>
                    <a:pt x="48470" y="72669"/>
                    <a:pt x="48470" y="72669"/>
                  </a:cubicBezTo>
                  <a:cubicBezTo>
                    <a:pt x="48470" y="72669"/>
                    <a:pt x="47665" y="68470"/>
                    <a:pt x="47542" y="67729"/>
                  </a:cubicBezTo>
                  <a:cubicBezTo>
                    <a:pt x="47418" y="67053"/>
                    <a:pt x="47359" y="66371"/>
                    <a:pt x="47542" y="66188"/>
                  </a:cubicBezTo>
                  <a:cubicBezTo>
                    <a:pt x="47589" y="66157"/>
                    <a:pt x="47643" y="66142"/>
                    <a:pt x="47705" y="66142"/>
                  </a:cubicBezTo>
                  <a:cubicBezTo>
                    <a:pt x="47890" y="66142"/>
                    <a:pt x="48144" y="66281"/>
                    <a:pt x="48470" y="66559"/>
                  </a:cubicBezTo>
                  <a:cubicBezTo>
                    <a:pt x="48900" y="66929"/>
                    <a:pt x="49394" y="67176"/>
                    <a:pt x="50011" y="67359"/>
                  </a:cubicBezTo>
                  <a:cubicBezTo>
                    <a:pt x="50089" y="67374"/>
                    <a:pt x="50157" y="67381"/>
                    <a:pt x="50216" y="67381"/>
                  </a:cubicBezTo>
                  <a:cubicBezTo>
                    <a:pt x="50629" y="67381"/>
                    <a:pt x="50629" y="67053"/>
                    <a:pt x="50629" y="67053"/>
                  </a:cubicBezTo>
                  <a:cubicBezTo>
                    <a:pt x="50629" y="67053"/>
                    <a:pt x="50323" y="66742"/>
                    <a:pt x="49888" y="66435"/>
                  </a:cubicBezTo>
                  <a:cubicBezTo>
                    <a:pt x="49458" y="66124"/>
                    <a:pt x="49147" y="65571"/>
                    <a:pt x="48900" y="64953"/>
                  </a:cubicBezTo>
                  <a:cubicBezTo>
                    <a:pt x="48717" y="64336"/>
                    <a:pt x="48470" y="64148"/>
                    <a:pt x="47976" y="63407"/>
                  </a:cubicBezTo>
                  <a:cubicBezTo>
                    <a:pt x="47482" y="62667"/>
                    <a:pt x="46801" y="62237"/>
                    <a:pt x="46307" y="61866"/>
                  </a:cubicBezTo>
                  <a:cubicBezTo>
                    <a:pt x="46001" y="61619"/>
                    <a:pt x="45689" y="61555"/>
                    <a:pt x="45689" y="61555"/>
                  </a:cubicBezTo>
                  <a:cubicBezTo>
                    <a:pt x="45689" y="61555"/>
                    <a:pt x="45630" y="61432"/>
                    <a:pt x="45689" y="61185"/>
                  </a:cubicBezTo>
                  <a:cubicBezTo>
                    <a:pt x="45813" y="61002"/>
                    <a:pt x="45630" y="60691"/>
                    <a:pt x="45507" y="60261"/>
                  </a:cubicBezTo>
                  <a:cubicBezTo>
                    <a:pt x="45383" y="59826"/>
                    <a:pt x="44642" y="57851"/>
                    <a:pt x="44148" y="55692"/>
                  </a:cubicBezTo>
                  <a:cubicBezTo>
                    <a:pt x="43590" y="53529"/>
                    <a:pt x="42666" y="47601"/>
                    <a:pt x="41985" y="46060"/>
                  </a:cubicBezTo>
                  <a:cubicBezTo>
                    <a:pt x="41308" y="44578"/>
                    <a:pt x="40567" y="43961"/>
                    <a:pt x="40567" y="43961"/>
                  </a:cubicBezTo>
                  <a:cubicBezTo>
                    <a:pt x="40567" y="43961"/>
                    <a:pt x="40567" y="43650"/>
                    <a:pt x="40444" y="42109"/>
                  </a:cubicBezTo>
                  <a:cubicBezTo>
                    <a:pt x="40320" y="40563"/>
                    <a:pt x="39639" y="37416"/>
                    <a:pt x="39515" y="35500"/>
                  </a:cubicBezTo>
                  <a:cubicBezTo>
                    <a:pt x="39392" y="33647"/>
                    <a:pt x="39268" y="31054"/>
                    <a:pt x="39392" y="28649"/>
                  </a:cubicBezTo>
                  <a:cubicBezTo>
                    <a:pt x="39456" y="26303"/>
                    <a:pt x="39085" y="24756"/>
                    <a:pt x="38774" y="23956"/>
                  </a:cubicBezTo>
                  <a:cubicBezTo>
                    <a:pt x="38404" y="23151"/>
                    <a:pt x="37480" y="22410"/>
                    <a:pt x="36245" y="22040"/>
                  </a:cubicBezTo>
                  <a:cubicBezTo>
                    <a:pt x="34946" y="21669"/>
                    <a:pt x="33588" y="20993"/>
                    <a:pt x="32477" y="20622"/>
                  </a:cubicBezTo>
                  <a:cubicBezTo>
                    <a:pt x="31306" y="20252"/>
                    <a:pt x="30624" y="19634"/>
                    <a:pt x="29577" y="19017"/>
                  </a:cubicBezTo>
                  <a:cubicBezTo>
                    <a:pt x="28466" y="18399"/>
                    <a:pt x="28589" y="17905"/>
                    <a:pt x="28589" y="17347"/>
                  </a:cubicBezTo>
                  <a:lnTo>
                    <a:pt x="28589" y="14942"/>
                  </a:lnTo>
                  <a:cubicBezTo>
                    <a:pt x="28589" y="14942"/>
                    <a:pt x="29330" y="14077"/>
                    <a:pt x="29760" y="12843"/>
                  </a:cubicBezTo>
                  <a:cubicBezTo>
                    <a:pt x="30195" y="11608"/>
                    <a:pt x="30007" y="11050"/>
                    <a:pt x="30007" y="11050"/>
                  </a:cubicBezTo>
                  <a:cubicBezTo>
                    <a:pt x="30624" y="10867"/>
                    <a:pt x="30935" y="10556"/>
                    <a:pt x="31182" y="9938"/>
                  </a:cubicBezTo>
                  <a:cubicBezTo>
                    <a:pt x="31429" y="9321"/>
                    <a:pt x="31736" y="9015"/>
                    <a:pt x="31923" y="8333"/>
                  </a:cubicBezTo>
                  <a:cubicBezTo>
                    <a:pt x="32170" y="7656"/>
                    <a:pt x="31923" y="6975"/>
                    <a:pt x="31489" y="6851"/>
                  </a:cubicBezTo>
                  <a:cubicBezTo>
                    <a:pt x="31420" y="6837"/>
                    <a:pt x="31356" y="6831"/>
                    <a:pt x="31296" y="6831"/>
                  </a:cubicBezTo>
                  <a:cubicBezTo>
                    <a:pt x="30819" y="6831"/>
                    <a:pt x="30624" y="7222"/>
                    <a:pt x="30624" y="7222"/>
                  </a:cubicBezTo>
                  <a:cubicBezTo>
                    <a:pt x="30624" y="7222"/>
                    <a:pt x="31242" y="4011"/>
                    <a:pt x="30441" y="2717"/>
                  </a:cubicBezTo>
                  <a:cubicBezTo>
                    <a:pt x="29330" y="988"/>
                    <a:pt x="27972" y="0"/>
                    <a:pt x="25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4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Evaluation Model</a:t>
            </a:r>
            <a:endParaRPr dirty="0"/>
          </a:p>
        </p:txBody>
      </p:sp>
      <p:pic>
        <p:nvPicPr>
          <p:cNvPr id="3" name="Picture 2" descr="Chart&#10;&#10;Description automatically generated">
            <a:extLst>
              <a:ext uri="{FF2B5EF4-FFF2-40B4-BE49-F238E27FC236}">
                <a16:creationId xmlns:a16="http://schemas.microsoft.com/office/drawing/2014/main" id="{8F0468EB-EAE7-4957-94DF-CDD0B2FCDDD3}"/>
              </a:ext>
            </a:extLst>
          </p:cNvPr>
          <p:cNvPicPr>
            <a:picLocks noChangeAspect="1"/>
          </p:cNvPicPr>
          <p:nvPr/>
        </p:nvPicPr>
        <p:blipFill>
          <a:blip r:embed="rId3"/>
          <a:stretch>
            <a:fillRect/>
          </a:stretch>
        </p:blipFill>
        <p:spPr>
          <a:xfrm>
            <a:off x="208529" y="1562460"/>
            <a:ext cx="8726942" cy="2018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5B7B-829D-4DFB-B439-D5D997C3BDB1}"/>
              </a:ext>
            </a:extLst>
          </p:cNvPr>
          <p:cNvSpPr>
            <a:spLocks noGrp="1"/>
          </p:cNvSpPr>
          <p:nvPr>
            <p:ph type="title"/>
          </p:nvPr>
        </p:nvSpPr>
        <p:spPr/>
        <p:txBody>
          <a:bodyPr/>
          <a:lstStyle/>
          <a:p>
            <a:r>
              <a:rPr lang="en-US" dirty="0"/>
              <a:t>Decision Tree</a:t>
            </a:r>
          </a:p>
        </p:txBody>
      </p:sp>
      <p:pic>
        <p:nvPicPr>
          <p:cNvPr id="4" name="Picture 3" descr="Chart&#10;&#10;Description automatically generated">
            <a:extLst>
              <a:ext uri="{FF2B5EF4-FFF2-40B4-BE49-F238E27FC236}">
                <a16:creationId xmlns:a16="http://schemas.microsoft.com/office/drawing/2014/main" id="{4695DC1C-8899-4C5C-9782-44A1BAD4787F}"/>
              </a:ext>
            </a:extLst>
          </p:cNvPr>
          <p:cNvPicPr>
            <a:picLocks noChangeAspect="1"/>
          </p:cNvPicPr>
          <p:nvPr/>
        </p:nvPicPr>
        <p:blipFill>
          <a:blip r:embed="rId3"/>
          <a:stretch>
            <a:fillRect/>
          </a:stretch>
        </p:blipFill>
        <p:spPr>
          <a:xfrm>
            <a:off x="2241751" y="1202828"/>
            <a:ext cx="4660447" cy="3615864"/>
          </a:xfrm>
          <a:prstGeom prst="rect">
            <a:avLst/>
          </a:prstGeom>
        </p:spPr>
      </p:pic>
    </p:spTree>
    <p:extLst>
      <p:ext uri="{BB962C8B-B14F-4D97-AF65-F5344CB8AC3E}">
        <p14:creationId xmlns:p14="http://schemas.microsoft.com/office/powerpoint/2010/main" val="220720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5B7B-829D-4DFB-B439-D5D997C3BDB1}"/>
              </a:ext>
            </a:extLst>
          </p:cNvPr>
          <p:cNvSpPr>
            <a:spLocks noGrp="1"/>
          </p:cNvSpPr>
          <p:nvPr>
            <p:ph type="title"/>
          </p:nvPr>
        </p:nvSpPr>
        <p:spPr/>
        <p:txBody>
          <a:bodyPr/>
          <a:lstStyle/>
          <a:p>
            <a:r>
              <a:rPr lang="en-US" dirty="0"/>
              <a:t>The Attributes</a:t>
            </a:r>
          </a:p>
        </p:txBody>
      </p:sp>
      <p:pic>
        <p:nvPicPr>
          <p:cNvPr id="9" name="Picture 8" descr="Chart&#10;&#10;Description automatically generated">
            <a:extLst>
              <a:ext uri="{FF2B5EF4-FFF2-40B4-BE49-F238E27FC236}">
                <a16:creationId xmlns:a16="http://schemas.microsoft.com/office/drawing/2014/main" id="{FAB6E710-37FB-4068-8085-B70C540D6998}"/>
              </a:ext>
            </a:extLst>
          </p:cNvPr>
          <p:cNvPicPr>
            <a:picLocks noChangeAspect="1"/>
          </p:cNvPicPr>
          <p:nvPr/>
        </p:nvPicPr>
        <p:blipFill>
          <a:blip r:embed="rId3"/>
          <a:stretch>
            <a:fillRect/>
          </a:stretch>
        </p:blipFill>
        <p:spPr>
          <a:xfrm>
            <a:off x="4724470" y="2726591"/>
            <a:ext cx="4305901" cy="1428949"/>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9150A653-9495-47DB-8FF5-1050E9C563B4}"/>
              </a:ext>
            </a:extLst>
          </p:cNvPr>
          <p:cNvPicPr>
            <a:picLocks noChangeAspect="1"/>
          </p:cNvPicPr>
          <p:nvPr/>
        </p:nvPicPr>
        <p:blipFill>
          <a:blip r:embed="rId4"/>
          <a:stretch>
            <a:fillRect/>
          </a:stretch>
        </p:blipFill>
        <p:spPr>
          <a:xfrm>
            <a:off x="113629" y="2116905"/>
            <a:ext cx="4324954" cy="2038635"/>
          </a:xfrm>
          <a:prstGeom prst="rect">
            <a:avLst/>
          </a:prstGeom>
        </p:spPr>
      </p:pic>
      <p:sp>
        <p:nvSpPr>
          <p:cNvPr id="13" name="Title 1">
            <a:extLst>
              <a:ext uri="{FF2B5EF4-FFF2-40B4-BE49-F238E27FC236}">
                <a16:creationId xmlns:a16="http://schemas.microsoft.com/office/drawing/2014/main" id="{0EABB537-1917-4A32-B91E-105AE3A43EA1}"/>
              </a:ext>
            </a:extLst>
          </p:cNvPr>
          <p:cNvSpPr txBox="1">
            <a:spLocks/>
          </p:cNvSpPr>
          <p:nvPr/>
        </p:nvSpPr>
        <p:spPr>
          <a:xfrm>
            <a:off x="415884" y="1633045"/>
            <a:ext cx="3720443"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Lilita One"/>
              <a:buNone/>
              <a:defRPr sz="2800" b="0" i="0" u="none" strike="noStrike" cap="none">
                <a:solidFill>
                  <a:schemeClr val="lt2"/>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Most Attributes</a:t>
            </a:r>
          </a:p>
        </p:txBody>
      </p:sp>
      <p:sp>
        <p:nvSpPr>
          <p:cNvPr id="14" name="Title 1">
            <a:extLst>
              <a:ext uri="{FF2B5EF4-FFF2-40B4-BE49-F238E27FC236}">
                <a16:creationId xmlns:a16="http://schemas.microsoft.com/office/drawing/2014/main" id="{01439C6F-C238-48F1-BCC0-0E74ED3F1E8D}"/>
              </a:ext>
            </a:extLst>
          </p:cNvPr>
          <p:cNvSpPr txBox="1">
            <a:spLocks/>
          </p:cNvSpPr>
          <p:nvPr/>
        </p:nvSpPr>
        <p:spPr>
          <a:xfrm>
            <a:off x="4820251" y="1649696"/>
            <a:ext cx="4114338"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Lilita One"/>
              <a:buNone/>
              <a:defRPr sz="2800" b="0" i="0" u="none" strike="noStrike" cap="none">
                <a:solidFill>
                  <a:schemeClr val="lt2"/>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Least Attributes</a:t>
            </a:r>
          </a:p>
        </p:txBody>
      </p:sp>
    </p:spTree>
    <p:extLst>
      <p:ext uri="{BB962C8B-B14F-4D97-AF65-F5344CB8AC3E}">
        <p14:creationId xmlns:p14="http://schemas.microsoft.com/office/powerpoint/2010/main" val="2296111405"/>
      </p:ext>
    </p:extLst>
  </p:cSld>
  <p:clrMapOvr>
    <a:masterClrMapping/>
  </p:clrMapOvr>
</p:sld>
</file>

<file path=ppt/theme/theme1.xml><?xml version="1.0" encoding="utf-8"?>
<a:theme xmlns:a="http://schemas.openxmlformats.org/drawingml/2006/main"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On-screen Show (16:9)</PresentationFormat>
  <Paragraphs>81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Lilita One</vt:lpstr>
      <vt:lpstr>Nunito ExtraBold</vt:lpstr>
      <vt:lpstr>Neucha</vt:lpstr>
      <vt:lpstr>Nunito</vt:lpstr>
      <vt:lpstr>Arial</vt:lpstr>
      <vt:lpstr>Cardiovascular Disease by Slidesgo</vt:lpstr>
      <vt:lpstr>HEART DISEASE</vt:lpstr>
      <vt:lpstr>Heart Disease</vt:lpstr>
      <vt:lpstr>Heart Healthy Co.</vt:lpstr>
      <vt:lpstr>Predictive Software</vt:lpstr>
      <vt:lpstr>Data Source</vt:lpstr>
      <vt:lpstr>Data Preparation</vt:lpstr>
      <vt:lpstr>Evaluation Model</vt:lpstr>
      <vt:lpstr>Decision Tree</vt:lpstr>
      <vt:lpstr>The Attributes</vt:lpstr>
      <vt:lpstr>How can this model be used?</vt:lpstr>
      <vt:lpstr>Where to go from here</vt:lpstr>
      <vt:lpstr>What I’ve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dc:creator>Cole Phillips</dc:creator>
  <cp:lastModifiedBy>Cole Phillips</cp:lastModifiedBy>
  <cp:revision>1</cp:revision>
  <dcterms:modified xsi:type="dcterms:W3CDTF">2021-11-08T08:07:11Z</dcterms:modified>
</cp:coreProperties>
</file>