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2B8E0-F334-4A99-9942-1C64AADB61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C9EE-34F2-4670-9171-4ED3D0CB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91C2D-8878-46AD-A524-B03838F1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028C-3DBA-4E28-B705-E6FFE715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241C-12B9-46C3-8B13-97F43AB4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F9BE-D247-4D54-B674-37816609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A873-026B-495E-81ED-2CA169FB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8414-2A98-4A89-811A-8F0BF0AF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9259-06B5-4B62-90ED-0033454C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C08C-44F3-4AAC-B0C9-118F775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97D5-7F18-4D19-AA36-6F28B579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9CC1F-D7CA-44D9-98E9-E9363F913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FF5AD-643F-46C1-8655-75AE9510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3EDC-433B-4B3C-9428-53F5495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4DCE-EC08-472F-AEB5-64093B90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184A-03DE-4CEC-B0C3-D4C2E79E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5A10-1BC2-4C46-A3BE-DD0A36E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BC13-D0E3-4DA4-94A8-131C475F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52D5-8C07-42CC-97F1-4AC78264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FD976-90C7-4906-9EF1-F985C8C7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726E-3235-4E4D-80E1-8D241E2D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0A17-1B70-4D51-A2AD-351E28AF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8C43-21E5-4E39-9E3D-C31597DF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7E2F-5019-487B-B232-78B692C7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F704-744E-41A6-80E8-A1412344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B534-2D6E-45EB-A137-C98871B4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A79C-B177-4DBE-B1C3-7A914D5B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22F3-6C54-46D1-9766-576B8B2D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FC17F-CE15-493D-AC1E-B89F85590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04D00-AC59-467F-B970-C3E36418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6A1DB-1365-4D95-A17E-BC67B87D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53D96-131A-49ED-980F-6D51B7BB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6CFB-755C-410C-9FA1-91EEEC2F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AD9A-D272-48D2-B686-E773DA30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5E7F8-451F-418D-889A-851101FC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46673-7A6B-47DE-B919-5AD4BFDB5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58E67-507B-4812-9F34-8604D571C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D8142-D0C7-4627-BA23-0EFF871E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D1612-DBBB-48CE-9EED-E8371109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0ED73-06F2-4193-AAA6-B2C89BC0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3C9E-22E4-4972-8DDE-AC5D282D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3C345-1187-408C-99B7-C6E811F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CB781-703B-4807-A8D5-9522CB7A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DC110-AFBE-4876-B503-9B0D7600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8B233-A4D1-448B-BF06-1DC90DEE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886CC-353C-45AB-804C-778F0BC1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63D99-5AB7-454B-9C67-F61B8F62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1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7B96-8FDE-47D8-8171-116CAC35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2CE6-F907-4FD0-93E1-35EBE564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AC54A-1D79-4E3A-A1E5-30782EB8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2F50-9320-4A37-A370-7B4331B3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1818-8B0C-4585-9FBF-62A0B832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983F1-9C40-4064-A7E3-37CAE64C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A711-3F24-4FBD-8B57-89D4E3BE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A0361-45AC-409E-BD6E-366DBB0A1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9DF8D-A267-467E-A17C-D884531D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6F4B7-5EB0-47C1-BC38-6151725B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58CCE-0214-4F1F-8339-FC31B3D9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A4535-922F-4667-AF57-50E4C361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03AB0-959B-48C8-8904-6B0CEFF1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12BC-15A2-4F77-9485-0BE8D7B8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91FE-8767-4769-98D4-43048E12E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C150A-B6F8-4614-858A-B3E6BBD5BD0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34C1-8DC3-4CFA-A633-B6DED880A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6459-8D4D-4F72-A72E-DEE71320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234C-7712-4FC9-9DB9-CD3B004B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78B2-C9A4-43E6-AE55-51F2C3205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861D0-CD86-4529-980E-4ADD995F3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237D2-9D85-4B00-B398-0AA8B1B1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0" y="0"/>
            <a:ext cx="12276312" cy="69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FFD9-EB21-4D2E-9D99-A12267F4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AAFB-E478-43FC-A27A-F1B66EE4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C162D-8E20-4CBD-8ED3-1D1B6B9E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49" y="0"/>
            <a:ext cx="12332097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A26C91-6BAB-451E-9163-7C245F5E74DC}"/>
              </a:ext>
            </a:extLst>
          </p:cNvPr>
          <p:cNvSpPr/>
          <p:nvPr/>
        </p:nvSpPr>
        <p:spPr>
          <a:xfrm>
            <a:off x="923192" y="3270738"/>
            <a:ext cx="4018085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FC0-2016-45A5-854D-B6B075F5AD9D}"/>
              </a:ext>
            </a:extLst>
          </p:cNvPr>
          <p:cNvSpPr/>
          <p:nvPr/>
        </p:nvSpPr>
        <p:spPr>
          <a:xfrm>
            <a:off x="6887307" y="3270738"/>
            <a:ext cx="4018085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B880-0741-443B-AE16-28C6E362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BC2-EC09-4EC3-9CF5-6027231C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38898-98E1-4CD3-A5E2-B6AB86F2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"/>
            <a:ext cx="12192000" cy="6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B17A-6942-43AD-9786-8A66670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87C5-E866-4353-B99A-3E2854D7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25D84-8876-4B0A-A849-0CEC7654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"/>
            <a:ext cx="12192000" cy="6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8A35-0FCB-43B4-969F-945025C3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070B-7B5D-421D-98C6-9C87BC1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109AA-16ED-48A2-8266-2438E08C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"/>
            <a:ext cx="12192000" cy="6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8013-0D6F-4F24-90BC-FEAAA37B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33E9-2F69-4260-925D-84C9640A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019D5-470A-4384-AA5F-01845060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"/>
            <a:ext cx="12192000" cy="6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10D2-0AF2-4C43-B9FD-C7CBFAEB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79A2-F8A7-40ED-9DA8-E738713D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64393-A420-4291-A62D-E9B126E7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" y="0"/>
            <a:ext cx="12212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591642-64DD-4268-93BA-F248907C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08"/>
            <a:ext cx="12191999" cy="68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4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604610-3492-41BF-8555-7468C0F5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0"/>
            <a:ext cx="12191999" cy="68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FE8-6B5A-4DE2-A4C8-EA898BC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AD04-99BB-4573-846B-E07F32D3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91782-6649-427F-823A-353A934B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95"/>
            <a:ext cx="12258674" cy="68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Chung-thuy Pham</dc:creator>
  <cp:lastModifiedBy>Chung-thuy Pham</cp:lastModifiedBy>
  <cp:revision>4</cp:revision>
  <dcterms:created xsi:type="dcterms:W3CDTF">2019-04-03T18:50:13Z</dcterms:created>
  <dcterms:modified xsi:type="dcterms:W3CDTF">2019-04-04T00:18:04Z</dcterms:modified>
</cp:coreProperties>
</file>