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AF1568-4821-4408-9688-33746D71C0C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436FE7-2A34-4D5C-B2B4-0E5C168F04A9}" type="datetimeFigureOut">
              <a:rPr lang="en-IN" smtClean="0"/>
              <a:t>28-08-2016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/>
              <a:t>Create a complete app with frontend and backend which enables the user to view a list of feed which is constantly updating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Prajakta </a:t>
            </a:r>
            <a:r>
              <a:rPr lang="en-US" dirty="0"/>
              <a:t>N</a:t>
            </a:r>
            <a:r>
              <a:rPr lang="en-US" dirty="0" smtClean="0"/>
              <a:t>arayankar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</a:t>
            </a:r>
            <a:endParaRPr lang="en-I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Login </a:t>
            </a:r>
            <a:r>
              <a:rPr lang="en-US" sz="1800" dirty="0" smtClean="0"/>
              <a:t>Page: User need to login to create tweet</a:t>
            </a: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Note:  </a:t>
            </a:r>
            <a:r>
              <a:rPr lang="en-US" sz="1800" dirty="0" smtClean="0"/>
              <a:t>username</a:t>
            </a:r>
            <a:r>
              <a:rPr lang="en-US" sz="1800" dirty="0"/>
              <a:t>: </a:t>
            </a:r>
            <a:r>
              <a:rPr lang="en-US" sz="1800" dirty="0" err="1"/>
              <a:t>prajakta</a:t>
            </a:r>
            <a:r>
              <a:rPr lang="en-US" sz="1800" dirty="0"/>
              <a:t>, password: </a:t>
            </a:r>
            <a:r>
              <a:rPr lang="en-US" sz="1800" dirty="0" err="1" smtClean="0"/>
              <a:t>prajakta</a:t>
            </a: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2" y="2132856"/>
            <a:ext cx="7696674" cy="37183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</a:t>
            </a:r>
            <a:endParaRPr lang="en-I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Home Page after </a:t>
            </a:r>
            <a:r>
              <a:rPr lang="en-US" sz="1800" dirty="0" smtClean="0"/>
              <a:t>login: We can create tweets using form on RHS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81871"/>
            <a:ext cx="7582210" cy="373763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Live </a:t>
            </a:r>
            <a:r>
              <a:rPr lang="en-US" sz="4400" dirty="0" smtClean="0"/>
              <a:t>Update</a:t>
            </a:r>
            <a:endParaRPr lang="en-IN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51897"/>
            <a:ext cx="7632848" cy="3822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3407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web page in two browser and add tweet from one. We will observe live update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Functionalities in Tweet App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800" dirty="0" smtClean="0"/>
              <a:t>Everyone </a:t>
            </a:r>
            <a:r>
              <a:rPr lang="en-IN" sz="1800" dirty="0"/>
              <a:t>can see tweets from all users</a:t>
            </a:r>
          </a:p>
          <a:p>
            <a:pPr lvl="0"/>
            <a:r>
              <a:rPr lang="en-US" sz="1800" dirty="0" smtClean="0"/>
              <a:t>User can create new tweet</a:t>
            </a:r>
            <a:endParaRPr lang="en-IN" sz="1800" dirty="0"/>
          </a:p>
          <a:p>
            <a:pPr lvl="0"/>
            <a:r>
              <a:rPr lang="en-IN" sz="1800" dirty="0"/>
              <a:t>User can also register him/herself in Tweet App</a:t>
            </a:r>
          </a:p>
          <a:p>
            <a:pPr lvl="0"/>
            <a:r>
              <a:rPr lang="en-IN" sz="1800" dirty="0"/>
              <a:t>Feed update is live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738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Technologies used in Tweet App</a:t>
            </a:r>
            <a:endParaRPr lang="en-IN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32091"/>
              </p:ext>
            </p:extLst>
          </p:nvPr>
        </p:nvGraphicFramePr>
        <p:xfrm>
          <a:off x="457200" y="1600200"/>
          <a:ext cx="7620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14600"/>
                <a:gridCol w="5305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development</a:t>
                      </a:r>
                      <a:endParaRPr lang="en-IN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ExpressJS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end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HTML, CSS, AngularJS</a:t>
                      </a:r>
                      <a:endParaRPr lang="en-I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3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Libraries </a:t>
            </a:r>
            <a:r>
              <a:rPr lang="en-US" sz="4400" dirty="0" smtClean="0"/>
              <a:t>used</a:t>
            </a:r>
            <a:r>
              <a:rPr lang="en-US" sz="4400" dirty="0"/>
              <a:t> </a:t>
            </a:r>
            <a:r>
              <a:rPr lang="en-US" sz="4400" dirty="0" smtClean="0"/>
              <a:t>in Tweet App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live update: 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SocketIO</a:t>
            </a:r>
            <a:r>
              <a:rPr lang="en-US" sz="1800" dirty="0" smtClean="0"/>
              <a:t> </a:t>
            </a:r>
            <a:endParaRPr lang="en-IN" sz="1800" dirty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Server </a:t>
            </a:r>
            <a:r>
              <a:rPr lang="en-US" sz="1800" dirty="0"/>
              <a:t>side: socket.io </a:t>
            </a:r>
            <a:r>
              <a:rPr lang="en-US" sz="1800" dirty="0" err="1"/>
              <a:t>npm</a:t>
            </a:r>
            <a:endParaRPr lang="en-IN" sz="1800" dirty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Client </a:t>
            </a:r>
            <a:r>
              <a:rPr lang="en-US" sz="1800" dirty="0"/>
              <a:t>side: </a:t>
            </a:r>
            <a:r>
              <a:rPr lang="en-US" sz="1800" dirty="0" smtClean="0"/>
              <a:t> socket.io-client, </a:t>
            </a:r>
            <a:r>
              <a:rPr lang="en-US" sz="1800" dirty="0"/>
              <a:t> </a:t>
            </a:r>
            <a:r>
              <a:rPr lang="en-US" sz="1800" dirty="0" smtClean="0"/>
              <a:t>angular-socket-</a:t>
            </a:r>
            <a:r>
              <a:rPr lang="en-US" sz="1800" dirty="0" err="1" smtClean="0"/>
              <a:t>io</a:t>
            </a:r>
            <a:endParaRPr lang="en-IN" sz="1800" dirty="0"/>
          </a:p>
          <a:p>
            <a:r>
              <a:rPr lang="en-US" sz="1800" dirty="0"/>
              <a:t>Database driver: </a:t>
            </a:r>
          </a:p>
          <a:p>
            <a:pPr marL="114300" indent="0">
              <a:buNone/>
            </a:pPr>
            <a:r>
              <a:rPr lang="en-US" sz="1800" dirty="0" smtClean="0"/>
              <a:t>	Server side: mongoose </a:t>
            </a:r>
            <a:r>
              <a:rPr lang="en-US" sz="1800" dirty="0" err="1"/>
              <a:t>npm</a:t>
            </a:r>
            <a:endParaRPr lang="en-IN" sz="1800" dirty="0"/>
          </a:p>
          <a:p>
            <a:r>
              <a:rPr lang="en-US" sz="1800" dirty="0"/>
              <a:t>Image upload: 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Server </a:t>
            </a:r>
            <a:r>
              <a:rPr lang="en-US" sz="1800" dirty="0"/>
              <a:t>side: </a:t>
            </a:r>
            <a:r>
              <a:rPr lang="en-US" sz="1800" dirty="0" err="1"/>
              <a:t>multer</a:t>
            </a:r>
            <a:r>
              <a:rPr lang="en-US" sz="1800" dirty="0"/>
              <a:t> </a:t>
            </a:r>
            <a:r>
              <a:rPr lang="en-US" sz="1800" dirty="0" err="1"/>
              <a:t>npm</a:t>
            </a:r>
            <a:endParaRPr lang="en-IN" sz="1800" dirty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Client </a:t>
            </a:r>
            <a:r>
              <a:rPr lang="en-US" sz="1800" dirty="0"/>
              <a:t>side: </a:t>
            </a:r>
            <a:r>
              <a:rPr lang="en-US" sz="1800" dirty="0" smtClean="0"/>
              <a:t>ng-file-upload</a:t>
            </a:r>
          </a:p>
          <a:p>
            <a:r>
              <a:rPr lang="en-US" sz="1800" dirty="0" smtClean="0"/>
              <a:t>Unit testing:</a:t>
            </a:r>
          </a:p>
          <a:p>
            <a:pPr marL="114300" indent="0">
              <a:buNone/>
            </a:pPr>
            <a:r>
              <a:rPr lang="en-US" sz="1800" dirty="0"/>
              <a:t>	m</a:t>
            </a:r>
            <a:r>
              <a:rPr lang="en-US" sz="1800" dirty="0" smtClean="0"/>
              <a:t>ocha </a:t>
            </a:r>
            <a:r>
              <a:rPr lang="en-US" sz="1800" dirty="0" err="1" smtClean="0"/>
              <a:t>npm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</a:t>
            </a:r>
            <a:r>
              <a:rPr lang="en-US" sz="1800" dirty="0" err="1" smtClean="0"/>
              <a:t>upertest</a:t>
            </a:r>
            <a:r>
              <a:rPr lang="en-US" sz="1800" dirty="0" smtClean="0"/>
              <a:t> </a:t>
            </a:r>
            <a:r>
              <a:rPr lang="en-US" sz="1800" dirty="0" err="1" smtClean="0"/>
              <a:t>npm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506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Installation Steps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Install </a:t>
            </a:r>
            <a:r>
              <a:rPr lang="en-US" sz="1800" dirty="0" err="1" smtClean="0"/>
              <a:t>NodeJS</a:t>
            </a:r>
            <a:endParaRPr lang="en-IN" sz="1800" dirty="0"/>
          </a:p>
          <a:p>
            <a:pPr lvl="0"/>
            <a:r>
              <a:rPr lang="en-US" sz="1800" dirty="0"/>
              <a:t>Install MongoDB</a:t>
            </a:r>
            <a:endParaRPr lang="en-IN" sz="1800" dirty="0"/>
          </a:p>
          <a:p>
            <a:pPr lvl="0"/>
            <a:r>
              <a:rPr lang="en-US" sz="1800" dirty="0"/>
              <a:t>Set environment variable for mongo</a:t>
            </a:r>
            <a:endParaRPr lang="en-IN" sz="1800" dirty="0"/>
          </a:p>
          <a:p>
            <a:pPr lvl="0"/>
            <a:r>
              <a:rPr lang="en-US" sz="1800" dirty="0"/>
              <a:t>Start </a:t>
            </a:r>
            <a:r>
              <a:rPr lang="en-US" sz="1800" dirty="0" err="1"/>
              <a:t>mongod</a:t>
            </a:r>
            <a:r>
              <a:rPr lang="en-US" sz="1800" dirty="0"/>
              <a:t> </a:t>
            </a:r>
            <a:r>
              <a:rPr lang="en-US" sz="1800" dirty="0" smtClean="0"/>
              <a:t>server</a:t>
            </a:r>
          </a:p>
          <a:p>
            <a:pPr lvl="0"/>
            <a:r>
              <a:rPr lang="en-US" sz="1800" dirty="0" smtClean="0"/>
              <a:t>Install bower</a:t>
            </a:r>
            <a:endParaRPr lang="en-IN" sz="1800" dirty="0"/>
          </a:p>
          <a:p>
            <a:pPr lvl="0"/>
            <a:r>
              <a:rPr lang="en-US" sz="1800" dirty="0"/>
              <a:t>Unzip code</a:t>
            </a:r>
            <a:endParaRPr lang="en-IN" sz="1800" dirty="0"/>
          </a:p>
          <a:p>
            <a:pPr lvl="0"/>
            <a:r>
              <a:rPr lang="en-US" sz="1800" dirty="0"/>
              <a:t>Run tweet.bat file</a:t>
            </a:r>
            <a:endParaRPr lang="en-IN" sz="1800" dirty="0"/>
          </a:p>
          <a:p>
            <a:pPr lvl="0"/>
            <a:r>
              <a:rPr lang="en-US" sz="1800" dirty="0"/>
              <a:t>Once the server is started, open </a:t>
            </a:r>
            <a:r>
              <a:rPr lang="en-US" sz="1800" u="sng" dirty="0">
                <a:hlinkClick r:id="rId2"/>
              </a:rPr>
              <a:t>http://localhost:3000</a:t>
            </a:r>
            <a:r>
              <a:rPr lang="en-US" sz="1800" dirty="0"/>
              <a:t> in </a:t>
            </a:r>
            <a:r>
              <a:rPr lang="en-US" sz="1800" dirty="0" smtClean="0"/>
              <a:t>browser</a:t>
            </a:r>
          </a:p>
          <a:p>
            <a:pPr lvl="0"/>
            <a:endParaRPr lang="en-US" sz="1800" dirty="0"/>
          </a:p>
          <a:p>
            <a:pPr marL="114300" lvl="0" indent="0">
              <a:buNone/>
            </a:pPr>
            <a:r>
              <a:rPr lang="en-US" sz="1800" dirty="0" smtClean="0"/>
              <a:t>(Optional)</a:t>
            </a:r>
          </a:p>
          <a:p>
            <a:r>
              <a:rPr lang="en-US" sz="1800" dirty="0" smtClean="0"/>
              <a:t>For unit testing, install mocha at global level</a:t>
            </a:r>
          </a:p>
          <a:p>
            <a:r>
              <a:rPr lang="en-US" sz="1800" dirty="0" smtClean="0"/>
              <a:t>Go to folder test and run mocha test.js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136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sz="4400" dirty="0"/>
              <a:t>Entities </a:t>
            </a:r>
            <a:r>
              <a:rPr lang="en-US" sz="4400" dirty="0" smtClean="0"/>
              <a:t>of Tweet App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07989"/>
              </p:ext>
            </p:extLst>
          </p:nvPr>
        </p:nvGraphicFramePr>
        <p:xfrm>
          <a:off x="467544" y="1628800"/>
          <a:ext cx="7560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heading: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username: required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password: required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image: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createdAt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new 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required (username of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APIs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33963"/>
              </p:ext>
            </p:extLst>
          </p:nvPr>
        </p:nvGraphicFramePr>
        <p:xfrm>
          <a:off x="467544" y="1772816"/>
          <a:ext cx="748883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Tweet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http://{{hostname}}/tweet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Body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heading":"My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 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Tweet","description":"This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my first tweet","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":"admin"}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40493"/>
              </p:ext>
            </p:extLst>
          </p:nvPr>
        </p:nvGraphicFramePr>
        <p:xfrm>
          <a:off x="539552" y="4149080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Tweets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http://{{hostname}}/tweet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APIs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27383"/>
              </p:ext>
            </p:extLst>
          </p:nvPr>
        </p:nvGraphicFramePr>
        <p:xfrm>
          <a:off x="539552" y="1412776"/>
          <a:ext cx="7488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User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http://{{hostname}}/user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Body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{"username":"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prajakta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password":"password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7605"/>
              </p:ext>
            </p:extLst>
          </p:nvPr>
        </p:nvGraphicFramePr>
        <p:xfrm>
          <a:off x="539552" y="3284984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User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http://{{hostname}}/user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6873"/>
              </p:ext>
            </p:extLst>
          </p:nvPr>
        </p:nvGraphicFramePr>
        <p:xfrm>
          <a:off x="539552" y="4797152"/>
          <a:ext cx="7488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User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http://{{hostname}}/user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Body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{"username":"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prajakta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password":"password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9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</a:t>
            </a:r>
            <a:endParaRPr lang="en-I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Home </a:t>
            </a:r>
            <a:r>
              <a:rPr lang="en-US" sz="1800" dirty="0" smtClean="0"/>
              <a:t>Page : Display tweets created by all users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116392" cy="345638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133</TotalTime>
  <Words>328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Create a complete app with frontend and backend which enables the user to view a list of feed which is constantly updating </vt:lpstr>
      <vt:lpstr>Functionalities in Tweet App</vt:lpstr>
      <vt:lpstr>Technologies used in Tweet App</vt:lpstr>
      <vt:lpstr>Libraries used in Tweet App</vt:lpstr>
      <vt:lpstr>Installation Steps</vt:lpstr>
      <vt:lpstr>Entities of Tweet App</vt:lpstr>
      <vt:lpstr>APIs</vt:lpstr>
      <vt:lpstr>APIs</vt:lpstr>
      <vt:lpstr>User Interface</vt:lpstr>
      <vt:lpstr>User Interface</vt:lpstr>
      <vt:lpstr>User Interface</vt:lpstr>
      <vt:lpstr>Live Update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complete app with frontend and backend which enables the user to view a list of feed which is constantly updating</dc:title>
  <dc:creator>Prajakta Narayankar</dc:creator>
  <cp:lastModifiedBy>Prajakta Narayankar</cp:lastModifiedBy>
  <cp:revision>28</cp:revision>
  <dcterms:created xsi:type="dcterms:W3CDTF">2016-08-28T06:08:22Z</dcterms:created>
  <dcterms:modified xsi:type="dcterms:W3CDTF">2016-08-28T15:58:09Z</dcterms:modified>
</cp:coreProperties>
</file>