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77" r:id="rId4"/>
    <p:sldId id="278" r:id="rId5"/>
    <p:sldId id="279" r:id="rId6"/>
    <p:sldId id="280" r:id="rId7"/>
    <p:sldId id="274" r:id="rId8"/>
    <p:sldId id="27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025868B-8E25-4797-A706-A925F994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8CCA73-640F-46C5-BB48-EC02C1DE8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40A6-C38C-488A-A449-54C0A3A97F79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DE50AB-4FA7-453B-9713-2E17C6757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B94788-2219-49C9-AE9A-6B74EBF14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B487-2329-4746-A871-9B9CB6BCD0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164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73-0947-48F7-AE45-83035B30D507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EF57-F354-492E-AD20-B715414735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06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5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1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46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6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0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7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2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8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8D3C3-60FF-4B46-AF7B-72A3B1CFD863}" type="datetimeFigureOut">
              <a:rPr lang="da-DK" smtClean="0"/>
              <a:t>21-05-2021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6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ndhedsdatastyrelsen.dk/da/registre-og-services/om-de-nationale-sundhedsregistr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undhedsdatastyrelsen.dk/da/registre-og-services/om-de-nationale-sundhedsregistre/graviditet-foedsler-og-boern/boernedatabasen" TargetMode="External"/><Relationship Id="rId4" Type="http://schemas.openxmlformats.org/officeDocument/2006/relationships/hyperlink" Target="https://www.esundhed.dk/Dokum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t.dk/da/Statistik/dokumentation" TargetMode="External"/><Relationship Id="rId2" Type="http://schemas.openxmlformats.org/officeDocument/2006/relationships/hyperlink" Target="http://www.dst.dk/extranet/forskningvariabellister/Oversigt%20over%20regist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www.dst.dk/extranet/ForskningVariabellister/UDFK%20-%20Grundskolekaraktere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kkp.dk/kvalitetsdatabaser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kkp.dk/kvalitetsdatabaser/databaser/adhd-databasen/" TargetMode="External"/><Relationship Id="rId4" Type="http://schemas.openxmlformats.org/officeDocument/2006/relationships/hyperlink" Target="https://www.rkkp-dokumentation.dk/Public/Default.aspx?msg=ChooseDB&amp;error=WrongPar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hdcourses.ku.dk/DetailKursus.aspx?id=108199&amp;sitepath=SUN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B3F8-2DC0-46CD-8B53-76880BD3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8232"/>
          </a:xfrm>
        </p:spPr>
        <p:txBody>
          <a:bodyPr>
            <a:normAutofit/>
          </a:bodyPr>
          <a:lstStyle/>
          <a:p>
            <a:r>
              <a:rPr lang="da-DK" sz="4000" dirty="0"/>
              <a:t>Oplæg i registre hos DST, SDS og </a:t>
            </a:r>
            <a:r>
              <a:rPr lang="da-DK" sz="4000" dirty="0" err="1"/>
              <a:t>RKKp</a:t>
            </a:r>
            <a:r>
              <a:rPr lang="da-DK" sz="4000" dirty="0"/>
              <a:t>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CD031F-4448-406F-80CA-D85C86390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a-DK" dirty="0"/>
              <a:t>Mikkel Porsborg Andersen </a:t>
            </a:r>
          </a:p>
          <a:p>
            <a:r>
              <a:rPr lang="en-US" dirty="0" err="1"/>
              <a:t>Ph.D</a:t>
            </a:r>
            <a:r>
              <a:rPr lang="en-US" dirty="0"/>
              <a:t>, </a:t>
            </a:r>
            <a:r>
              <a:rPr lang="en-US" dirty="0" err="1"/>
              <a:t>MSc.Public</a:t>
            </a:r>
            <a:r>
              <a:rPr lang="en-US" dirty="0"/>
              <a:t> Health, </a:t>
            </a:r>
            <a:r>
              <a:rPr lang="en-US" dirty="0" err="1"/>
              <a:t>BSc.Sports</a:t>
            </a:r>
            <a:r>
              <a:rPr lang="en-US" dirty="0"/>
              <a:t> Science   </a:t>
            </a:r>
          </a:p>
          <a:p>
            <a:r>
              <a:rPr lang="da-DK" dirty="0"/>
              <a:t>Specialkonsulent i Datamanagement </a:t>
            </a:r>
          </a:p>
          <a:p>
            <a:r>
              <a:rPr lang="da-DK" dirty="0"/>
              <a:t>Kardiologisk Forskningsenhed</a:t>
            </a:r>
          </a:p>
          <a:p>
            <a:r>
              <a:rPr lang="da-DK" dirty="0"/>
              <a:t>Nordsjællands Hospital  </a:t>
            </a:r>
          </a:p>
          <a:p>
            <a:r>
              <a:rPr lang="da-DK" dirty="0"/>
              <a:t>E-mail: mikkel.porsborg.andersen@regionh.dk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DEB6AB-3CE4-4471-A5A5-CAC3BEF0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288" y="3989387"/>
            <a:ext cx="2095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3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A45D2F-C0EC-46A2-BD26-61CCF2E3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/>
              <a:t>Overblik over oplægget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5C04647-41CC-43E6-B39B-0A2A34EA0625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dirty="0"/>
              <a:t>SDS - Sundhedsdatastyrelsen </a:t>
            </a:r>
          </a:p>
          <a:p>
            <a:r>
              <a:rPr lang="da-DK" sz="3200" dirty="0"/>
              <a:t>DST - Danmarks statistik</a:t>
            </a:r>
          </a:p>
          <a:p>
            <a:r>
              <a:rPr lang="da-DK" sz="3200" dirty="0"/>
              <a:t>RKKP - Regionernes Kliniske Kvalitetsudviklingsprogram</a:t>
            </a:r>
          </a:p>
          <a:p>
            <a:r>
              <a:rPr lang="da-DK" sz="3200" dirty="0" err="1"/>
              <a:t>Ph.D</a:t>
            </a:r>
            <a:r>
              <a:rPr lang="da-DK" sz="3200" dirty="0"/>
              <a:t>-kursus</a:t>
            </a:r>
          </a:p>
          <a:p>
            <a:pPr marL="0" indent="0">
              <a:buNone/>
            </a:pPr>
            <a:endParaRPr lang="da-DK" sz="3200" dirty="0"/>
          </a:p>
          <a:p>
            <a:pPr marL="0" indent="0">
              <a:buNone/>
            </a:pPr>
            <a:endParaRPr lang="da-DK" sz="3200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D3F8CA4-BE08-4D0E-9195-29B3907510C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 af 6</a:t>
            </a:r>
          </a:p>
        </p:txBody>
      </p:sp>
    </p:spTree>
    <p:extLst>
      <p:ext uri="{BB962C8B-B14F-4D97-AF65-F5344CB8AC3E}">
        <p14:creationId xmlns:p14="http://schemas.microsoft.com/office/powerpoint/2010/main" val="3775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8C330B4-F72B-4ABD-BD24-50A65247DCCF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panose="05040102010807070707" pitchFamily="18" charset="2"/>
              <a:buNone/>
            </a:pPr>
            <a:r>
              <a:rPr lang="da-DK" sz="3200" dirty="0"/>
              <a:t>Sundhedsdatastyrelsen (SDS)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32F58774-1A75-4CEC-A89E-3BEBCE45F66B}"/>
              </a:ext>
            </a:extLst>
          </p:cNvPr>
          <p:cNvSpPr txBox="1">
            <a:spLocks/>
          </p:cNvSpPr>
          <p:nvPr/>
        </p:nvSpPr>
        <p:spPr>
          <a:xfrm>
            <a:off x="580231" y="1623091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dirty="0"/>
              <a:t>Gennemgang   </a:t>
            </a:r>
          </a:p>
          <a:p>
            <a:r>
              <a:rPr lang="da-DK" sz="3200" dirty="0"/>
              <a:t>Hver enkelt registre </a:t>
            </a:r>
          </a:p>
          <a:p>
            <a:r>
              <a:rPr lang="da-DK" sz="3200" dirty="0"/>
              <a:t>Vigtigt Links nedenfor   </a:t>
            </a: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0E51BA1-6C74-4B6D-BC74-D11C56C4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871" y="1456113"/>
            <a:ext cx="4580303" cy="5163369"/>
          </a:xfrm>
          <a:prstGeom prst="rect">
            <a:avLst/>
          </a:prstGeom>
        </p:spPr>
      </p:pic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DBFE8B3A-609B-450A-915C-81CBDAC86D91}"/>
              </a:ext>
            </a:extLst>
          </p:cNvPr>
          <p:cNvSpPr txBox="1">
            <a:spLocks/>
          </p:cNvSpPr>
          <p:nvPr/>
        </p:nvSpPr>
        <p:spPr>
          <a:xfrm>
            <a:off x="580231" y="2992580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hlinkClick r:id="rId3"/>
              </a:rPr>
              <a:t>De nationale sundhedsregistre</a:t>
            </a:r>
            <a:endParaRPr lang="da-DK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hlinkClick r:id="rId4"/>
              </a:rPr>
              <a:t>Dokumentation</a:t>
            </a:r>
            <a:r>
              <a:rPr lang="da-DK" sz="15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hlinkClick r:id="rId5"/>
              </a:rPr>
              <a:t>Den Nationale Børnedatabase (BDB)</a:t>
            </a:r>
            <a:endParaRPr lang="da-DK" sz="1500" dirty="0"/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id="{3FACD147-F44C-44FC-8A62-82B3D5AEA4B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2 af 6</a:t>
            </a:r>
          </a:p>
        </p:txBody>
      </p:sp>
    </p:spTree>
    <p:extLst>
      <p:ext uri="{BB962C8B-B14F-4D97-AF65-F5344CB8AC3E}">
        <p14:creationId xmlns:p14="http://schemas.microsoft.com/office/powerpoint/2010/main" val="369265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661C3C68-FBF9-49C5-9B00-6E417CBFDD71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/>
              <a:t>Danmarks statistik (DST)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D51517CC-0E9F-4F60-B9CD-CBD0EF1D54FD}"/>
              </a:ext>
            </a:extLst>
          </p:cNvPr>
          <p:cNvSpPr txBox="1">
            <a:spLocks/>
          </p:cNvSpPr>
          <p:nvPr/>
        </p:nvSpPr>
        <p:spPr>
          <a:xfrm>
            <a:off x="580231" y="1623091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dirty="0"/>
              <a:t>Gennemgang   </a:t>
            </a:r>
          </a:p>
          <a:p>
            <a:r>
              <a:rPr lang="da-DK" sz="3200" dirty="0"/>
              <a:t>Hver enkelt registre </a:t>
            </a:r>
          </a:p>
          <a:p>
            <a:r>
              <a:rPr lang="da-DK" sz="3200" dirty="0"/>
              <a:t>Vigtigt Links nedenfor   </a:t>
            </a: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395CDF2-99B3-4E44-8F67-C3888C785D78}"/>
              </a:ext>
            </a:extLst>
          </p:cNvPr>
          <p:cNvSpPr txBox="1">
            <a:spLocks/>
          </p:cNvSpPr>
          <p:nvPr/>
        </p:nvSpPr>
        <p:spPr>
          <a:xfrm>
            <a:off x="580231" y="2992580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hlinkClick r:id="rId2"/>
              </a:rPr>
              <a:t>Registre i </a:t>
            </a:r>
            <a:r>
              <a:rPr lang="da-DK" sz="1500" dirty="0" err="1">
                <a:hlinkClick r:id="rId2"/>
              </a:rPr>
              <a:t>Forskningsservices</a:t>
            </a:r>
            <a:r>
              <a:rPr lang="da-DK" sz="1500" dirty="0">
                <a:hlinkClick r:id="rId2"/>
              </a:rPr>
              <a:t> grunddatabank</a:t>
            </a:r>
            <a:endParaRPr lang="da-DK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hlinkClick r:id="rId3"/>
              </a:rPr>
              <a:t>Dokumentation</a:t>
            </a:r>
            <a:r>
              <a:rPr lang="da-DK" sz="15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hlinkClick r:id="rId4"/>
              </a:rPr>
              <a:t>Grundskolekarakter - UDFK </a:t>
            </a:r>
            <a:endParaRPr lang="da-DK" sz="1500" dirty="0"/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CC8107F0-5DF1-4EC9-8565-F239050E8EBD}"/>
              </a:ext>
            </a:extLst>
          </p:cNvPr>
          <p:cNvSpPr/>
          <p:nvPr/>
        </p:nvSpPr>
        <p:spPr>
          <a:xfrm>
            <a:off x="6271594" y="6118529"/>
            <a:ext cx="4493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/>
              <a:t>http://www.dst.dk/extranet/forskningvariabellister/Oversigt%20over%20registre.html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07E2E39B-82A4-40DB-BD9D-2C4C20870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973" y="1698171"/>
            <a:ext cx="5917726" cy="4368674"/>
          </a:xfrm>
          <a:prstGeom prst="rect">
            <a:avLst/>
          </a:prstGeom>
        </p:spPr>
      </p:pic>
      <p:sp>
        <p:nvSpPr>
          <p:cNvPr id="10" name="Undertitel 2">
            <a:extLst>
              <a:ext uri="{FF2B5EF4-FFF2-40B4-BE49-F238E27FC236}">
                <a16:creationId xmlns:a16="http://schemas.microsoft.com/office/drawing/2014/main" id="{97AB0EC7-81E3-4E5B-8EC4-A90FAF2BAA4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3 af 6</a:t>
            </a:r>
          </a:p>
        </p:txBody>
      </p:sp>
    </p:spTree>
    <p:extLst>
      <p:ext uri="{BB962C8B-B14F-4D97-AF65-F5344CB8AC3E}">
        <p14:creationId xmlns:p14="http://schemas.microsoft.com/office/powerpoint/2010/main" val="41579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BF76AACD-B7DB-480F-A373-8DC9EA8B3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/>
              <a:t>Regionernes kliniske kvalitetsudviklingsprogram (RKKP)</a:t>
            </a:r>
          </a:p>
        </p:txBody>
      </p:sp>
      <p:pic>
        <p:nvPicPr>
          <p:cNvPr id="6" name="Billede 5" descr="Et billede, der indeholder tekst&#10;&#10;Automatisk genereret beskrivelse">
            <a:extLst>
              <a:ext uri="{FF2B5EF4-FFF2-40B4-BE49-F238E27FC236}">
                <a16:creationId xmlns:a16="http://schemas.microsoft.com/office/drawing/2014/main" id="{24D037A0-7ED3-4689-A8AE-EBC6B06D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949" y="1698171"/>
            <a:ext cx="4852443" cy="4262615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9774DF62-B88D-4327-898B-EE409CA14769}"/>
              </a:ext>
            </a:extLst>
          </p:cNvPr>
          <p:cNvSpPr/>
          <p:nvPr/>
        </p:nvSpPr>
        <p:spPr>
          <a:xfrm>
            <a:off x="6774510" y="6049089"/>
            <a:ext cx="42221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1000" dirty="0"/>
              <a:t>https://www.rkkp.dk/forskning/variabellister-til-forskningsadgang/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201C46AA-0CC9-430D-8936-E1FA304B1CE7}"/>
              </a:ext>
            </a:extLst>
          </p:cNvPr>
          <p:cNvSpPr txBox="1">
            <a:spLocks/>
          </p:cNvSpPr>
          <p:nvPr/>
        </p:nvSpPr>
        <p:spPr>
          <a:xfrm>
            <a:off x="580231" y="1623091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3200" dirty="0"/>
              <a:t>Gennemgang   </a:t>
            </a:r>
          </a:p>
          <a:p>
            <a:r>
              <a:rPr lang="da-DK" sz="3200" dirty="0"/>
              <a:t>Hver enkelt registre </a:t>
            </a:r>
          </a:p>
          <a:p>
            <a:r>
              <a:rPr lang="da-DK" sz="3200" dirty="0"/>
              <a:t>Vigtigt Links nedenfor   </a:t>
            </a: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AD765CC7-BA8F-4D37-9FCD-F517E0DBD266}"/>
              </a:ext>
            </a:extLst>
          </p:cNvPr>
          <p:cNvSpPr txBox="1">
            <a:spLocks/>
          </p:cNvSpPr>
          <p:nvPr/>
        </p:nvSpPr>
        <p:spPr>
          <a:xfrm>
            <a:off x="580231" y="2992580"/>
            <a:ext cx="4951446" cy="180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hlinkClick r:id="rId3"/>
              </a:rPr>
              <a:t>Kliniske Kvalitetsdatabaser</a:t>
            </a:r>
            <a:r>
              <a:rPr lang="da-DK" sz="15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hlinkClick r:id="rId4"/>
              </a:rPr>
              <a:t>Dokumentation</a:t>
            </a:r>
            <a:endParaRPr lang="da-DK" sz="15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dirty="0">
                <a:hlinkClick r:id="rId5"/>
              </a:rPr>
              <a:t>ADHD Databasen  </a:t>
            </a:r>
            <a:endParaRPr lang="da-DK" sz="1500" dirty="0"/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672F05E6-B57D-41C0-B7F6-CB9752B1EBE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4 af 6</a:t>
            </a:r>
          </a:p>
        </p:txBody>
      </p:sp>
    </p:spTree>
    <p:extLst>
      <p:ext uri="{BB962C8B-B14F-4D97-AF65-F5344CB8AC3E}">
        <p14:creationId xmlns:p14="http://schemas.microsoft.com/office/powerpoint/2010/main" val="220227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1B39DA53-A197-46E9-92F7-50C9CF62ACE7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 err="1"/>
              <a:t>Ph.D</a:t>
            </a:r>
            <a:r>
              <a:rPr lang="da-DK" sz="3200" dirty="0"/>
              <a:t>-kursus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8D00FC7E-66A8-479F-AADA-0169F35EEAB4}"/>
              </a:ext>
            </a:extLst>
          </p:cNvPr>
          <p:cNvSpPr txBox="1">
            <a:spLocks/>
          </p:cNvSpPr>
          <p:nvPr/>
        </p:nvSpPr>
        <p:spPr>
          <a:xfrm>
            <a:off x="580230" y="1623090"/>
            <a:ext cx="10988917" cy="4549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0" dirty="0"/>
              <a:t>Link </a:t>
            </a:r>
            <a:r>
              <a:rPr lang="en-US" sz="10000" dirty="0" err="1"/>
              <a:t>til</a:t>
            </a:r>
            <a:r>
              <a:rPr lang="en-US" sz="10000" dirty="0"/>
              <a:t> </a:t>
            </a:r>
            <a:r>
              <a:rPr lang="en-US" sz="10000" dirty="0" err="1"/>
              <a:t>Ph.D-kurset</a:t>
            </a:r>
            <a:r>
              <a:rPr lang="en-US" sz="10000" dirty="0"/>
              <a:t> (Fundamentals of register-based pharmacoepidemiology: evidence synthesis, data sources, and study design)</a:t>
            </a:r>
            <a:endParaRPr lang="da-DK" sz="10000" dirty="0"/>
          </a:p>
          <a:p>
            <a:r>
              <a:rPr lang="en-US" sz="10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https://phdcourses.ku.dk/DetailKursus.aspx?id=108199&amp;sitepath=SUND</a:t>
            </a:r>
            <a:endParaRPr lang="en-US" sz="10000" dirty="0"/>
          </a:p>
          <a:p>
            <a:r>
              <a:rPr lang="en-US" sz="10000" dirty="0"/>
              <a:t>ECTS point – 3.7</a:t>
            </a:r>
          </a:p>
          <a:p>
            <a:pPr lvl="1">
              <a:lnSpc>
                <a:spcPct val="170000"/>
              </a:lnSpc>
            </a:pPr>
            <a:r>
              <a:rPr lang="en-US" sz="3800" b="1" dirty="0">
                <a:solidFill>
                  <a:schemeClr val="tx1"/>
                </a:solidFill>
              </a:rPr>
              <a:t>Learning objectives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A student who has met the objectives of the course will be able to: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1. Search, evaluate, and organize available evidence on a research topic objective of a register-based study.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2. Identify registers available in Denmark relevant for </a:t>
            </a:r>
            <a:r>
              <a:rPr lang="en-US" sz="3800" dirty="0" err="1">
                <a:solidFill>
                  <a:schemeClr val="tx1"/>
                </a:solidFill>
              </a:rPr>
              <a:t>pharmacoepidemiological</a:t>
            </a:r>
            <a:r>
              <a:rPr lang="en-US" sz="3800" dirty="0">
                <a:solidFill>
                  <a:schemeClr val="tx1"/>
                </a:solidFill>
              </a:rPr>
              <a:t> research.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3. Recognize Danish laws and regulations on register-based data.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4. Plan and design a </a:t>
            </a:r>
            <a:r>
              <a:rPr lang="en-US" sz="3800" dirty="0" err="1">
                <a:solidFill>
                  <a:schemeClr val="tx1"/>
                </a:solidFill>
              </a:rPr>
              <a:t>pharmacoepidemiological</a:t>
            </a:r>
            <a:r>
              <a:rPr lang="en-US" sz="3800" dirty="0">
                <a:solidFill>
                  <a:schemeClr val="tx1"/>
                </a:solidFill>
              </a:rPr>
              <a:t> study using register-based data.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5. Define exposures, outcomes, and auxiliary variables in register-based data.</a:t>
            </a:r>
            <a:br>
              <a:rPr lang="en-US" sz="3800" dirty="0">
                <a:solidFill>
                  <a:schemeClr val="tx1"/>
                </a:solidFill>
              </a:rPr>
            </a:br>
            <a:r>
              <a:rPr lang="en-US" sz="3800" dirty="0">
                <a:solidFill>
                  <a:schemeClr val="tx1"/>
                </a:solidFill>
              </a:rPr>
              <a:t>6. Perform basic data management procedures on simulated registers-based data.</a:t>
            </a:r>
            <a:endParaRPr lang="da-DK" sz="3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C6AC3A3C-EAF1-4248-9CE2-6235EDBF4A9A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5 af 6</a:t>
            </a:r>
          </a:p>
        </p:txBody>
      </p:sp>
    </p:spTree>
    <p:extLst>
      <p:ext uri="{BB962C8B-B14F-4D97-AF65-F5344CB8AC3E}">
        <p14:creationId xmlns:p14="http://schemas.microsoft.com/office/powerpoint/2010/main" val="119389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93A2CB2-3174-4B0A-A2C5-379871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/>
              <a:t>Spørgsmål eller kommentarer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DFA5CD-7A58-4E64-8973-E3917EB9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2" y="2033833"/>
            <a:ext cx="4170867" cy="4138367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B7A4E964-EE3D-48CD-BB1C-6367D85F758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6 af 6</a:t>
            </a:r>
          </a:p>
        </p:txBody>
      </p:sp>
    </p:spTree>
    <p:extLst>
      <p:ext uri="{BB962C8B-B14F-4D97-AF65-F5344CB8AC3E}">
        <p14:creationId xmlns:p14="http://schemas.microsoft.com/office/powerpoint/2010/main" val="346095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0D6AB4A7-B1A3-4E56-B180-F68026A8C1B3}"/>
              </a:ext>
            </a:extLst>
          </p:cNvPr>
          <p:cNvSpPr txBox="1">
            <a:spLocks/>
          </p:cNvSpPr>
          <p:nvPr/>
        </p:nvSpPr>
        <p:spPr>
          <a:xfrm>
            <a:off x="684212" y="4487332"/>
            <a:ext cx="962863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600"/>
              </a:spcAft>
            </a:pPr>
            <a:r>
              <a:rPr lang="da-DK" dirty="0"/>
              <a:t>Oplæg i registre hos DST, SDS og </a:t>
            </a:r>
            <a:r>
              <a:rPr lang="da-DK" dirty="0" err="1"/>
              <a:t>RKKp</a:t>
            </a:r>
            <a:r>
              <a:rPr lang="da-DK" dirty="0"/>
              <a:t> </a:t>
            </a:r>
            <a:endParaRPr lang="en-US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0EAF9CF0-32DB-49DF-8402-8E23470D6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40" y="800191"/>
            <a:ext cx="3185108" cy="343407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4CD31484-04E5-4C90-8B03-26C9D54F28BB}"/>
              </a:ext>
            </a:extLst>
          </p:cNvPr>
          <p:cNvSpPr txBox="1">
            <a:spLocks/>
          </p:cNvSpPr>
          <p:nvPr/>
        </p:nvSpPr>
        <p:spPr>
          <a:xfrm>
            <a:off x="4325696" y="733647"/>
            <a:ext cx="6593129" cy="3575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Mikkel Porsborg Andersen </a:t>
            </a:r>
          </a:p>
          <a:p>
            <a:r>
              <a:rPr lang="en-US" dirty="0" err="1"/>
              <a:t>Ph.D</a:t>
            </a:r>
            <a:r>
              <a:rPr lang="en-US" dirty="0"/>
              <a:t>, </a:t>
            </a:r>
            <a:r>
              <a:rPr lang="en-US" dirty="0" err="1"/>
              <a:t>MSc.Public</a:t>
            </a:r>
            <a:r>
              <a:rPr lang="en-US" dirty="0"/>
              <a:t> Health, </a:t>
            </a:r>
            <a:r>
              <a:rPr lang="en-US" dirty="0" err="1"/>
              <a:t>BSc.Sports</a:t>
            </a:r>
            <a:r>
              <a:rPr lang="en-US" dirty="0"/>
              <a:t> Science   </a:t>
            </a:r>
          </a:p>
          <a:p>
            <a:r>
              <a:rPr lang="da-DK" dirty="0"/>
              <a:t>Specialkonsulent i Datamanagement </a:t>
            </a:r>
          </a:p>
          <a:p>
            <a:r>
              <a:rPr lang="en-US" dirty="0" err="1"/>
              <a:t>Kardiologisk</a:t>
            </a:r>
            <a:r>
              <a:rPr lang="en-US" dirty="0"/>
              <a:t> </a:t>
            </a:r>
            <a:r>
              <a:rPr lang="en-US" dirty="0" err="1"/>
              <a:t>Forskningsenhed</a:t>
            </a:r>
            <a:endParaRPr lang="en-US" dirty="0"/>
          </a:p>
          <a:p>
            <a:r>
              <a:rPr lang="en-US" dirty="0" err="1"/>
              <a:t>Nordsjællands</a:t>
            </a:r>
            <a:r>
              <a:rPr lang="en-US" dirty="0"/>
              <a:t> Hospital  </a:t>
            </a:r>
          </a:p>
          <a:p>
            <a:r>
              <a:rPr lang="en-US" dirty="0"/>
              <a:t>E-mail: mikkel.porsborg.andersen@regionh.dk</a:t>
            </a:r>
          </a:p>
        </p:txBody>
      </p:sp>
    </p:spTree>
    <p:extLst>
      <p:ext uri="{BB962C8B-B14F-4D97-AF65-F5344CB8AC3E}">
        <p14:creationId xmlns:p14="http://schemas.microsoft.com/office/powerpoint/2010/main" val="4209792945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Udsni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Udsni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dsni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380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Udsnit</vt:lpstr>
      <vt:lpstr>Oplæg i registre hos DST, SDS og RKKp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adgang og godkendelser</dc:title>
  <dc:creator>Mikkel Porsborg Andersen</dc:creator>
  <cp:lastModifiedBy>Mikkel Porsborg Andersen</cp:lastModifiedBy>
  <cp:revision>21</cp:revision>
  <dcterms:created xsi:type="dcterms:W3CDTF">2021-03-08T21:12:59Z</dcterms:created>
  <dcterms:modified xsi:type="dcterms:W3CDTF">2021-05-21T14:36:05Z</dcterms:modified>
</cp:coreProperties>
</file>