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2" r:id="rId4"/>
    <p:sldId id="281" r:id="rId5"/>
    <p:sldId id="283" r:id="rId6"/>
    <p:sldId id="278" r:id="rId7"/>
    <p:sldId id="277" r:id="rId8"/>
    <p:sldId id="279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025868B-8E25-4797-A706-A925F994DB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8CCA73-640F-46C5-BB48-EC02C1DE8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40A6-C38C-488A-A449-54C0A3A97F79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DE50AB-4FA7-453B-9713-2E17C67579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B94788-2219-49C9-AE9A-6B74EBF14C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FB487-2329-4746-A871-9B9CB6BCD0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164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B573-0947-48F7-AE45-83035B30D507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0EF57-F354-492E-AD20-B715414735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806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5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511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46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656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9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29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4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0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873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26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0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29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0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8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50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360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pteam/DST" TargetMode="External"/><Relationship Id="rId2" Type="http://schemas.openxmlformats.org/officeDocument/2006/relationships/hyperlink" Target="https://heart.d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t.dk/da/Statistik/dokumentation" TargetMode="External"/><Relationship Id="rId2" Type="http://schemas.openxmlformats.org/officeDocument/2006/relationships/hyperlink" Target="http://www.dst.dk/extranet/forskningvariabellister/Oversigt%20over%20regist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dst.dk/extranet/ForskningVariabellister/IND%20-%20Indkoms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ndhedsdatastyrelsen.dk/da/registre-og-services/om-de-nationale-sundhedsregist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ndhedsdatastyrelsen.dk/da/forskerservice/for-du-soger/registre-og-dokumentation/adgang_lpr3_og_sei" TargetMode="External"/><Relationship Id="rId5" Type="http://schemas.openxmlformats.org/officeDocument/2006/relationships/hyperlink" Target="https://sundhedsdatastyrelsen.dk/da/registre-og-services/om-de-nationale-sundhedsregistre/sygedomme-laegemidler-og-behandlinger/landspatientregisteret" TargetMode="External"/><Relationship Id="rId4" Type="http://schemas.openxmlformats.org/officeDocument/2006/relationships/hyperlink" Target="https://www.esundhed.dk/Dokument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kkp.dk/forskning/variabellister-til-forskningsadga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kkp.dk/kvalitetsdatabaser/databaser/adhd-databasen/" TargetMode="External"/><Relationship Id="rId5" Type="http://schemas.openxmlformats.org/officeDocument/2006/relationships/hyperlink" Target="https://www.rkkp-dokumentation.dk/Public/Default.aspx?msg=ChooseDB&amp;error=WrongParm" TargetMode="External"/><Relationship Id="rId4" Type="http://schemas.openxmlformats.org/officeDocument/2006/relationships/hyperlink" Target="https://www.rkkp.dk/kvalitetsdatabase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FB3F8-2DC0-46CD-8B53-76880BD34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2482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a-DK" sz="4000" dirty="0"/>
              <a:t>Presentation in relation to heart.dk Network </a:t>
            </a:r>
            <a:endParaRPr lang="en-US" sz="40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CD031F-4448-406F-80CA-D85C8639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144432"/>
            <a:ext cx="6400800" cy="1947333"/>
          </a:xfrm>
        </p:spPr>
        <p:txBody>
          <a:bodyPr>
            <a:normAutofit fontScale="92500" lnSpcReduction="10000"/>
          </a:bodyPr>
          <a:lstStyle/>
          <a:p>
            <a:r>
              <a:rPr lang="da-DK" dirty="0">
                <a:solidFill>
                  <a:schemeClr val="bg1"/>
                </a:solidFill>
              </a:rPr>
              <a:t>Mikkel Porsborg Andersen </a:t>
            </a:r>
          </a:p>
          <a:p>
            <a:r>
              <a:rPr lang="en-US" dirty="0" err="1">
                <a:solidFill>
                  <a:schemeClr val="bg1"/>
                </a:solidFill>
              </a:rPr>
              <a:t>Ph.D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MSc.Public</a:t>
            </a:r>
            <a:r>
              <a:rPr lang="en-US" dirty="0">
                <a:solidFill>
                  <a:schemeClr val="bg1"/>
                </a:solidFill>
              </a:rPr>
              <a:t> Health, </a:t>
            </a:r>
            <a:r>
              <a:rPr lang="en-US" dirty="0" err="1">
                <a:solidFill>
                  <a:schemeClr val="bg1"/>
                </a:solidFill>
              </a:rPr>
              <a:t>BSc.Sports</a:t>
            </a:r>
            <a:r>
              <a:rPr lang="en-US" dirty="0">
                <a:solidFill>
                  <a:schemeClr val="bg1"/>
                </a:solidFill>
              </a:rPr>
              <a:t> Science   </a:t>
            </a:r>
          </a:p>
          <a:p>
            <a:r>
              <a:rPr lang="da-DK" dirty="0">
                <a:solidFill>
                  <a:schemeClr val="bg1"/>
                </a:solidFill>
              </a:rPr>
              <a:t>Specialkonsulent i Datamanagement </a:t>
            </a:r>
          </a:p>
          <a:p>
            <a:r>
              <a:rPr lang="da-DK" dirty="0">
                <a:solidFill>
                  <a:schemeClr val="bg1"/>
                </a:solidFill>
              </a:rPr>
              <a:t>Nordsjællands Hospital  </a:t>
            </a:r>
          </a:p>
          <a:p>
            <a:r>
              <a:rPr lang="da-DK" dirty="0">
                <a:solidFill>
                  <a:schemeClr val="bg1"/>
                </a:solidFill>
              </a:rPr>
              <a:t>E-mail: mikkel.porsborg.andersen@regionh.dk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DEB6AB-3CE4-4471-A5A5-CAC3BEF0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288" y="3989387"/>
            <a:ext cx="2095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A45D2F-C0EC-46A2-BD26-61CCF2E3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5C04647-41CC-43E6-B39B-0A2A34EA0625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2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>
                <a:solidFill>
                  <a:schemeClr val="bg1"/>
                </a:solidFill>
              </a:rPr>
              <a:t>The Heart.dk network setup at Statistics Denmark DST 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Github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1"/>
                </a:solidFill>
              </a:rPr>
              <a:t> demo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registries and variables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2D3F8CA4-BE08-4D0E-9195-29B3907510C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 of 8</a:t>
            </a:r>
          </a:p>
        </p:txBody>
      </p:sp>
    </p:spTree>
    <p:extLst>
      <p:ext uri="{BB962C8B-B14F-4D97-AF65-F5344CB8AC3E}">
        <p14:creationId xmlns:p14="http://schemas.microsoft.com/office/powerpoint/2010/main" val="3775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C216A5B-FF92-43E6-BA05-928289ACB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The Heart.dk network setup at Statistics Denmark DST 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03D5570D-EC5C-49CC-884A-66AFB3B502C2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2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1AE2EB81-C903-4F00-A9CB-11AFB5B77FF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2 of 8</a:t>
            </a:r>
          </a:p>
        </p:txBody>
      </p:sp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CF808850-E071-4E4F-B85F-3FA72AB0B9DA}"/>
              </a:ext>
            </a:extLst>
          </p:cNvPr>
          <p:cNvSpPr txBox="1">
            <a:spLocks/>
          </p:cNvSpPr>
          <p:nvPr/>
        </p:nvSpPr>
        <p:spPr>
          <a:xfrm>
            <a:off x="580231" y="2052464"/>
            <a:ext cx="5351442" cy="2805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Approximately</a:t>
            </a:r>
            <a:r>
              <a:rPr lang="da-DK" sz="3200" dirty="0">
                <a:solidFill>
                  <a:schemeClr val="bg1"/>
                </a:solidFill>
              </a:rPr>
              <a:t> 250 users</a:t>
            </a:r>
          </a:p>
          <a:p>
            <a:r>
              <a:rPr lang="da-DK" sz="3200" dirty="0">
                <a:solidFill>
                  <a:schemeClr val="bg1"/>
                </a:solidFill>
              </a:rPr>
              <a:t>Project folder </a:t>
            </a:r>
            <a:r>
              <a:rPr lang="en-US" sz="3200" dirty="0">
                <a:solidFill>
                  <a:schemeClr val="bg1"/>
                </a:solidFill>
              </a:rPr>
              <a:t>structure</a:t>
            </a:r>
            <a:r>
              <a:rPr lang="da-DK" sz="3200" dirty="0">
                <a:solidFill>
                  <a:schemeClr val="bg1"/>
                </a:solidFill>
              </a:rPr>
              <a:t> </a:t>
            </a:r>
          </a:p>
          <a:p>
            <a:r>
              <a:rPr lang="da-DK" sz="3200" dirty="0">
                <a:solidFill>
                  <a:schemeClr val="bg1"/>
                </a:solidFill>
              </a:rPr>
              <a:t>Data flow   </a:t>
            </a:r>
          </a:p>
          <a:p>
            <a:r>
              <a:rPr lang="da-DK" sz="3200" dirty="0">
                <a:solidFill>
                  <a:schemeClr val="bg1"/>
                </a:solidFill>
              </a:rPr>
              <a:t>Folder population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Reduce</a:t>
            </a:r>
            <a:r>
              <a:rPr lang="da-DK" sz="3200" dirty="0">
                <a:solidFill>
                  <a:schemeClr val="bg1"/>
                </a:solidFill>
              </a:rPr>
              <a:t> data </a:t>
            </a:r>
          </a:p>
          <a:p>
            <a:r>
              <a:rPr lang="da-DK" sz="3200" dirty="0" err="1">
                <a:solidFill>
                  <a:schemeClr val="bg1"/>
                </a:solidFill>
              </a:rPr>
              <a:t>Github</a:t>
            </a:r>
            <a:r>
              <a:rPr lang="da-DK" sz="3200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DE04886-B977-4F95-A4AA-915A8B4F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51" y="2225325"/>
            <a:ext cx="66008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5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FCB41E1E-ACBE-4E61-9BD9-D2FE790E105C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32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C3ED5538-93B7-4B93-8C8D-87B440985BBF}"/>
              </a:ext>
            </a:extLst>
          </p:cNvPr>
          <p:cNvSpPr txBox="1">
            <a:spLocks/>
          </p:cNvSpPr>
          <p:nvPr/>
        </p:nvSpPr>
        <p:spPr>
          <a:xfrm>
            <a:off x="684211" y="1558456"/>
            <a:ext cx="10758330" cy="345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0000" dirty="0">
                <a:solidFill>
                  <a:schemeClr val="bg1"/>
                </a:solidFill>
              </a:rPr>
              <a:t>Project </a:t>
            </a:r>
            <a:r>
              <a:rPr lang="en-US" sz="10000" dirty="0">
                <a:solidFill>
                  <a:schemeClr val="bg1"/>
                </a:solidFill>
              </a:rPr>
              <a:t>descriptions</a:t>
            </a:r>
            <a:r>
              <a:rPr lang="da-DK" sz="10000" dirty="0">
                <a:solidFill>
                  <a:schemeClr val="bg1"/>
                </a:solidFill>
              </a:rPr>
              <a:t> of </a:t>
            </a:r>
            <a:r>
              <a:rPr lang="en-US" sz="10000" dirty="0">
                <a:solidFill>
                  <a:schemeClr val="bg1"/>
                </a:solidFill>
              </a:rPr>
              <a:t>project</a:t>
            </a:r>
            <a:r>
              <a:rPr lang="da-DK" sz="10000" dirty="0">
                <a:solidFill>
                  <a:schemeClr val="bg1"/>
                </a:solidFill>
              </a:rPr>
              <a:t> folder </a:t>
            </a:r>
          </a:p>
          <a:p>
            <a:r>
              <a:rPr lang="da-DK" sz="10000" dirty="0">
                <a:solidFill>
                  <a:schemeClr val="bg1"/>
                </a:solidFill>
              </a:rPr>
              <a:t>Updates on </a:t>
            </a:r>
            <a:r>
              <a:rPr lang="en-US" sz="10000" dirty="0">
                <a:solidFill>
                  <a:schemeClr val="bg1"/>
                </a:solidFill>
              </a:rPr>
              <a:t>project</a:t>
            </a:r>
            <a:r>
              <a:rPr lang="da-DK" sz="10000" dirty="0">
                <a:solidFill>
                  <a:schemeClr val="bg1"/>
                </a:solidFill>
              </a:rPr>
              <a:t> folder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Different</a:t>
            </a:r>
            <a:r>
              <a:rPr lang="da-DK" sz="10000" dirty="0">
                <a:solidFill>
                  <a:schemeClr val="bg1"/>
                </a:solidFill>
              </a:rPr>
              <a:t> guides in relation to the Heart.dk </a:t>
            </a:r>
            <a:r>
              <a:rPr lang="en-US" sz="10000" dirty="0">
                <a:solidFill>
                  <a:schemeClr val="bg1"/>
                </a:solidFill>
              </a:rPr>
              <a:t>setup</a:t>
            </a:r>
            <a:r>
              <a:rPr lang="da-DK" sz="10000" dirty="0">
                <a:solidFill>
                  <a:schemeClr val="bg1"/>
                </a:solidFill>
              </a:rPr>
              <a:t> at DST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Dynamic update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Demo on the information available</a:t>
            </a:r>
          </a:p>
          <a:p>
            <a:r>
              <a:rPr lang="en-US" sz="10000" dirty="0">
                <a:solidFill>
                  <a:schemeClr val="bg1"/>
                </a:solidFill>
              </a:rPr>
              <a:t>Link to Heart.dk and </a:t>
            </a:r>
            <a:r>
              <a:rPr lang="en-US" sz="10000" dirty="0" err="1">
                <a:solidFill>
                  <a:schemeClr val="bg1"/>
                </a:solidFill>
              </a:rPr>
              <a:t>Github</a:t>
            </a:r>
            <a:endParaRPr lang="en-US" sz="10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9800" dirty="0"/>
              <a:t> </a:t>
            </a:r>
            <a:r>
              <a:rPr lang="da-DK" sz="3200" dirty="0"/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E59645B5-1C7B-471A-8E41-81616B7E7C7C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3 of 8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761BE55B-F65E-45D4-BEC6-C6BF2B93A1F9}"/>
              </a:ext>
            </a:extLst>
          </p:cNvPr>
          <p:cNvSpPr txBox="1">
            <a:spLocks/>
          </p:cNvSpPr>
          <p:nvPr/>
        </p:nvSpPr>
        <p:spPr>
          <a:xfrm>
            <a:off x="684211" y="4400805"/>
            <a:ext cx="4951446" cy="202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Heart.dk</a:t>
            </a:r>
            <a:endParaRPr lang="da-DK" sz="20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da-DK" sz="20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9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5C2D374-3CFB-47D5-BE4E-A742994343D2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Information on registries and variables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390EE9A-D10A-4F28-89B1-4078DC1306E7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384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2600" dirty="0">
                <a:solidFill>
                  <a:schemeClr val="bg1"/>
                </a:solidFill>
              </a:rPr>
              <a:t>Registre </a:t>
            </a:r>
            <a:r>
              <a:rPr lang="en-US" sz="2600" dirty="0">
                <a:solidFill>
                  <a:schemeClr val="bg1"/>
                </a:solidFill>
              </a:rPr>
              <a:t>descriptions</a:t>
            </a:r>
            <a:r>
              <a:rPr lang="da-DK" sz="2600" dirty="0">
                <a:solidFill>
                  <a:schemeClr val="bg1"/>
                </a:solidFill>
              </a:rPr>
              <a:t> </a:t>
            </a:r>
          </a:p>
          <a:p>
            <a:r>
              <a:rPr lang="da-DK" sz="2600" dirty="0">
                <a:solidFill>
                  <a:schemeClr val="bg1"/>
                </a:solidFill>
              </a:rPr>
              <a:t>Variable </a:t>
            </a:r>
            <a:r>
              <a:rPr lang="en-US" sz="2600" dirty="0">
                <a:solidFill>
                  <a:schemeClr val="bg1"/>
                </a:solidFill>
              </a:rPr>
              <a:t>descriptions</a:t>
            </a:r>
            <a:r>
              <a:rPr lang="da-DK" sz="2600" dirty="0">
                <a:solidFill>
                  <a:schemeClr val="bg1"/>
                </a:solidFill>
              </a:rPr>
              <a:t> </a:t>
            </a:r>
          </a:p>
          <a:p>
            <a:r>
              <a:rPr lang="da-DK" sz="2600" dirty="0">
                <a:solidFill>
                  <a:schemeClr val="bg1"/>
                </a:solidFill>
              </a:rPr>
              <a:t>Datasource dependent </a:t>
            </a:r>
          </a:p>
          <a:p>
            <a:r>
              <a:rPr lang="da-DK" sz="2600" dirty="0">
                <a:solidFill>
                  <a:schemeClr val="bg1"/>
                </a:solidFill>
              </a:rPr>
              <a:t>Links to informations on variables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bg1"/>
                </a:solidFill>
              </a:rPr>
              <a:t>The Danish Health Data Authority (SDS)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Statistics Denmark (DST) </a:t>
            </a:r>
            <a:endParaRPr lang="da-DK" sz="24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regions’ clinical quality development program (RKKP)</a:t>
            </a:r>
          </a:p>
          <a:p>
            <a:pPr marL="457200" lvl="1" indent="0">
              <a:buNone/>
            </a:pPr>
            <a:r>
              <a:rPr lang="en-US" sz="9800" dirty="0"/>
              <a:t> </a:t>
            </a:r>
            <a:r>
              <a:rPr lang="da-DK" sz="3200" dirty="0"/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21CE463B-5D18-4054-A723-EAAF27C55B16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4 of 8</a:t>
            </a:r>
          </a:p>
        </p:txBody>
      </p:sp>
    </p:spTree>
    <p:extLst>
      <p:ext uri="{BB962C8B-B14F-4D97-AF65-F5344CB8AC3E}">
        <p14:creationId xmlns:p14="http://schemas.microsoft.com/office/powerpoint/2010/main" val="153506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661C3C68-FBF9-49C5-9B00-6E417CBFDD71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Statistics Denmark (DST)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D51517CC-0E9F-4F60-B9CD-CBD0EF1D54FD}"/>
              </a:ext>
            </a:extLst>
          </p:cNvPr>
          <p:cNvSpPr txBox="1">
            <a:spLocks/>
          </p:cNvSpPr>
          <p:nvPr/>
        </p:nvSpPr>
        <p:spPr>
          <a:xfrm>
            <a:off x="580231" y="1623092"/>
            <a:ext cx="4951446" cy="167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Overview of registries at DST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each registry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Important links below:  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7395CDF2-99B3-4E44-8F67-C3888C785D78}"/>
              </a:ext>
            </a:extLst>
          </p:cNvPr>
          <p:cNvSpPr txBox="1">
            <a:spLocks/>
          </p:cNvSpPr>
          <p:nvPr/>
        </p:nvSpPr>
        <p:spPr>
          <a:xfrm>
            <a:off x="580231" y="3302669"/>
            <a:ext cx="4951446" cy="212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Registry in </a:t>
            </a:r>
            <a:r>
              <a:rPr lang="da-DK" sz="15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Forskningsservices</a:t>
            </a:r>
            <a:r>
              <a:rPr lang="da-DK" sz="15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grunddatabank</a:t>
            </a:r>
            <a:endParaRPr lang="da-DK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en-US" sz="1500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Income</a:t>
            </a:r>
            <a:r>
              <a:rPr lang="da-DK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</a:t>
            </a:r>
            <a:r>
              <a:rPr lang="da-DK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IND </a:t>
            </a:r>
            <a:endParaRPr lang="da-DK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a-DK" sz="1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07E2E39B-82A4-40DB-BD9D-2C4C20870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973" y="2008260"/>
            <a:ext cx="5917726" cy="4368674"/>
          </a:xfrm>
          <a:prstGeom prst="rect">
            <a:avLst/>
          </a:prstGeom>
        </p:spPr>
      </p:pic>
      <p:sp>
        <p:nvSpPr>
          <p:cNvPr id="10" name="Undertitel 2">
            <a:extLst>
              <a:ext uri="{FF2B5EF4-FFF2-40B4-BE49-F238E27FC236}">
                <a16:creationId xmlns:a16="http://schemas.microsoft.com/office/drawing/2014/main" id="{97AB0EC7-81E3-4E5B-8EC4-A90FAF2BAA4E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5 of 8</a:t>
            </a:r>
          </a:p>
        </p:txBody>
      </p:sp>
    </p:spTree>
    <p:extLst>
      <p:ext uri="{BB962C8B-B14F-4D97-AF65-F5344CB8AC3E}">
        <p14:creationId xmlns:p14="http://schemas.microsoft.com/office/powerpoint/2010/main" val="415795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38C330B4-F72B-4ABD-BD24-50A65247DCCF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da-DK" sz="3200" dirty="0">
                <a:solidFill>
                  <a:schemeClr val="tx1"/>
                </a:solidFill>
              </a:rPr>
              <a:t>The Danish Health Data Authority (SDS)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90E51BA1-6C74-4B6D-BC74-D11C56C4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088" y="1858222"/>
            <a:ext cx="4111232" cy="4634586"/>
          </a:xfrm>
          <a:prstGeom prst="rect">
            <a:avLst/>
          </a:prstGeom>
        </p:spPr>
      </p:pic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DBFE8B3A-609B-450A-915C-81CBDAC86D91}"/>
              </a:ext>
            </a:extLst>
          </p:cNvPr>
          <p:cNvSpPr txBox="1">
            <a:spLocks/>
          </p:cNvSpPr>
          <p:nvPr/>
        </p:nvSpPr>
        <p:spPr>
          <a:xfrm>
            <a:off x="517233" y="3199314"/>
            <a:ext cx="6225473" cy="2788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national health registries</a:t>
            </a: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Danish National Patient Register (LPR2</a:t>
            </a:r>
            <a:r>
              <a:rPr lang="da-DK" sz="15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da-DK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Danish National Patient register – </a:t>
            </a:r>
            <a:r>
              <a:rPr lang="en-US" sz="15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temporary</a:t>
            </a:r>
            <a:r>
              <a:rPr lang="da-DK" sz="15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model (LPR3_SB)</a:t>
            </a:r>
            <a:endParaRPr lang="da-DK" sz="1500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a-DK" sz="1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8" name="Undertitel 2">
            <a:extLst>
              <a:ext uri="{FF2B5EF4-FFF2-40B4-BE49-F238E27FC236}">
                <a16:creationId xmlns:a16="http://schemas.microsoft.com/office/drawing/2014/main" id="{3FACD147-F44C-44FC-8A62-82B3D5AEA4B8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6 of 8</a:t>
            </a:r>
          </a:p>
        </p:txBody>
      </p:sp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AE03F546-A6A2-4087-AE50-83A4B790F8C9}"/>
              </a:ext>
            </a:extLst>
          </p:cNvPr>
          <p:cNvSpPr txBox="1">
            <a:spLocks/>
          </p:cNvSpPr>
          <p:nvPr/>
        </p:nvSpPr>
        <p:spPr>
          <a:xfrm>
            <a:off x="684211" y="1785722"/>
            <a:ext cx="4951446" cy="144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Overview of registries at SDS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each registry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Important links below:   </a:t>
            </a:r>
          </a:p>
        </p:txBody>
      </p:sp>
    </p:spTree>
    <p:extLst>
      <p:ext uri="{BB962C8B-B14F-4D97-AF65-F5344CB8AC3E}">
        <p14:creationId xmlns:p14="http://schemas.microsoft.com/office/powerpoint/2010/main" val="369265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BF76AACD-B7DB-480F-A373-8DC9EA8B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The regions’ clinical quality development program (RKKP)</a:t>
            </a:r>
          </a:p>
        </p:txBody>
      </p:sp>
      <p:pic>
        <p:nvPicPr>
          <p:cNvPr id="6" name="Billede 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24D037A0-7ED3-4689-A8AE-EBC6B06D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49" y="2008269"/>
            <a:ext cx="4852443" cy="4262615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9774DF62-B88D-4327-898B-EE409CA14769}"/>
              </a:ext>
            </a:extLst>
          </p:cNvPr>
          <p:cNvSpPr/>
          <p:nvPr/>
        </p:nvSpPr>
        <p:spPr>
          <a:xfrm>
            <a:off x="6774510" y="6359187"/>
            <a:ext cx="4222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000" dirty="0">
                <a:hlinkClick r:id="rId3"/>
              </a:rPr>
              <a:t>https://www.rkkp.dk/forskning/variabellister-til-forskningsadgang/</a:t>
            </a:r>
            <a:endParaRPr lang="da-DK" sz="1000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201C46AA-0CC9-430D-8936-E1FA304B1CE7}"/>
              </a:ext>
            </a:extLst>
          </p:cNvPr>
          <p:cNvSpPr txBox="1">
            <a:spLocks/>
          </p:cNvSpPr>
          <p:nvPr/>
        </p:nvSpPr>
        <p:spPr>
          <a:xfrm>
            <a:off x="580231" y="1933189"/>
            <a:ext cx="4951446" cy="180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dirty="0">
                <a:solidFill>
                  <a:schemeClr val="bg1"/>
                </a:solidFill>
              </a:rPr>
              <a:t>Overview of database at RKKP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each database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Important links below:   </a:t>
            </a:r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AD765CC7-BA8F-4D37-9FCD-F517E0DBD266}"/>
              </a:ext>
            </a:extLst>
          </p:cNvPr>
          <p:cNvSpPr txBox="1">
            <a:spLocks/>
          </p:cNvSpPr>
          <p:nvPr/>
        </p:nvSpPr>
        <p:spPr>
          <a:xfrm>
            <a:off x="580231" y="3302678"/>
            <a:ext cx="4951446" cy="180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Clinical quality databases </a:t>
            </a: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ADHD Databasen  </a:t>
            </a:r>
            <a:endParaRPr lang="da-DK" sz="1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672F05E6-B57D-41C0-B7F6-CB9752B1EBE2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7 of 8</a:t>
            </a:r>
          </a:p>
        </p:txBody>
      </p:sp>
    </p:spTree>
    <p:extLst>
      <p:ext uri="{BB962C8B-B14F-4D97-AF65-F5344CB8AC3E}">
        <p14:creationId xmlns:p14="http://schemas.microsoft.com/office/powerpoint/2010/main" val="220227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93A2CB2-3174-4B0A-A2C5-379871B1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dirty="0" err="1">
                <a:solidFill>
                  <a:schemeClr val="tx1"/>
                </a:solidFill>
              </a:rPr>
              <a:t>Questions</a:t>
            </a:r>
            <a:r>
              <a:rPr lang="da-DK" sz="3200" dirty="0">
                <a:solidFill>
                  <a:schemeClr val="tx1"/>
                </a:solidFill>
              </a:rPr>
              <a:t> or </a:t>
            </a:r>
            <a:r>
              <a:rPr lang="da-DK" sz="3200" dirty="0" err="1">
                <a:solidFill>
                  <a:schemeClr val="tx1"/>
                </a:solidFill>
              </a:rPr>
              <a:t>comments</a:t>
            </a:r>
            <a:r>
              <a:rPr lang="da-DK" sz="3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BDFA5CD-7A58-4E64-8973-E3917EB9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2" y="2033833"/>
            <a:ext cx="4170867" cy="4138367"/>
          </a:xfrm>
          <a:prstGeom prst="rect">
            <a:avLst/>
          </a:prstGeom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B7A4E964-EE3D-48CD-BB1C-6367D85F7582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8 of 8</a:t>
            </a:r>
          </a:p>
        </p:txBody>
      </p:sp>
    </p:spTree>
    <p:extLst>
      <p:ext uri="{BB962C8B-B14F-4D97-AF65-F5344CB8AC3E}">
        <p14:creationId xmlns:p14="http://schemas.microsoft.com/office/powerpoint/2010/main" val="3460959513"/>
      </p:ext>
    </p:extLst>
  </p:cSld>
  <p:clrMapOvr>
    <a:masterClrMapping/>
  </p:clrMapOvr>
</p:sld>
</file>

<file path=ppt/theme/theme1.xml><?xml version="1.0" encoding="utf-8"?>
<a:theme xmlns:a="http://schemas.openxmlformats.org/drawingml/2006/main" name="Udsnit">
  <a:themeElements>
    <a:clrScheme name="Udsni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Udsni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dsni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322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Udsnit</vt:lpstr>
      <vt:lpstr>Presentation in relation to heart.dk Network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adgang og godkendelser</dc:title>
  <dc:creator>Mikkel Porsborg Andersen</dc:creator>
  <cp:lastModifiedBy>Mikkel Porsborg Andersen</cp:lastModifiedBy>
  <cp:revision>55</cp:revision>
  <dcterms:created xsi:type="dcterms:W3CDTF">2021-03-08T21:12:59Z</dcterms:created>
  <dcterms:modified xsi:type="dcterms:W3CDTF">2021-09-17T14:19:54Z</dcterms:modified>
</cp:coreProperties>
</file>