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</p:embeddedFont>
    <p:embeddedFont>
      <p:font typeface="Open Sans Extra Bold" panose="020B0604020202020204" charset="0"/>
      <p:regular r:id="rId19"/>
    </p:embeddedFont>
    <p:embeddedFont>
      <p:font typeface="Open Sans Light" panose="020B0306030504020204" pitchFamily="34" charset="0"/>
      <p:regular r:id="rId20"/>
    </p:embeddedFont>
    <p:embeddedFont>
      <p:font typeface="Open Sans Light Bold" panose="020B0604020202020204" charset="0"/>
      <p:regular r:id="rId21"/>
    </p:embeddedFont>
    <p:embeddedFont>
      <p:font typeface="Poppins Medium" panose="00000600000000000000" pitchFamily="2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2083" b="2166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057875" y="-1549906"/>
            <a:ext cx="4760195" cy="478630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29143" y="766373"/>
            <a:ext cx="6579155" cy="4940047"/>
            <a:chOff x="0" y="0"/>
            <a:chExt cx="845693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0FD7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9E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2460" r="-32460"/>
          <a:stretch/>
        </p:blipFill>
        <p:spPr>
          <a:xfrm>
            <a:off x="0" y="5891342"/>
            <a:ext cx="4160184" cy="41148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11155" y="1580634"/>
            <a:ext cx="6015130" cy="3387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171717"/>
                </a:solidFill>
                <a:latin typeface="Poppins Medium"/>
              </a:rPr>
              <a:t>python mini project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60336" y="6102170"/>
            <a:ext cx="8385202" cy="4394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Open Sans Light Bold"/>
              </a:rPr>
              <a:t>by:</a:t>
            </a:r>
          </a:p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Open Sans Light Bold"/>
              </a:rPr>
              <a:t>Tharun BP ENG20CY0041</a:t>
            </a:r>
          </a:p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Open Sans Light Bold"/>
              </a:rPr>
              <a:t>P Kushal ENG20CY0024</a:t>
            </a:r>
          </a:p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Open Sans Light Bold"/>
              </a:rPr>
              <a:t>Ezra ENG20CY0009</a:t>
            </a:r>
          </a:p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Open Sans Light Bold"/>
              </a:rPr>
              <a:t>Nainesh Dalai ENG20CY0049</a:t>
            </a:r>
          </a:p>
          <a:p>
            <a:pPr>
              <a:lnSpc>
                <a:spcPts val="6159"/>
              </a:lnSpc>
            </a:pPr>
            <a:endParaRPr lang="en-US" sz="4099">
              <a:solidFill>
                <a:srgbClr val="FFFFFF"/>
              </a:solidFill>
              <a:latin typeface="Open Sans Ligh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08297" y="3177167"/>
            <a:ext cx="11875440" cy="1966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93"/>
              </a:lnSpc>
            </a:pPr>
            <a:r>
              <a:rPr lang="en-US" sz="5638">
                <a:solidFill>
                  <a:srgbClr val="FFFFFF"/>
                </a:solidFill>
                <a:latin typeface="Open Sans"/>
              </a:rPr>
              <a:t>weather app in python using tkinter and weather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72844" y="2445471"/>
            <a:ext cx="7766621" cy="643342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37252"/>
            <a:ext cx="437673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output: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88533"/>
            <a:ext cx="669286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references: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23334"/>
            <a:ext cx="14258211" cy="1897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5"/>
              </a:lnSpc>
            </a:pPr>
            <a:r>
              <a:rPr lang="en-US" sz="3603">
                <a:solidFill>
                  <a:srgbClr val="FFFFFF"/>
                </a:solidFill>
                <a:latin typeface="Open Sans Light"/>
              </a:rPr>
              <a:t>https://www.tutorialspoint.com/python/python_gui_programming.htm</a:t>
            </a:r>
          </a:p>
          <a:p>
            <a:pPr>
              <a:lnSpc>
                <a:spcPts val="5045"/>
              </a:lnSpc>
            </a:pPr>
            <a:r>
              <a:rPr lang="en-US" sz="3603">
                <a:solidFill>
                  <a:srgbClr val="FFFFFF"/>
                </a:solidFill>
                <a:latin typeface="Open Sans Light"/>
              </a:rPr>
              <a:t>https://www.geeksforgeeks.org/python-requests-tutorial/</a:t>
            </a:r>
          </a:p>
          <a:p>
            <a:pPr>
              <a:lnSpc>
                <a:spcPts val="5045"/>
              </a:lnSpc>
            </a:pPr>
            <a:r>
              <a:rPr lang="en-US" sz="3603">
                <a:solidFill>
                  <a:srgbClr val="FFFFFF"/>
                </a:solidFill>
                <a:latin typeface="Open Sans Light"/>
              </a:rPr>
              <a:t>https://www.w3schools.com/python/python_json.asp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3784" y="6078441"/>
            <a:ext cx="14803127" cy="300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the code for the project is hosted at: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 Light Bold"/>
            </a:endParaRPr>
          </a:p>
          <a:p>
            <a:pPr>
              <a:lnSpc>
                <a:spcPts val="4759"/>
              </a:lnSpc>
            </a:pPr>
            <a:r>
              <a:rPr lang="en-US" sz="3399" u="sng">
                <a:solidFill>
                  <a:srgbClr val="FFFFFF"/>
                </a:solidFill>
                <a:latin typeface="Open Sans Light Bold"/>
              </a:rPr>
              <a:t>https://github.com/ctpyproject/project1</a:t>
            </a:r>
          </a:p>
          <a:p>
            <a:pPr>
              <a:lnSpc>
                <a:spcPts val="4759"/>
              </a:lnSpc>
            </a:pPr>
            <a:endParaRPr lang="en-US" sz="3399" u="sng">
              <a:solidFill>
                <a:srgbClr val="FFFFFF"/>
              </a:solidFill>
              <a:latin typeface="Open Sans Light Bold"/>
            </a:endParaRPr>
          </a:p>
          <a:p>
            <a:pPr>
              <a:lnSpc>
                <a:spcPts val="4759"/>
              </a:lnSpc>
            </a:pPr>
            <a:endParaRPr lang="en-US" sz="3399" u="sng">
              <a:solidFill>
                <a:srgbClr val="FFFFFF"/>
              </a:solidFill>
              <a:latin typeface="Open Sans Light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8136" y="1028700"/>
            <a:ext cx="10828489" cy="7329165"/>
            <a:chOff x="0" y="0"/>
            <a:chExt cx="14437985" cy="9772219"/>
          </a:xfrm>
        </p:grpSpPr>
        <p:sp>
          <p:nvSpPr>
            <p:cNvPr id="3" name="TextBox 3"/>
            <p:cNvSpPr txBox="1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8380" y="180975"/>
            <a:ext cx="776668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introduction: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614663"/>
            <a:ext cx="17761313" cy="552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573" lvl="1" indent="-420787">
              <a:lnSpc>
                <a:spcPts val="5457"/>
              </a:lnSpc>
              <a:buFont typeface="Arial"/>
              <a:buChar char="•"/>
            </a:pPr>
            <a:r>
              <a:rPr lang="en-US" sz="3897">
                <a:solidFill>
                  <a:srgbClr val="FFFFFF"/>
                </a:solidFill>
                <a:latin typeface="Open Sans Light"/>
              </a:rPr>
              <a:t>The project consists of a simple weather app with GUI written in python using tkinter, requests and json packages.</a:t>
            </a:r>
          </a:p>
          <a:p>
            <a:pPr marL="841573" lvl="1" indent="-420787">
              <a:lnSpc>
                <a:spcPts val="5457"/>
              </a:lnSpc>
              <a:buFont typeface="Arial"/>
              <a:buChar char="•"/>
            </a:pPr>
            <a:r>
              <a:rPr lang="en-US" sz="3897">
                <a:solidFill>
                  <a:srgbClr val="FFFFFF"/>
                </a:solidFill>
                <a:latin typeface="Open Sans Light"/>
              </a:rPr>
              <a:t>The tkinter package lets us to create a simple GUI using python with few lines of code</a:t>
            </a:r>
          </a:p>
          <a:p>
            <a:pPr marL="841573" lvl="1" indent="-420787">
              <a:lnSpc>
                <a:spcPts val="5457"/>
              </a:lnSpc>
              <a:buFont typeface="Arial"/>
              <a:buChar char="•"/>
            </a:pPr>
            <a:r>
              <a:rPr lang="en-US" sz="3897">
                <a:solidFill>
                  <a:srgbClr val="FFFFFF"/>
                </a:solidFill>
                <a:latin typeface="Open Sans Light"/>
              </a:rPr>
              <a:t>The requests package is for accessing the weather info from weather api at weatherapi.com using an api key</a:t>
            </a:r>
          </a:p>
          <a:p>
            <a:pPr marL="841573" lvl="1" indent="-420787">
              <a:lnSpc>
                <a:spcPts val="5457"/>
              </a:lnSpc>
              <a:buFont typeface="Arial"/>
              <a:buChar char="•"/>
            </a:pPr>
            <a:r>
              <a:rPr lang="en-US" sz="3897">
                <a:solidFill>
                  <a:srgbClr val="FFFFFF"/>
                </a:solidFill>
                <a:latin typeface="Open Sans Light"/>
              </a:rPr>
              <a:t>the json module converts the raw response data from the weatherapi which is in json format to a dictionary data type for easier use of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2120" y="180975"/>
            <a:ext cx="1281862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info on libraries used: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78840"/>
            <a:ext cx="13847326" cy="7999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6"/>
              </a:lnSpc>
            </a:pPr>
            <a:r>
              <a:rPr lang="en-US" sz="4104">
                <a:solidFill>
                  <a:srgbClr val="FFFFFF"/>
                </a:solidFill>
                <a:latin typeface="Open Sans Light Bold"/>
              </a:rPr>
              <a:t>tkinter:</a:t>
            </a:r>
            <a:r>
              <a:rPr lang="en-US" sz="4104">
                <a:solidFill>
                  <a:srgbClr val="FFFFFF"/>
                </a:solidFill>
                <a:latin typeface="Open Sans Light"/>
              </a:rPr>
              <a:t> tkinter is a python library thats included in python by default and is used to create simple GUI(graphical user interfaces) using widgets like elements that are predefined in the tkinter library</a:t>
            </a:r>
          </a:p>
          <a:p>
            <a:pPr>
              <a:lnSpc>
                <a:spcPts val="5746"/>
              </a:lnSpc>
            </a:pPr>
            <a:endParaRPr lang="en-US" sz="4104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5746"/>
              </a:lnSpc>
            </a:pPr>
            <a:r>
              <a:rPr lang="en-US" sz="4104">
                <a:solidFill>
                  <a:srgbClr val="FFFFFF"/>
                </a:solidFill>
                <a:latin typeface="Open Sans Light Bold"/>
              </a:rPr>
              <a:t>requests: </a:t>
            </a:r>
            <a:r>
              <a:rPr lang="en-US" sz="4104">
                <a:solidFill>
                  <a:srgbClr val="FFFFFF"/>
                </a:solidFill>
                <a:latin typeface="Open Sans Light"/>
              </a:rPr>
              <a:t>requests is a python library that is used to send HTTP web requests to a specific URL, which in this case is used to make a GET request to api.weatherapi.com for getting the weather data</a:t>
            </a:r>
          </a:p>
          <a:p>
            <a:pPr>
              <a:lnSpc>
                <a:spcPts val="5746"/>
              </a:lnSpc>
            </a:pPr>
            <a:endParaRPr lang="en-US" sz="4104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5746"/>
              </a:lnSpc>
            </a:pPr>
            <a:endParaRPr lang="en-US" sz="4104">
              <a:solidFill>
                <a:srgbClr val="FFFFFF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80975"/>
            <a:ext cx="1773703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info on libraries used(contd):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87741"/>
            <a:ext cx="13988912" cy="580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Open Sans Light Bold"/>
              </a:rPr>
              <a:t>json: </a:t>
            </a:r>
            <a:r>
              <a:rPr lang="en-US" sz="4099">
                <a:solidFill>
                  <a:srgbClr val="FFFFFF"/>
                </a:solidFill>
                <a:latin typeface="Open Sans Light"/>
              </a:rPr>
              <a:t>json stands for javascript object notation is a light weight data interchange format that is used for exchanging data between computers or programs it is similar to that of a dictionary data type that exists in python where you can have key value pair and each can have any data type</a:t>
            </a:r>
          </a:p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Open Sans Light"/>
              </a:rPr>
              <a:t>which is more efficient compared to plain text format.</a:t>
            </a:r>
          </a:p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Open Sans Light"/>
              </a:rPr>
              <a:t>data that is in json format can be used in python using the built in json package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566" b="3566"/>
          <a:stretch>
            <a:fillRect/>
          </a:stretch>
        </p:blipFill>
        <p:spPr>
          <a:xfrm>
            <a:off x="2068285" y="2305375"/>
            <a:ext cx="13783954" cy="748836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9216" y="337252"/>
            <a:ext cx="802397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how it works: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5574" y="866775"/>
            <a:ext cx="843915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requirements: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98969"/>
            <a:ext cx="12802817" cy="7300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13622" lvl="1" indent="-556811">
              <a:lnSpc>
                <a:spcPts val="7221"/>
              </a:lnSpc>
              <a:buFont typeface="Arial"/>
              <a:buChar char="•"/>
            </a:pPr>
            <a:r>
              <a:rPr lang="en-US" sz="5158">
                <a:solidFill>
                  <a:srgbClr val="FFFFFF"/>
                </a:solidFill>
                <a:latin typeface="Open Sans Light"/>
              </a:rPr>
              <a:t>os: any modern os(windows 7 or later, macos, linux(debian,ubuntu,rhel))</a:t>
            </a:r>
          </a:p>
          <a:p>
            <a:pPr marL="1113622" lvl="1" indent="-556811">
              <a:lnSpc>
                <a:spcPts val="7221"/>
              </a:lnSpc>
              <a:buFont typeface="Arial"/>
              <a:buChar char="•"/>
            </a:pPr>
            <a:r>
              <a:rPr lang="en-US" sz="5158">
                <a:solidFill>
                  <a:srgbClr val="FFFFFF"/>
                </a:solidFill>
                <a:latin typeface="Open Sans Light"/>
              </a:rPr>
              <a:t>ram:1gb and above</a:t>
            </a:r>
          </a:p>
          <a:p>
            <a:pPr marL="1113622" lvl="1" indent="-556811">
              <a:lnSpc>
                <a:spcPts val="7221"/>
              </a:lnSpc>
              <a:buFont typeface="Arial"/>
              <a:buChar char="•"/>
            </a:pPr>
            <a:r>
              <a:rPr lang="en-US" sz="5158">
                <a:solidFill>
                  <a:srgbClr val="FFFFFF"/>
                </a:solidFill>
                <a:latin typeface="Open Sans Light"/>
              </a:rPr>
              <a:t>processor:Processors: Intel Atom® processor or Intel® Core™ i3 processor and above</a:t>
            </a:r>
          </a:p>
          <a:p>
            <a:pPr marL="1113622" lvl="1" indent="-556811">
              <a:lnSpc>
                <a:spcPts val="7221"/>
              </a:lnSpc>
              <a:buFont typeface="Arial"/>
              <a:buChar char="•"/>
            </a:pPr>
            <a:r>
              <a:rPr lang="en-US" sz="5158">
                <a:solidFill>
                  <a:srgbClr val="FFFFFF"/>
                </a:solidFill>
                <a:latin typeface="Open Sans Light"/>
              </a:rPr>
              <a:t>python version 3.7.x and above</a:t>
            </a:r>
          </a:p>
          <a:p>
            <a:pPr marL="1113622" lvl="1" indent="-556811">
              <a:lnSpc>
                <a:spcPts val="7221"/>
              </a:lnSpc>
              <a:buFont typeface="Arial"/>
              <a:buChar char="•"/>
            </a:pPr>
            <a:r>
              <a:rPr lang="en-US" sz="5158">
                <a:solidFill>
                  <a:srgbClr val="FFFFFF"/>
                </a:solidFill>
                <a:latin typeface="Open Sans Light"/>
              </a:rPr>
              <a:t>disk space: 5gb and above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978" b="301"/>
          <a:stretch>
            <a:fillRect/>
          </a:stretch>
        </p:blipFill>
        <p:spPr>
          <a:xfrm>
            <a:off x="1659038" y="1714500"/>
            <a:ext cx="13588299" cy="83260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80975"/>
            <a:ext cx="499736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code(1):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2307" y="1714500"/>
            <a:ext cx="13763891" cy="8572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80975"/>
            <a:ext cx="509822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code(2):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947" y="1924589"/>
            <a:ext cx="10614526" cy="573184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180975"/>
            <a:ext cx="492172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code(3):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Open Sans Extra Bold</vt:lpstr>
      <vt:lpstr>Bukhari Script Bold</vt:lpstr>
      <vt:lpstr>Open Sans Light</vt:lpstr>
      <vt:lpstr>Open Sans Light Bold</vt:lpstr>
      <vt:lpstr>Calibri</vt:lpstr>
      <vt:lpstr>Arial</vt:lpstr>
      <vt:lpstr>Poppins Medium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mini project</dc:title>
  <cp:lastModifiedBy>Kushal Reddy</cp:lastModifiedBy>
  <cp:revision>2</cp:revision>
  <dcterms:created xsi:type="dcterms:W3CDTF">2006-08-16T00:00:00Z</dcterms:created>
  <dcterms:modified xsi:type="dcterms:W3CDTF">2021-11-26T05:57:52Z</dcterms:modified>
  <dc:identifier>DAEwvYJuL3A</dc:identifier>
</cp:coreProperties>
</file>