
<file path=[Content_Types].xml><?xml version="1.0" encoding="utf-8"?>
<Types xmlns="http://schemas.openxmlformats.org/package/2006/content-types">
  <Default ContentType="image/x-emf" Extension="em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52.xml"/>
  <Override ContentType="application/vnd.openxmlformats-officedocument.presentationml.slideLayout+xml" PartName="/ppt/slideLayouts/slideLayout53.xml"/>
  <Override ContentType="application/vnd.openxmlformats-officedocument.presentationml.slideLayout+xml" PartName="/ppt/slideLayouts/slideLayout54.xml"/>
  <Override ContentType="application/vnd.openxmlformats-officedocument.presentationml.slideLayout+xml" PartName="/ppt/slideLayouts/slideLayout55.xml"/>
  <Override ContentType="application/vnd.openxmlformats-officedocument.presentationml.slideLayout+xml" PartName="/ppt/slideLayouts/slideLayout56.xml"/>
  <Override ContentType="application/vnd.openxmlformats-officedocument.presentationml.slideLayout+xml" PartName="/ppt/slideLayouts/slideLayout57.xml"/>
  <Override ContentType="application/vnd.openxmlformats-officedocument.presentationml.slideLayout+xml" PartName="/ppt/slideLayouts/slideLayout58.xml"/>
  <Override ContentType="application/vnd.openxmlformats-officedocument.presentationml.slideLayout+xml" PartName="/ppt/slideLayouts/slideLayout59.xml"/>
  <Override ContentType="application/vnd.openxmlformats-officedocument.presentationml.slideLayout+xml" PartName="/ppt/slideLayouts/slideLayout6.xml"/>
  <Override ContentType="application/vnd.openxmlformats-officedocument.presentationml.slideLayout+xml" PartName="/ppt/slideLayouts/slideLayout60.xml"/>
  <Override ContentType="application/vnd.openxmlformats-officedocument.presentationml.slideLayout+xml" PartName="/ppt/slideLayouts/slideLayout61.xml"/>
  <Override ContentType="application/vnd.openxmlformats-officedocument.presentationml.slideLayout+xml" PartName="/ppt/slideLayouts/slideLayout62.xml"/>
  <Override ContentType="application/vnd.openxmlformats-officedocument.presentationml.slideLayout+xml" PartName="/ppt/slideLayouts/slideLayout63.xml"/>
  <Override ContentType="application/vnd.openxmlformats-officedocument.presentationml.slideLayout+xml" PartName="/ppt/slideLayouts/slideLayout64.xml"/>
  <Override ContentType="application/vnd.openxmlformats-officedocument.presentationml.slideLayout+xml" PartName="/ppt/slideLayouts/slideLayout65.xml"/>
  <Override ContentType="application/vnd.openxmlformats-officedocument.presentationml.slideLayout+xml" PartName="/ppt/slideLayouts/slideLayout66.xml"/>
  <Override ContentType="application/vnd.openxmlformats-officedocument.presentationml.slideLayout+xml" PartName="/ppt/slideLayouts/slideLayout67.xml"/>
  <Override ContentType="application/vnd.openxmlformats-officedocument.presentationml.slideLayout+xml" PartName="/ppt/slideLayouts/slideLayout68.xml"/>
  <Override ContentType="application/vnd.openxmlformats-officedocument.presentationml.slideLayout+xml" PartName="/ppt/slideLayouts/slideLayout69.xml"/>
  <Override ContentType="application/vnd.openxmlformats-officedocument.presentationml.slideLayout+xml" PartName="/ppt/slideLayouts/slideLayout7.xml"/>
  <Override ContentType="application/vnd.openxmlformats-officedocument.presentationml.slideLayout+xml" PartName="/ppt/slideLayouts/slideLayout70.xml"/>
  <Override ContentType="application/vnd.openxmlformats-officedocument.presentationml.slideLayout+xml" PartName="/ppt/slideLayouts/slideLayout71.xml"/>
  <Override ContentType="application/vnd.openxmlformats-officedocument.presentationml.slideLayout+xml" PartName="/ppt/slideLayouts/slideLayout72.xml"/>
  <Override ContentType="application/vnd.openxmlformats-officedocument.presentationml.slideLayout+xml" PartName="/ppt/slideLayouts/slideLayout73.xml"/>
  <Override ContentType="application/vnd.openxmlformats-officedocument.presentationml.slideLayout+xml" PartName="/ppt/slideLayouts/slideLayout74.xml"/>
  <Override ContentType="application/vnd.openxmlformats-officedocument.presentationml.slideLayout+xml" PartName="/ppt/slideLayouts/slideLayout75.xml"/>
  <Override ContentType="application/vnd.openxmlformats-officedocument.presentationml.slideLayout+xml" PartName="/ppt/slideLayouts/slideLayout76.xml"/>
  <Override ContentType="application/vnd.openxmlformats-officedocument.presentationml.slideLayout+xml" PartName="/ppt/slideLayouts/slideLayout7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Master+xml" PartName="/ppt/slideMasters/slideMaster6.xml"/>
  <Override ContentType="application/vnd.openxmlformats-officedocument.presentationml.slideMaster+xml" PartName="/ppt/slideMasters/slideMaster7.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6.xml"/>
  <Override ContentType="application/vnd.openxmlformats-officedocument.theme+xml" PartName="/ppt/theme/theme7.xml"/>
  <Override ContentType="application/vnd.openxmlformats-officedocument.theme+xml" PartName="/ppt/theme/theme8.xml"/>
  <Override ContentType="application/vnd.openxmlformats-officedocument.themeOverride+xml" PartName="/ppt/theme/themeOverride1.xml"/>
  <Override ContentType="application/vnd.openxmlformats-officedocument.themeOverride+xml" PartName="/ppt/theme/themeOverride10.xml"/>
  <Override ContentType="application/vnd.openxmlformats-officedocument.themeOverride+xml" PartName="/ppt/theme/themeOverride11.xml"/>
  <Override ContentType="application/vnd.openxmlformats-officedocument.themeOverride+xml" PartName="/ppt/theme/themeOverride12.xml"/>
  <Override ContentType="application/vnd.openxmlformats-officedocument.themeOverride+xml" PartName="/ppt/theme/themeOverride13.xml"/>
  <Override ContentType="application/vnd.openxmlformats-officedocument.themeOverride+xml" PartName="/ppt/theme/themeOverride14.xml"/>
  <Override ContentType="application/vnd.openxmlformats-officedocument.themeOverride+xml" PartName="/ppt/theme/themeOverride2.xml"/>
  <Override ContentType="application/vnd.openxmlformats-officedocument.themeOverride+xml" PartName="/ppt/theme/themeOverride3.xml"/>
  <Override ContentType="application/vnd.openxmlformats-officedocument.themeOverride+xml" PartName="/ppt/theme/themeOverride4.xml"/>
  <Override ContentType="application/vnd.openxmlformats-officedocument.themeOverride+xml" PartName="/ppt/theme/themeOverride5.xml"/>
  <Override ContentType="application/vnd.openxmlformats-officedocument.themeOverride+xml" PartName="/ppt/theme/themeOverride6.xml"/>
  <Override ContentType="application/vnd.openxmlformats-officedocument.themeOverride+xml" PartName="/ppt/theme/themeOverride7.xml"/>
  <Override ContentType="application/vnd.openxmlformats-officedocument.themeOverride+xml" PartName="/ppt/theme/themeOverride8.xml"/>
  <Override ContentType="application/vnd.openxmlformats-officedocument.themeOverride+xml" PartName="/ppt/theme/themeOverride9.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4" id="2147483648"/>
    <p:sldMasterId r:id="rId5" id="2147483660"/>
    <p:sldMasterId r:id="rId6" id="2147483672"/>
    <p:sldMasterId r:id="rId7" id="2147483684"/>
    <p:sldMasterId r:id="rId8" id="2147483696"/>
    <p:sldMasterId r:id="rId9" id="2147483708"/>
    <p:sldMasterId r:id="rId10" id="2147483720"/>
  </p:sldMasterIdLst>
  <p:notesMasterIdLst>
    <p:notesMasterId r:id="rId11"/>
  </p:notesMasterIdLst>
  <p:sldIdLst>
    <p:sldId r:id="rId12" id="256"/>
    <p:sldId r:id="rId13" id="257"/>
    <p:sldId r:id="rId14" id="258"/>
    <p:sldId r:id="rId15" id="259"/>
    <p:sldId r:id="rId16" id="260"/>
    <p:sldId r:id="rId17" id="261"/>
    <p:sldId r:id="rId18" id="262"/>
    <p:sldId r:id="rId19" id="263"/>
    <p:sldId r:id="rId20" id="264"/>
    <p:sldId r:id="rId21" id="265"/>
    <p:sldId r:id="rId22" id="266"/>
    <p:sldId r:id="rId23" id="267"/>
    <p:sldId r:id="rId24" id="268"/>
    <p:sldId r:id="rId25" id="269"/>
    <p:sldId r:id="rId26" id="270"/>
    <p:sldId r:id="rId27" id="271"/>
    <p:sldId r:id="rId28" id="272"/>
    <p:sldId r:id="rId29" id="273"/>
    <p:sldId r:id="rId30" id="274"/>
  </p:sldIdLst>
  <p:sldSz cx="13004800" cy="9753600"/>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defRPr lang="en-US">
        <a:uFillTx/>
      </a:defRPr>
    </a:defPPr>
    <a:lvl1pPr algn="ctr" fontAlgn="base" rtl="0">
      <a:lnSpc>
        <a:spcPct val="90000"/>
      </a:lnSpc>
      <a:spcBef>
        <a:spcPct val="0"/>
      </a:spcBef>
      <a:spcAft>
        <a:spcPct val="0"/>
      </a:spcAft>
      <a:defRPr kern="1200" sz="2400">
        <a:solidFill>
          <a:srgbClr val="000000"/>
        </a:solidFill>
        <a:uFillTx/>
        <a:latin charset="0" typeface="Open Sans Light"/>
        <a:ea charset="-128" typeface="ヒラギノ角ゴ ProN W3"/>
        <a:cs typeface="+mn-cs"/>
        <a:sym charset="0" typeface="Open Sans Light"/>
      </a:defRPr>
    </a:lvl1pPr>
    <a:lvl2pPr algn="ctr" fontAlgn="base" marL="457200" rtl="0">
      <a:lnSpc>
        <a:spcPct val="90000"/>
      </a:lnSpc>
      <a:spcBef>
        <a:spcPct val="0"/>
      </a:spcBef>
      <a:spcAft>
        <a:spcPct val="0"/>
      </a:spcAft>
      <a:defRPr kern="1200" sz="2400">
        <a:solidFill>
          <a:srgbClr val="000000"/>
        </a:solidFill>
        <a:uFillTx/>
        <a:latin charset="0" typeface="Open Sans Light"/>
        <a:ea charset="-128" typeface="ヒラギノ角ゴ ProN W3"/>
        <a:cs typeface="+mn-cs"/>
        <a:sym charset="0" typeface="Open Sans Light"/>
      </a:defRPr>
    </a:lvl2pPr>
    <a:lvl3pPr algn="ctr" fontAlgn="base" marL="914400" rtl="0">
      <a:lnSpc>
        <a:spcPct val="90000"/>
      </a:lnSpc>
      <a:spcBef>
        <a:spcPct val="0"/>
      </a:spcBef>
      <a:spcAft>
        <a:spcPct val="0"/>
      </a:spcAft>
      <a:defRPr kern="1200" sz="2400">
        <a:solidFill>
          <a:srgbClr val="000000"/>
        </a:solidFill>
        <a:uFillTx/>
        <a:latin charset="0" typeface="Open Sans Light"/>
        <a:ea charset="-128" typeface="ヒラギノ角ゴ ProN W3"/>
        <a:cs typeface="+mn-cs"/>
        <a:sym charset="0" typeface="Open Sans Light"/>
      </a:defRPr>
    </a:lvl3pPr>
    <a:lvl4pPr algn="ctr" fontAlgn="base" marL="1371600" rtl="0">
      <a:lnSpc>
        <a:spcPct val="90000"/>
      </a:lnSpc>
      <a:spcBef>
        <a:spcPct val="0"/>
      </a:spcBef>
      <a:spcAft>
        <a:spcPct val="0"/>
      </a:spcAft>
      <a:defRPr kern="1200" sz="2400">
        <a:solidFill>
          <a:srgbClr val="000000"/>
        </a:solidFill>
        <a:uFillTx/>
        <a:latin charset="0" typeface="Open Sans Light"/>
        <a:ea charset="-128" typeface="ヒラギノ角ゴ ProN W3"/>
        <a:cs typeface="+mn-cs"/>
        <a:sym charset="0" typeface="Open Sans Light"/>
      </a:defRPr>
    </a:lvl4pPr>
    <a:lvl5pPr algn="ctr" fontAlgn="base" marL="1828800" rtl="0">
      <a:lnSpc>
        <a:spcPct val="90000"/>
      </a:lnSpc>
      <a:spcBef>
        <a:spcPct val="0"/>
      </a:spcBef>
      <a:spcAft>
        <a:spcPct val="0"/>
      </a:spcAft>
      <a:defRPr kern="1200" sz="2400">
        <a:solidFill>
          <a:srgbClr val="000000"/>
        </a:solidFill>
        <a:uFillTx/>
        <a:latin charset="0" typeface="Open Sans Light"/>
        <a:ea charset="-128" typeface="ヒラギノ角ゴ ProN W3"/>
        <a:cs typeface="+mn-cs"/>
        <a:sym charset="0" typeface="Open Sans Light"/>
      </a:defRPr>
    </a:lvl5pPr>
    <a:lvl6pPr algn="l" defTabSz="914400" eaLnBrk="1" hangingPunct="1" latinLnBrk="0" marL="2286000" rtl="0">
      <a:defRPr kern="1200" sz="2400">
        <a:solidFill>
          <a:srgbClr val="000000"/>
        </a:solidFill>
        <a:uFillTx/>
        <a:latin charset="0" typeface="Open Sans Light"/>
        <a:ea charset="-128" typeface="ヒラギノ角ゴ ProN W3"/>
        <a:cs typeface="+mn-cs"/>
        <a:sym charset="0" typeface="Open Sans Light"/>
      </a:defRPr>
    </a:lvl6pPr>
    <a:lvl7pPr algn="l" defTabSz="914400" eaLnBrk="1" hangingPunct="1" latinLnBrk="0" marL="2743200" rtl="0">
      <a:defRPr kern="1200" sz="2400">
        <a:solidFill>
          <a:srgbClr val="000000"/>
        </a:solidFill>
        <a:uFillTx/>
        <a:latin charset="0" typeface="Open Sans Light"/>
        <a:ea charset="-128" typeface="ヒラギノ角ゴ ProN W3"/>
        <a:cs typeface="+mn-cs"/>
        <a:sym charset="0" typeface="Open Sans Light"/>
      </a:defRPr>
    </a:lvl7pPr>
    <a:lvl8pPr algn="l" defTabSz="914400" eaLnBrk="1" hangingPunct="1" latinLnBrk="0" marL="3200400" rtl="0">
      <a:defRPr kern="1200" sz="2400">
        <a:solidFill>
          <a:srgbClr val="000000"/>
        </a:solidFill>
        <a:uFillTx/>
        <a:latin charset="0" typeface="Open Sans Light"/>
        <a:ea charset="-128" typeface="ヒラギノ角ゴ ProN W3"/>
        <a:cs typeface="+mn-cs"/>
        <a:sym charset="0" typeface="Open Sans Light"/>
      </a:defRPr>
    </a:lvl8pPr>
    <a:lvl9pPr algn="l" defTabSz="914400" eaLnBrk="1" hangingPunct="1" latinLnBrk="0" marL="3657600" rtl="0">
      <a:defRPr kern="1200" sz="2400">
        <a:solidFill>
          <a:srgbClr val="000000"/>
        </a:solidFill>
        <a:uFillTx/>
        <a:latin charset="0" typeface="Open Sans Light"/>
        <a:ea charset="-128" typeface="ヒラギノ角ゴ ProN W3"/>
        <a:cs typeface="+mn-cs"/>
        <a:sym charset="0" typeface="Open Sans Light"/>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a:tblStyle styleId="{5C22544A-7EE6-4342-B048-85BDC9FD1C3A}" styleName="Medium Style 2 - Accent 1">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cmpd="sng" w="38100">
              <a:solidFill>
                <a:schemeClr val="lt1"/>
              </a:solidFill>
            </a:ln>
          </a:top>
        </a:tcBdr>
        <a:fill>
          <a:solidFill>
            <a:schemeClr val="accent1"/>
          </a:solidFill>
        </a:fill>
      </a:tcStyle>
    </a:lastRow>
    <a:firstRow>
      <a:tcTxStyle b="on">
        <a:fontRef idx="minor">
          <a:srgbClr val="000000"/>
        </a:fontRef>
        <a:schemeClr val="lt1"/>
      </a:tcTxStyle>
      <a:tcStyle>
        <a:tcBdr>
          <a:bottom>
            <a:ln cmpd="sng" w="38100">
              <a:solidFill>
                <a:schemeClr val="lt1"/>
              </a:solidFill>
            </a:ln>
          </a:bottom>
        </a:tcBdr>
        <a:fill>
          <a:solidFill>
            <a:schemeClr val="accent1"/>
          </a:solidFill>
        </a:fill>
      </a:tcStyle>
    </a:firstRow>
  </a:tblStyle>
  <a:tblStyle styleId="{E8034E78-7F5D-4C2E-B375-FC64B27BC917}" styleName="Dark Style 1">
    <a:wholeTbl>
      <a:tcTxStyle>
        <a:fontRef idx="minor">
          <a:srgbClr val="00000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cmpd="sng" w="25400">
              <a:solidFill>
                <a:schemeClr val="lt1"/>
              </a:solidFill>
            </a:ln>
          </a:left>
        </a:tcBdr>
        <a:fill>
          <a:solidFill>
            <a:schemeClr val="dk1">
              <a:tint val="60000"/>
            </a:schemeClr>
          </a:solidFill>
        </a:fill>
      </a:tcStyle>
    </a:lastCol>
    <a:firstCol>
      <a:tcTxStyle b="on"/>
      <a:tcStyle>
        <a:tcBdr>
          <a:right>
            <a:ln cmpd="sng" w="25400">
              <a:solidFill>
                <a:schemeClr val="lt1"/>
              </a:solidFill>
            </a:ln>
          </a:right>
        </a:tcBdr>
        <a:fill>
          <a:solidFill>
            <a:schemeClr val="dk1">
              <a:tint val="60000"/>
            </a:schemeClr>
          </a:solidFill>
        </a:fill>
      </a:tcStyle>
    </a:firstCol>
    <a:lastRow>
      <a:tcTxStyle b="on"/>
      <a:tcStyle>
        <a:tcBdr>
          <a:top>
            <a:ln cmpd="sng" w="25400">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cmpd="sng" w="25400">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rgbClr val="00000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cmpd="dbl" w="50800">
              <a:solidFill>
                <a:schemeClr val="dk1"/>
              </a:solidFill>
            </a:ln>
          </a:top>
        </a:tcBdr>
        <a:fill>
          <a:solidFill>
            <a:schemeClr val="accent1">
              <a:tint val="20000"/>
            </a:schemeClr>
          </a:solidFill>
        </a:fill>
      </a:tcStyle>
    </a:lastRow>
    <a:firstRow>
      <a:tcTxStyle b="on">
        <a:fontRef idx="minor">
          <a:srgbClr val="000000"/>
        </a:fontRef>
        <a:schemeClr val="lt1"/>
      </a:tcTxStyle>
      <a:tcStyle>
        <a:tcBdr/>
        <a:fill>
          <a:solidFill>
            <a:schemeClr val="accent2"/>
          </a:solidFill>
        </a:fill>
      </a:tcStyle>
    </a:firstRow>
  </a:tblStyle>
  <a:tblStyle styleId="{2D5ABB26-0587-4C30-8999-92F81FD0307C}" styleName="No Style, No Grid">
    <a:wholeTbl>
      <a:tcTxStyle>
        <a:fontRef idx="minor">
          <a:srgbClr val="00000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tblBg>
    <a:wholeTbl>
      <a:tcTxStyle>
        <a:fontRef idx="minor">
          <a:srgbClr val="00000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rgbClr val="00000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tblBg>
    <a:wholeTbl>
      <a:tcTxStyle>
        <a:fontRef idx="minor">
          <a:srgbClr val="00000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rgbClr val="00000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tblBg>
    <a:wholeTbl>
      <a:tcTxStyle>
        <a:fontRef idx="minor">
          <a:srgbClr val="00000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rgbClr val="00000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tblBg>
    <a:wholeTbl>
      <a:tcTxStyle>
        <a:fontRef idx="minor">
          <a:srgbClr val="00000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rgbClr val="00000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tblBg>
    <a:wholeTbl>
      <a:tcTxStyle>
        <a:fontRef idx="minor">
          <a:srgbClr val="00000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rgbClr val="00000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tblBg>
    <a:wholeTbl>
      <a:tcTxStyle>
        <a:fontRef idx="minor">
          <a:srgbClr val="00000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rgbClr val="00000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rgbClr val="000000"/>
        </a:fontRef>
        <a:schemeClr val="tx1"/>
      </a:tcTxStyle>
      <a:tcStyle>
        <a:tcBdr>
          <a:left>
            <a:ln cmpd="sng" w="12700">
              <a:solidFill>
                <a:schemeClr val="tx1"/>
              </a:solidFill>
            </a:ln>
          </a:left>
          <a:right>
            <a:ln cmpd="sng" w="12700">
              <a:solidFill>
                <a:schemeClr val="tx1"/>
              </a:solidFill>
            </a:ln>
          </a:right>
          <a:top>
            <a:ln cmpd="sng" w="12700">
              <a:solidFill>
                <a:schemeClr val="tx1"/>
              </a:solidFill>
            </a:ln>
          </a:top>
          <a:bottom>
            <a:ln cmpd="sng" w="12700">
              <a:solidFill>
                <a:schemeClr val="tx1"/>
              </a:solidFill>
            </a:ln>
          </a:bottom>
          <a:insideH>
            <a:ln cmpd="sng" w="12700">
              <a:solidFill>
                <a:schemeClr val="tx1"/>
              </a:solidFill>
            </a:ln>
          </a:insideH>
          <a:insideV>
            <a:ln cmpd="sng" w="12700">
              <a:solidFill>
                <a:schemeClr val="tx1"/>
              </a:solidFill>
            </a:ln>
          </a:insideV>
        </a:tcBdr>
        <a:fill>
          <a:noFill/>
        </a:fill>
      </a:tcStyle>
    </a:wholeTbl>
  </a:tblStyle>
  <a:tblStyle styleId="{D113A9D2-9D6B-4929-AA2D-F23B5EE8CBE7}" styleName="Themed Style 2 - Accent 1">
    <a:tblBg>
      <a:fillRef idx="3">
        <a:schemeClr val="accent1"/>
      </a:fillRef>
    </a:tblBg>
    <a:wholeTbl>
      <a:tcTxStyle>
        <a:fontRef idx="minor">
          <a:srgbClr val="00000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tblBg>
    <a:wholeTbl>
      <a:tcTxStyle>
        <a:fontRef idx="minor">
          <a:srgbClr val="00000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tblBg>
    <a:wholeTbl>
      <a:tcTxStyle>
        <a:fontRef idx="minor">
          <a:srgbClr val="00000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tblBg>
    <a:wholeTbl>
      <a:tcTxStyle>
        <a:fontRef idx="minor">
          <a:srgbClr val="00000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tblBg>
    <a:wholeTbl>
      <a:tcTxStyle>
        <a:fontRef idx="minor">
          <a:srgbClr val="00000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tblBg>
    <a:wholeTbl>
      <a:tcTxStyle>
        <a:fontRef idx="minor">
          <a:srgbClr val="00000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rgbClr val="000000"/>
        </a:fontRef>
        <a:schemeClr val="tx1"/>
      </a:tcTxStyle>
      <a:tcStyle>
        <a:tcBdr>
          <a:left>
            <a:ln>
              <a:noFill/>
            </a:ln>
          </a:left>
          <a:right>
            <a:ln>
              <a:noFill/>
            </a:ln>
          </a:right>
          <a:top>
            <a:ln cmpd="sng" w="12700">
              <a:solidFill>
                <a:schemeClr val="tx1"/>
              </a:solidFill>
            </a:ln>
          </a:top>
          <a:bottom>
            <a:ln cmpd="sng" w="12700">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cmpd="sng" w="12700">
              <a:solidFill>
                <a:schemeClr val="tx1"/>
              </a:solidFill>
            </a:ln>
          </a:top>
        </a:tcBdr>
        <a:fill>
          <a:noFill/>
        </a:fill>
      </a:tcStyle>
    </a:lastRow>
    <a:firstRow>
      <a:tcTxStyle b="on"/>
      <a:tcStyle>
        <a:tcBdr>
          <a:bottom>
            <a:ln cmpd="sng" w="12700">
              <a:solidFill>
                <a:schemeClr val="tx1"/>
              </a:solidFill>
            </a:ln>
          </a:bottom>
        </a:tcBdr>
        <a:fill>
          <a:noFill/>
        </a:fill>
      </a:tcStyle>
    </a:firstRow>
  </a:tblStyle>
  <a:tblStyle styleId="{3B4B98B0-60AC-42C2-AFA5-B58CD77FA1E5}" styleName="Light Style 1 - Accent 1">
    <a:wholeTbl>
      <a:tcTxStyle>
        <a:fontRef idx="minor">
          <a:srgbClr val="000000"/>
        </a:fontRef>
        <a:schemeClr val="tx1"/>
      </a:tcTxStyle>
      <a:tcStyle>
        <a:tcBdr>
          <a:left>
            <a:ln>
              <a:noFill/>
            </a:ln>
          </a:left>
          <a:right>
            <a:ln>
              <a:noFill/>
            </a:ln>
          </a:right>
          <a:top>
            <a:ln cmpd="sng" w="12700">
              <a:solidFill>
                <a:schemeClr val="accent1"/>
              </a:solidFill>
            </a:ln>
          </a:top>
          <a:bottom>
            <a:ln cmpd="sng" w="12700">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cmpd="sng" w="12700">
              <a:solidFill>
                <a:schemeClr val="accent1"/>
              </a:solidFill>
            </a:ln>
          </a:top>
        </a:tcBdr>
        <a:fill>
          <a:noFill/>
        </a:fill>
      </a:tcStyle>
    </a:lastRow>
    <a:firstRow>
      <a:tcTxStyle b="on"/>
      <a:tcStyle>
        <a:tcBdr>
          <a:bottom>
            <a:ln cmpd="sng" w="12700">
              <a:solidFill>
                <a:schemeClr val="accent1"/>
              </a:solidFill>
            </a:ln>
          </a:bottom>
        </a:tcBdr>
        <a:fill>
          <a:noFill/>
        </a:fill>
      </a:tcStyle>
    </a:firstRow>
  </a:tblStyle>
  <a:tblStyle styleId="{0E3FDE45-AF77-4B5C-9715-49D594BDF05E}" styleName="Light Style 1 - Accent 2">
    <a:wholeTbl>
      <a:tcTxStyle>
        <a:fontRef idx="minor">
          <a:srgbClr val="000000"/>
        </a:fontRef>
        <a:schemeClr val="tx1"/>
      </a:tcTxStyle>
      <a:tcStyle>
        <a:tcBdr>
          <a:left>
            <a:ln>
              <a:noFill/>
            </a:ln>
          </a:left>
          <a:right>
            <a:ln>
              <a:noFill/>
            </a:ln>
          </a:right>
          <a:top>
            <a:ln cmpd="sng" w="12700">
              <a:solidFill>
                <a:schemeClr val="accent2"/>
              </a:solidFill>
            </a:ln>
          </a:top>
          <a:bottom>
            <a:ln cmpd="sng" w="12700">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cmpd="sng" w="12700">
              <a:solidFill>
                <a:schemeClr val="accent2"/>
              </a:solidFill>
            </a:ln>
          </a:top>
        </a:tcBdr>
        <a:fill>
          <a:noFill/>
        </a:fill>
      </a:tcStyle>
    </a:lastRow>
    <a:firstRow>
      <a:tcTxStyle b="on"/>
      <a:tcStyle>
        <a:tcBdr>
          <a:bottom>
            <a:ln cmpd="sng" w="12700">
              <a:solidFill>
                <a:schemeClr val="accent2"/>
              </a:solidFill>
            </a:ln>
          </a:bottom>
        </a:tcBdr>
        <a:fill>
          <a:noFill/>
        </a:fill>
      </a:tcStyle>
    </a:firstRow>
  </a:tblStyle>
  <a:tblStyle styleId="{C083E6E3-FA7D-4D7B-A595-EF9225AFEA82}" styleName="Light Style 1 - Accent 3">
    <a:wholeTbl>
      <a:tcTxStyle>
        <a:fontRef idx="minor">
          <a:srgbClr val="000000"/>
        </a:fontRef>
        <a:schemeClr val="tx1"/>
      </a:tcTxStyle>
      <a:tcStyle>
        <a:tcBdr>
          <a:left>
            <a:ln>
              <a:noFill/>
            </a:ln>
          </a:left>
          <a:right>
            <a:ln>
              <a:noFill/>
            </a:ln>
          </a:right>
          <a:top>
            <a:ln cmpd="sng" w="12700">
              <a:solidFill>
                <a:schemeClr val="accent3"/>
              </a:solidFill>
            </a:ln>
          </a:top>
          <a:bottom>
            <a:ln cmpd="sng" w="12700">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cmpd="sng" w="12700">
              <a:solidFill>
                <a:schemeClr val="accent3"/>
              </a:solidFill>
            </a:ln>
          </a:top>
        </a:tcBdr>
        <a:fill>
          <a:noFill/>
        </a:fill>
      </a:tcStyle>
    </a:lastRow>
    <a:firstRow>
      <a:tcTxStyle b="on"/>
      <a:tcStyle>
        <a:tcBdr>
          <a:bottom>
            <a:ln cmpd="sng" w="12700">
              <a:solidFill>
                <a:schemeClr val="accent3"/>
              </a:solidFill>
            </a:ln>
          </a:bottom>
        </a:tcBdr>
        <a:fill>
          <a:noFill/>
        </a:fill>
      </a:tcStyle>
    </a:firstRow>
  </a:tblStyle>
  <a:tblStyle styleId="{D27102A9-8310-4765-A935-A1911B00CA55}" styleName="Light Style 1 - Accent 4">
    <a:wholeTbl>
      <a:tcTxStyle>
        <a:fontRef idx="minor">
          <a:srgbClr val="000000"/>
        </a:fontRef>
        <a:schemeClr val="tx1"/>
      </a:tcTxStyle>
      <a:tcStyle>
        <a:tcBdr>
          <a:left>
            <a:ln>
              <a:noFill/>
            </a:ln>
          </a:left>
          <a:right>
            <a:ln>
              <a:noFill/>
            </a:ln>
          </a:right>
          <a:top>
            <a:ln cmpd="sng" w="12700">
              <a:solidFill>
                <a:schemeClr val="accent4"/>
              </a:solidFill>
            </a:ln>
          </a:top>
          <a:bottom>
            <a:ln cmpd="sng" w="12700">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cmpd="sng" w="12700">
              <a:solidFill>
                <a:schemeClr val="accent4"/>
              </a:solidFill>
            </a:ln>
          </a:top>
        </a:tcBdr>
        <a:fill>
          <a:noFill/>
        </a:fill>
      </a:tcStyle>
    </a:lastRow>
    <a:firstRow>
      <a:tcTxStyle b="on"/>
      <a:tcStyle>
        <a:tcBdr>
          <a:bottom>
            <a:ln cmpd="sng" w="12700">
              <a:solidFill>
                <a:schemeClr val="accent4"/>
              </a:solidFill>
            </a:ln>
          </a:bottom>
        </a:tcBdr>
        <a:fill>
          <a:noFill/>
        </a:fill>
      </a:tcStyle>
    </a:firstRow>
  </a:tblStyle>
  <a:tblStyle styleId="{5FD0F851-EC5A-4D38-B0AD-8093EC10F338}" styleName="Light Style 1 - Accent 5">
    <a:wholeTbl>
      <a:tcTxStyle>
        <a:fontRef idx="minor">
          <a:srgbClr val="000000"/>
        </a:fontRef>
        <a:schemeClr val="tx1"/>
      </a:tcTxStyle>
      <a:tcStyle>
        <a:tcBdr>
          <a:left>
            <a:ln>
              <a:noFill/>
            </a:ln>
          </a:left>
          <a:right>
            <a:ln>
              <a:noFill/>
            </a:ln>
          </a:right>
          <a:top>
            <a:ln cmpd="sng" w="12700">
              <a:solidFill>
                <a:schemeClr val="accent5"/>
              </a:solidFill>
            </a:ln>
          </a:top>
          <a:bottom>
            <a:ln cmpd="sng" w="12700">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cmpd="sng" w="12700">
              <a:solidFill>
                <a:schemeClr val="accent5"/>
              </a:solidFill>
            </a:ln>
          </a:top>
        </a:tcBdr>
        <a:fill>
          <a:noFill/>
        </a:fill>
      </a:tcStyle>
    </a:lastRow>
    <a:firstRow>
      <a:tcTxStyle b="on"/>
      <a:tcStyle>
        <a:tcBdr>
          <a:bottom>
            <a:ln cmpd="sng" w="12700">
              <a:solidFill>
                <a:schemeClr val="accent5"/>
              </a:solidFill>
            </a:ln>
          </a:bottom>
        </a:tcBdr>
        <a:fill>
          <a:noFill/>
        </a:fill>
      </a:tcStyle>
    </a:firstRow>
  </a:tblStyle>
  <a:tblStyle styleId="{68D230F3-CF80-4859-8CE7-A43EE81993B5}" styleName="Light Style 1 - Accent 6">
    <a:wholeTbl>
      <a:tcTxStyle>
        <a:fontRef idx="minor">
          <a:srgbClr val="000000"/>
        </a:fontRef>
        <a:schemeClr val="tx1"/>
      </a:tcTxStyle>
      <a:tcStyle>
        <a:tcBdr>
          <a:left>
            <a:ln>
              <a:noFill/>
            </a:ln>
          </a:left>
          <a:right>
            <a:ln>
              <a:noFill/>
            </a:ln>
          </a:right>
          <a:top>
            <a:ln cmpd="sng" w="12700">
              <a:solidFill>
                <a:schemeClr val="accent6"/>
              </a:solidFill>
            </a:ln>
          </a:top>
          <a:bottom>
            <a:ln cmpd="sng" w="12700">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cmpd="sng" w="12700">
              <a:solidFill>
                <a:schemeClr val="accent6"/>
              </a:solidFill>
            </a:ln>
          </a:top>
        </a:tcBdr>
        <a:fill>
          <a:noFill/>
        </a:fill>
      </a:tcStyle>
    </a:lastRow>
    <a:firstRow>
      <a:tcTxStyle b="on"/>
      <a:tcStyle>
        <a:tcBdr>
          <a:bottom>
            <a:ln cmpd="sng" w="12700">
              <a:solidFill>
                <a:schemeClr val="accent6"/>
              </a:solidFill>
            </a:ln>
          </a:bottom>
        </a:tcBdr>
        <a:fill>
          <a:noFill/>
        </a:fill>
      </a:tcStyle>
    </a:firstRow>
  </a:tblStyle>
  <a:tblStyle styleId="{7E9639D4-E3E2-4D34-9284-5A2195B3D0D7}" styleName="Light Style 2">
    <a:wholeTbl>
      <a:tcTxStyle>
        <a:fontRef idx="minor">
          <a:srgbClr val="00000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cmpd="dbl" w="50800">
              <a:solidFill>
                <a:schemeClr val="tx1"/>
              </a:solidFill>
            </a:ln>
          </a:top>
        </a:tcBdr>
      </a:tcStyle>
    </a:lastRow>
    <a:firstRow>
      <a:tcTxStyle b="on">
        <a:fontRef idx="minor">
          <a:srgbClr val="000000"/>
        </a:fontRef>
        <a:schemeClr val="bg1"/>
      </a:tcTxStyle>
      <a:tcStyle>
        <a:tcBdr/>
        <a:fillRef idx="1">
          <a:schemeClr val="tx1"/>
        </a:fillRef>
      </a:tcStyle>
    </a:firstRow>
  </a:tblStyle>
  <a:tblStyle styleId="{69012ECD-51FC-41F1-AA8D-1B2483CD663E}" styleName="Light Style 2 - Accent 1">
    <a:wholeTbl>
      <a:tcTxStyle>
        <a:fontRef idx="minor">
          <a:srgbClr val="00000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cmpd="dbl" w="50800">
              <a:solidFill>
                <a:schemeClr val="accent1"/>
              </a:solidFill>
            </a:ln>
          </a:top>
        </a:tcBdr>
      </a:tcStyle>
    </a:lastRow>
    <a:firstRow>
      <a:tcTxStyle b="on">
        <a:fontRef idx="minor">
          <a:srgbClr val="000000"/>
        </a:fontRef>
        <a:schemeClr val="bg1"/>
      </a:tcTxStyle>
      <a:tcStyle>
        <a:tcBdr/>
        <a:fillRef idx="1">
          <a:schemeClr val="accent1"/>
        </a:fillRef>
      </a:tcStyle>
    </a:firstRow>
  </a:tblStyle>
  <a:tblStyle styleId="{72833802-FEF1-4C79-8D5D-14CF1EAF98D9}" styleName="Light Style 2 - Accent 2">
    <a:wholeTbl>
      <a:tcTxStyle>
        <a:fontRef idx="minor">
          <a:srgbClr val="00000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cmpd="dbl" w="50800">
              <a:solidFill>
                <a:schemeClr val="accent2"/>
              </a:solidFill>
            </a:ln>
          </a:top>
        </a:tcBdr>
      </a:tcStyle>
    </a:lastRow>
    <a:firstRow>
      <a:tcTxStyle b="on">
        <a:fontRef idx="minor">
          <a:srgbClr val="000000"/>
        </a:fontRef>
        <a:schemeClr val="bg1"/>
      </a:tcTxStyle>
      <a:tcStyle>
        <a:tcBdr/>
        <a:fillRef idx="1">
          <a:schemeClr val="accent2"/>
        </a:fillRef>
      </a:tcStyle>
    </a:firstRow>
  </a:tblStyle>
  <a:tblStyle styleId="{073A0DAA-6AF3-43AB-8588-CEC1D06C72B9}" styleName="Medium Style 2">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rgbClr val="000000"/>
        </a:fontRef>
        <a:schemeClr val="lt1"/>
      </a:tcTxStyle>
      <a:tcStyle>
        <a:tcBdr/>
        <a:fill>
          <a:solidFill>
            <a:schemeClr val="dk1"/>
          </a:solidFill>
        </a:fill>
      </a:tcStyle>
    </a:lastCol>
    <a:firstCol>
      <a:tcTxStyle b="on">
        <a:fontRef idx="minor">
          <a:srgbClr val="000000"/>
        </a:fontRef>
        <a:schemeClr val="lt1"/>
      </a:tcTxStyle>
      <a:tcStyle>
        <a:tcBdr/>
        <a:fill>
          <a:solidFill>
            <a:schemeClr val="dk1"/>
          </a:solidFill>
        </a:fill>
      </a:tcStyle>
    </a:firstCol>
    <a:lastRow>
      <a:tcTxStyle b="on">
        <a:fontRef idx="minor">
          <a:srgbClr val="000000"/>
        </a:fontRef>
        <a:schemeClr val="lt1"/>
      </a:tcTxStyle>
      <a:tcStyle>
        <a:tcBdr>
          <a:top>
            <a:ln cmpd="sng" w="38100">
              <a:solidFill>
                <a:schemeClr val="lt1"/>
              </a:solidFill>
            </a:ln>
          </a:top>
        </a:tcBdr>
        <a:fill>
          <a:solidFill>
            <a:schemeClr val="dk1"/>
          </a:solidFill>
        </a:fill>
      </a:tcStyle>
    </a:lastRow>
    <a:firstRow>
      <a:tcTxStyle b="on">
        <a:fontRef idx="minor">
          <a:srgbClr val="000000"/>
        </a:fontRef>
        <a:schemeClr val="lt1"/>
      </a:tcTxStyle>
      <a:tcStyle>
        <a:tcBdr>
          <a:bottom>
            <a:ln cmpd="sng" w="38100">
              <a:solidFill>
                <a:schemeClr val="lt1"/>
              </a:solidFill>
            </a:ln>
          </a:bottom>
        </a:tcBdr>
        <a:fill>
          <a:solidFill>
            <a:schemeClr val="dk1"/>
          </a:solidFill>
        </a:fill>
      </a:tcStyle>
    </a:firstRow>
  </a:tblStyle>
  <a:tblStyle styleId="{5202B0CA-FC54-4496-8BCA-5EF66A818D29}" styleName="Dark Style 2">
    <a:wholeTbl>
      <a:tcTxStyle>
        <a:fontRef idx="minor">
          <a:srgbClr val="00000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cmpd="dbl" w="50800">
              <a:solidFill>
                <a:schemeClr val="dk1"/>
              </a:solidFill>
            </a:ln>
          </a:top>
        </a:tcBdr>
        <a:fill>
          <a:solidFill>
            <a:schemeClr val="dk1">
              <a:tint val="20000"/>
            </a:schemeClr>
          </a:solidFill>
        </a:fill>
      </a:tcStyle>
    </a:lastRow>
    <a:firstRow>
      <a:tcTxStyle b="on">
        <a:fontRef idx="minor">
          <a:srgbClr val="00000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cmpd="sng" w="25400">
              <a:solidFill>
                <a:schemeClr val="dk1"/>
              </a:solidFill>
            </a:ln>
          </a:top>
          <a:bottom>
            <a:ln cmpd="sng" w="25400">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dk1"/>
          </a:solidFill>
        </a:fill>
      </a:tcStyle>
    </a:lastCol>
    <a:firstCol>
      <a:tcTxStyle b="on">
        <a:fontRef idx="minor">
          <a:srgbClr val="000000"/>
        </a:fontRef>
        <a:schemeClr val="lt1"/>
      </a:tcTxStyle>
      <a:tcStyle>
        <a:tcBdr/>
        <a:fill>
          <a:solidFill>
            <a:schemeClr val="dk1"/>
          </a:solidFill>
        </a:fill>
      </a:tcStyle>
    </a:firstCol>
    <a:lastRow>
      <a:tcTxStyle b="on"/>
      <a:tcStyle>
        <a:tcBdr>
          <a:top>
            <a:ln cmpd="dbl" w="50800">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cmpd="sng" w="25400">
              <a:solidFill>
                <a:schemeClr val="dk1"/>
              </a:solidFill>
            </a:ln>
          </a:bottom>
        </a:tcBdr>
        <a:fill>
          <a:solidFill>
            <a:schemeClr val="dk1"/>
          </a:solidFill>
        </a:fill>
      </a:tcStyle>
    </a:firstRow>
  </a:tblStyle>
  <a:tblStyle styleId="{93296810-A885-4BE3-A3E7-6D5BEEA58F35}" styleName="Medium Style 2 - Accent 6">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srgbClr val="000000"/>
        </a:fontRef>
        <a:schemeClr val="lt1"/>
      </a:tcTxStyle>
      <a:tcStyle>
        <a:tcBdr/>
        <a:fill>
          <a:solidFill>
            <a:schemeClr val="accent6"/>
          </a:solidFill>
        </a:fill>
      </a:tcStyle>
    </a:lastCol>
    <a:firstCol>
      <a:tcTxStyle b="on">
        <a:fontRef idx="minor">
          <a:srgbClr val="000000"/>
        </a:fontRef>
        <a:schemeClr val="lt1"/>
      </a:tcTxStyle>
      <a:tcStyle>
        <a:tcBdr/>
        <a:fill>
          <a:solidFill>
            <a:schemeClr val="accent6"/>
          </a:solidFill>
        </a:fill>
      </a:tcStyle>
    </a:firstCol>
    <a:lastRow>
      <a:tcTxStyle b="on">
        <a:fontRef idx="minor">
          <a:srgbClr val="000000"/>
        </a:fontRef>
        <a:schemeClr val="lt1"/>
      </a:tcTxStyle>
      <a:tcStyle>
        <a:tcBdr>
          <a:top>
            <a:ln cmpd="sng" w="38100">
              <a:solidFill>
                <a:schemeClr val="lt1"/>
              </a:solidFill>
            </a:ln>
          </a:top>
        </a:tcBdr>
        <a:fill>
          <a:solidFill>
            <a:schemeClr val="accent6"/>
          </a:solidFill>
        </a:fill>
      </a:tcStyle>
    </a:lastRow>
    <a:firstRow>
      <a:tcTxStyle b="on">
        <a:fontRef idx="minor">
          <a:srgbClr val="000000"/>
        </a:fontRef>
        <a:schemeClr val="lt1"/>
      </a:tcTxStyle>
      <a:tcStyle>
        <a:tcBdr>
          <a:bottom>
            <a:ln cmpd="sng" w="38100">
              <a:solidFill>
                <a:schemeClr val="lt1"/>
              </a:solidFill>
            </a:ln>
          </a:bottom>
        </a:tcBdr>
        <a:fill>
          <a:solidFill>
            <a:schemeClr val="accent6"/>
          </a:solidFill>
        </a:fill>
      </a:tcStyle>
    </a:firstRow>
  </a:tblStyle>
  <a:tblStyle styleId="{D7AC3CCA-C797-4891-BE02-D94E43425B78}" styleName="Medium Style 4">
    <a:wholeTbl>
      <a:tcTxStyle>
        <a:fontRef idx="minor">
          <a:srgbClr val="000000"/>
        </a:fontRef>
        <a:schemeClr val="dk1"/>
      </a:tcTxStyle>
      <a:tcStyle>
        <a:tcBdr>
          <a:left>
            <a:ln cmpd="sng" w="12700">
              <a:solidFill>
                <a:schemeClr val="dk1"/>
              </a:solidFill>
            </a:ln>
          </a:left>
          <a:right>
            <a:ln cmpd="sng" w="12700">
              <a:solidFill>
                <a:schemeClr val="dk1"/>
              </a:solidFill>
            </a:ln>
          </a:right>
          <a:top>
            <a:ln cmpd="sng" w="12700">
              <a:solidFill>
                <a:schemeClr val="dk1"/>
              </a:solidFill>
            </a:ln>
          </a:top>
          <a:bottom>
            <a:ln cmpd="sng" w="12700">
              <a:solidFill>
                <a:schemeClr val="dk1"/>
              </a:solidFill>
            </a:ln>
          </a:bottom>
          <a:insideH>
            <a:ln cmpd="sng" w="12700">
              <a:solidFill>
                <a:schemeClr val="dk1"/>
              </a:solidFill>
            </a:ln>
          </a:insideH>
          <a:insideV>
            <a:ln cmpd="sng" w="12700">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cmpd="sng" w="25400">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lastView="sldThumbnailView">
  <p:normalViewPr>
    <p:restoredLeft sz="19753"/>
    <p:restoredTop sz="92972"/>
  </p:normalViewPr>
  <p:slideViewPr>
    <p:cSldViewPr>
      <p:cViewPr varScale="1">
        <p:scale xmlns:c="http://schemas.openxmlformats.org/drawingml/2006/chart" xmlns:pic="http://schemas.openxmlformats.org/drawingml/2006/picture" xmlns:dgm="http://schemas.openxmlformats.org/drawingml/2006/diagram">
          <a:sx d="100" n="77"/>
          <a:sy d="100" n="77"/>
        </p:scale>
        <p:origin xmlns:c="http://schemas.openxmlformats.org/drawingml/2006/chart" xmlns:pic="http://schemas.openxmlformats.org/drawingml/2006/picture" xmlns:dgm="http://schemas.openxmlformats.org/drawingml/2006/diagram" x="512" y="192"/>
      </p:cViewPr>
      <p:guideLst>
        <p:guide orient="horz" pos="3072"/>
        <p:guide pos="4096"/>
      </p:guideLst>
    </p:cSldViewPr>
  </p:slideViewPr>
  <p:notesTextViewPr>
    <p:cViewPr>
      <p:scale xmlns:c="http://schemas.openxmlformats.org/drawingml/2006/chart" xmlns:pic="http://schemas.openxmlformats.org/drawingml/2006/picture" xmlns:dgm="http://schemas.openxmlformats.org/drawingml/2006/diagram">
        <a:sx d="100" n="100"/>
        <a:sy d="100" n="100"/>
      </p:scale>
      <p:origin xmlns:c="http://schemas.openxmlformats.org/drawingml/2006/chart" xmlns:pic="http://schemas.openxmlformats.org/drawingml/2006/picture" xmlns:dgm="http://schemas.openxmlformats.org/drawingml/2006/diagram" x="0" y="0"/>
    </p:cViewPr>
  </p:notesTextViewPr>
  <p:notesViewPr>
    <p:cSldViewPr>
      <p:cViewPr varScale="1">
        <p:scale xmlns:c="http://schemas.openxmlformats.org/drawingml/2006/chart" xmlns:pic="http://schemas.openxmlformats.org/drawingml/2006/picture" xmlns:dgm="http://schemas.openxmlformats.org/drawingml/2006/diagram">
          <a:sx d="100" n="83"/>
          <a:sy d="100" n="83"/>
        </p:scale>
        <p:origin xmlns:c="http://schemas.openxmlformats.org/drawingml/2006/chart" xmlns:pic="http://schemas.openxmlformats.org/drawingml/2006/picture" xmlns:dgm="http://schemas.openxmlformats.org/drawingml/2006/diagram" x="-3312" y="-120"/>
      </p:cViewPr>
      <p:guideLst>
        <p:guide orient="horz" pos="2880"/>
        <p:guide pos="2160"/>
      </p:guideLst>
    </p:cSldViewPr>
  </p:notesViewPr>
  <p:gridSpacing xmlns:c="http://schemas.openxmlformats.org/drawingml/2006/chart" xmlns:pic="http://schemas.openxmlformats.org/drawingml/2006/picture" xmlns:dgm="http://schemas.openxmlformats.org/drawingml/2006/diagram" cx="76200" cy="7620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slideMasters/slideMaster2.xml" Type="http://schemas.openxmlformats.org/officeDocument/2006/relationships/slideMaster"></Relationship><Relationship Id="rId6" Target="slideMasters/slideMaster3.xml" Type="http://schemas.openxmlformats.org/officeDocument/2006/relationships/slideMaster"></Relationship><Relationship Id="rId7" Target="slideMasters/slideMaster4.xml" Type="http://schemas.openxmlformats.org/officeDocument/2006/relationships/slideMaster"></Relationship><Relationship Id="rId8" Target="slideMasters/slideMaster5.xml" Type="http://schemas.openxmlformats.org/officeDocument/2006/relationships/slideMaster"></Relationship><Relationship Id="rId9" Target="slideMasters/slideMaster6.xml" Type="http://schemas.openxmlformats.org/officeDocument/2006/relationships/slideMaster"></Relationship><Relationship Id="rId10" Target="slideMasters/slideMaster7.xml" Type="http://schemas.openxmlformats.org/officeDocument/2006/relationships/slideMaster"></Relationship><Relationship Id="rId11" Target="notesMasters/notesMaster1.xml" Type="http://schemas.openxmlformats.org/officeDocument/2006/relationships/notesMaster"></Relationship><Relationship Id="rId12" Target="slides/slide1.xml" Type="http://schemas.openxmlformats.org/officeDocument/2006/relationships/slide"></Relationship><Relationship Id="rId13" Target="slides/slide2.xml" Type="http://schemas.openxmlformats.org/officeDocument/2006/relationships/slide"></Relationship><Relationship Id="rId14" Target="slides/slide3.xml" Type="http://schemas.openxmlformats.org/officeDocument/2006/relationships/slide"></Relationship><Relationship Id="rId15" Target="slides/slide4.xml" Type="http://schemas.openxmlformats.org/officeDocument/2006/relationships/slide"></Relationship><Relationship Id="rId16" Target="slides/slide5.xml" Type="http://schemas.openxmlformats.org/officeDocument/2006/relationships/slide"></Relationship><Relationship Id="rId17" Target="slides/slide6.xml" Type="http://schemas.openxmlformats.org/officeDocument/2006/relationships/slide"></Relationship><Relationship Id="rId18" Target="slides/slide7.xml" Type="http://schemas.openxmlformats.org/officeDocument/2006/relationships/slide"></Relationship><Relationship Id="rId19" Target="slides/slide8.xml" Type="http://schemas.openxmlformats.org/officeDocument/2006/relationships/slide"></Relationship><Relationship Id="rId20" Target="slides/slide9.xml" Type="http://schemas.openxmlformats.org/officeDocument/2006/relationships/slide"></Relationship><Relationship Id="rId21" Target="slides/slide10.xml" Type="http://schemas.openxmlformats.org/officeDocument/2006/relationships/slide"></Relationship><Relationship Id="rId22" Target="slides/slide11.xml" Type="http://schemas.openxmlformats.org/officeDocument/2006/relationships/slide"></Relationship><Relationship Id="rId23" Target="slides/slide12.xml" Type="http://schemas.openxmlformats.org/officeDocument/2006/relationships/slide"></Relationship><Relationship Id="rId24" Target="slides/slide13.xml" Type="http://schemas.openxmlformats.org/officeDocument/2006/relationships/slide"></Relationship><Relationship Id="rId25" Target="slides/slide14.xml" Type="http://schemas.openxmlformats.org/officeDocument/2006/relationships/slide"></Relationship><Relationship Id="rId26" Target="slides/slide15.xml" Type="http://schemas.openxmlformats.org/officeDocument/2006/relationships/slide"></Relationship><Relationship Id="rId27" Target="slides/slide16.xml" Type="http://schemas.openxmlformats.org/officeDocument/2006/relationships/slide"></Relationship><Relationship Id="rId28" Target="slides/slide17.xml" Type="http://schemas.openxmlformats.org/officeDocument/2006/relationships/slide"></Relationship><Relationship Id="rId29" Target="slides/slide18.xml" Type="http://schemas.openxmlformats.org/officeDocument/2006/relationships/slide"></Relationship><Relationship Id="rId30" Target="slides/slide19.xml" Type="http://schemas.openxmlformats.org/officeDocument/2006/relationships/slide"></Relationship><Relationship Id="rId31"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8.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eader Placeholder 1"/>
          <p:cNvSpPr xmlns:c="http://schemas.openxmlformats.org/drawingml/2006/chart" xmlns:pic="http://schemas.openxmlformats.org/drawingml/2006/picture" xmlns:dgm="http://schemas.openxmlformats.org/drawingml/2006/diagram">
            <a:spLocks noGrp="1"/>
          </p:cNvSpPr>
          <p:nvPr>
            <p:ph sz="quarter" type="hdr"/>
          </p:nvPr>
        </p:nvSpPr>
        <p:spPr xmlns:c="http://schemas.openxmlformats.org/drawingml/2006/chart" xmlns:pic="http://schemas.openxmlformats.org/drawingml/2006/picture" xmlns:dgm="http://schemas.openxmlformats.org/drawingml/2006/diagram">
          <a:xfrm>
            <a:off x="0" y="0"/>
            <a:ext cx="2971800" cy="4572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l">
              <a:defRPr sz="1200">
                <a:uFillTx/>
                <a:ea charset="0" typeface="ヒラギノ角ゴ ProN W3"/>
                <a:cs charset="0" typeface="ヒラギノ角ゴ ProN W3"/>
              </a:defRPr>
            </a:lvl1pPr>
          </a:lstStyle>
          <a:p>
            <a:pPr>
              <a:defRPr>
                <a:uFillTx/>
              </a:defRPr>
            </a:pPr>
            <a:endParaRPr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 type="dt"/>
          </p:nvPr>
        </p:nvSpPr>
        <p:spPr xmlns:c="http://schemas.openxmlformats.org/drawingml/2006/chart" xmlns:pic="http://schemas.openxmlformats.org/drawingml/2006/picture" xmlns:dgm="http://schemas.openxmlformats.org/drawingml/2006/diagram">
          <a:xfrm>
            <a:off x="3884613" y="0"/>
            <a:ext cx="2971800" cy="457200"/>
          </a:xfrm>
          <a:prstGeom prst="rect">
            <a:avLst/>
          </a:prstGeom>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lvl1pPr algn="r">
              <a:defRPr sz="1200">
                <a:uFillTx/>
              </a:defRPr>
            </a:lvl1pPr>
          </a:lstStyle>
          <a:p>
            <a:fld id="{957CCD31-8263-8249-9609-33B19D18E100}" type="datetimeFigureOut">
              <a:rPr altLang="en-US" lang="en-US">
                <a:uFillTx/>
              </a:rPr>
              <a:pPr/>
              <a:t>9/14/16</a:t>
            </a:fld>
            <a:endParaRPr altLang="en-US" lang="en-US">
              <a:uFillTx/>
            </a:endParaRPr>
          </a:p>
        </p:txBody>
      </p:sp>
      <p:sp>
        <p:nvSpPr>
          <p:cNvPr xmlns:c="http://schemas.openxmlformats.org/drawingml/2006/chart" xmlns:pic="http://schemas.openxmlformats.org/drawingml/2006/picture" xmlns:dgm="http://schemas.openxmlformats.org/drawingml/2006/diagram" id="4" name="Slide Image Placeholder 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prstGeom prst="rect">
            <a:avLst/>
          </a:prstGeom>
          <a:noFill/>
          <a:ln w="12700">
            <a:solidFill>
              <a:srgbClr val="000000"/>
            </a:solidFill>
          </a:ln>
        </p:spPr>
        <p:txBody xmlns:c="http://schemas.openxmlformats.org/drawingml/2006/chart" xmlns:pic="http://schemas.openxmlformats.org/drawingml/2006/picture" xmlns:dgm="http://schemas.openxmlformats.org/drawingml/2006/diagram">
          <a:bodyPr anchor="ctr" bIns="45720" lIns="91440" rIns="91440" rtlCol="0" tIns="45720" vert="horz"/>
          <a:lstStyle/>
          <a:p>
            <a:pPr lvl="0"/>
            <a:endParaRPr lang="en-US" noProof="0" smtClean="0">
              <a:uFillTx/>
            </a:endParaRPr>
          </a:p>
        </p:txBody>
      </p:sp>
      <p:sp>
        <p:nvSpPr>
          <p:cNvPr xmlns:c="http://schemas.openxmlformats.org/drawingml/2006/chart" xmlns:pic="http://schemas.openxmlformats.org/drawingml/2006/picture" xmlns:dgm="http://schemas.openxmlformats.org/drawingml/2006/diagram" id="5" name="Notes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p>
            <a:pPr lvl="0"/>
            <a:r>
              <a:rPr lang="en-US" noProof="0" smtClean="0">
                <a:uFillTx/>
              </a:rPr>
              <a:t>Click to edit Master text styles</a:t>
            </a:r>
          </a:p>
          <a:p>
            <a:pPr lvl="1"/>
            <a:r>
              <a:rPr lang="en-US" noProof="0" smtClean="0">
                <a:uFillTx/>
              </a:rPr>
              <a:t>Second level</a:t>
            </a:r>
          </a:p>
          <a:p>
            <a:pPr lvl="2"/>
            <a:r>
              <a:rPr lang="en-US" noProof="0" smtClean="0">
                <a:uFillTx/>
              </a:rPr>
              <a:t>Third level</a:t>
            </a:r>
          </a:p>
          <a:p>
            <a:pPr lvl="3"/>
            <a:r>
              <a:rPr lang="en-US" noProof="0" smtClean="0">
                <a:uFillTx/>
              </a:rPr>
              <a:t>Fourth level</a:t>
            </a:r>
          </a:p>
          <a:p>
            <a:pPr lvl="4"/>
            <a:r>
              <a:rPr lang="en-US" noProof="0" smtClean="0">
                <a:uFillTx/>
              </a:rPr>
              <a:t>Fifth level</a:t>
            </a: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4" sz="quarter" type="ftr"/>
          </p:nvPr>
        </p:nvSpPr>
        <p:spPr xmlns:c="http://schemas.openxmlformats.org/drawingml/2006/chart" xmlns:pic="http://schemas.openxmlformats.org/drawingml/2006/picture" xmlns:dgm="http://schemas.openxmlformats.org/drawingml/2006/diagram">
          <a:xfrm>
            <a:off x="0" y="8685213"/>
            <a:ext cx="2971800" cy="457200"/>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l">
              <a:defRPr sz="1200">
                <a:uFillTx/>
                <a:ea charset="0" typeface="ヒラギノ角ゴ ProN W3"/>
                <a:cs charset="0" typeface="ヒラギノ角ゴ ProN W3"/>
              </a:defRPr>
            </a:lvl1pPr>
          </a:lstStyle>
          <a:p>
            <a:pPr>
              <a:defRPr>
                <a:uFillTx/>
              </a:defRPr>
            </a:pPr>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a:xfrm>
            <a:off x="3884613" y="8685213"/>
            <a:ext cx="2971800" cy="457200"/>
          </a:xfrm>
          <a:prstGeom prst="rect">
            <a:avLst/>
          </a:prstGeom>
        </p:spPr>
        <p:txBody xmlns:c="http://schemas.openxmlformats.org/drawingml/2006/chart" xmlns:pic="http://schemas.openxmlformats.org/drawingml/2006/picture" xmlns:dgm="http://schemas.openxmlformats.org/drawingml/2006/diagram">
          <a:bodyPr anchor="b" anchorCtr="0" bIns="45720" compatLnSpc="1" lIns="91440" numCol="1" rIns="91440" tIns="45720" vert="horz" wrap="square">
            <a:prstTxWarp prst="textNoShape">
              <a:avLst/>
            </a:prstTxWarp>
          </a:bodyPr>
          <a:lstStyle>
            <a:lvl1pPr algn="r">
              <a:defRPr sz="1200">
                <a:uFillTx/>
              </a:defRPr>
            </a:lvl1pPr>
          </a:lstStyle>
          <a:p>
            <a:fld id="{5A2529F6-966F-3D46-8BAF-F92B622C06F7}" type="slidenum">
              <a:rPr altLang="en-US" lang="en-US">
                <a:uFillTx/>
              </a:rPr>
              <a:pPr/>
              <a:t>‹#›</a:t>
            </a:fld>
            <a:endParaRPr altLang="en-US"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notesStyle xmlns:c="http://schemas.openxmlformats.org/drawingml/2006/chart" xmlns:pic="http://schemas.openxmlformats.org/drawingml/2006/picture" xmlns:dgm="http://schemas.openxmlformats.org/drawingml/2006/diagram">
    <a:lvl1pPr algn="l" defTabSz="457200" eaLnBrk="0" fontAlgn="base" hangingPunct="0" rtl="0">
      <a:spcBef>
        <a:spcPct val="30000"/>
      </a:spcBef>
      <a:spcAft>
        <a:spcPct val="0"/>
      </a:spcAft>
      <a:defRPr kern="1200" sz="1200">
        <a:solidFill>
          <a:schemeClr val="tx1"/>
        </a:solidFill>
        <a:uFillTx/>
        <a:latin typeface="+mn-lt"/>
        <a:ea charset="0" typeface="ＭＳ Ｐゴシック"/>
        <a:cs charset="0" typeface="ＭＳ Ｐゴシック"/>
      </a:defRPr>
    </a:lvl1pPr>
    <a:lvl2pPr algn="l" defTabSz="457200" eaLnBrk="0" fontAlgn="base" hangingPunct="0" marL="457200" rtl="0">
      <a:spcBef>
        <a:spcPct val="30000"/>
      </a:spcBef>
      <a:spcAft>
        <a:spcPct val="0"/>
      </a:spcAft>
      <a:defRPr kern="1200" sz="1200">
        <a:solidFill>
          <a:schemeClr val="tx1"/>
        </a:solidFill>
        <a:uFillTx/>
        <a:latin typeface="+mn-lt"/>
        <a:ea charset="0" typeface="ＭＳ Ｐゴシック"/>
        <a:cs typeface="+mn-cs"/>
      </a:defRPr>
    </a:lvl2pPr>
    <a:lvl3pPr algn="l" defTabSz="457200" eaLnBrk="0" fontAlgn="base" hangingPunct="0" marL="914400" rtl="0">
      <a:spcBef>
        <a:spcPct val="30000"/>
      </a:spcBef>
      <a:spcAft>
        <a:spcPct val="0"/>
      </a:spcAft>
      <a:defRPr kern="1200" sz="1200">
        <a:solidFill>
          <a:schemeClr val="tx1"/>
        </a:solidFill>
        <a:uFillTx/>
        <a:latin typeface="+mn-lt"/>
        <a:ea charset="0" typeface="ＭＳ Ｐゴシック"/>
        <a:cs typeface="+mn-cs"/>
      </a:defRPr>
    </a:lvl3pPr>
    <a:lvl4pPr algn="l" defTabSz="457200" eaLnBrk="0" fontAlgn="base" hangingPunct="0" marL="1371600" rtl="0">
      <a:spcBef>
        <a:spcPct val="30000"/>
      </a:spcBef>
      <a:spcAft>
        <a:spcPct val="0"/>
      </a:spcAft>
      <a:defRPr kern="1200" sz="1200">
        <a:solidFill>
          <a:schemeClr val="tx1"/>
        </a:solidFill>
        <a:uFillTx/>
        <a:latin typeface="+mn-lt"/>
        <a:ea charset="0" typeface="ＭＳ Ｐゴシック"/>
        <a:cs typeface="+mn-cs"/>
      </a:defRPr>
    </a:lvl4pPr>
    <a:lvl5pPr algn="l" defTabSz="457200" eaLnBrk="0" fontAlgn="base" hangingPunct="0" marL="1828800" rtl="0">
      <a:spcBef>
        <a:spcPct val="30000"/>
      </a:spcBef>
      <a:spcAft>
        <a:spcPct val="0"/>
      </a:spcAft>
      <a:defRPr kern="1200" sz="1200">
        <a:solidFill>
          <a:schemeClr val="tx1"/>
        </a:solidFill>
        <a:uFillTx/>
        <a:latin typeface="+mn-lt"/>
        <a:ea charset="0" typeface="ＭＳ Ｐゴシック"/>
        <a:cs typeface="+mn-cs"/>
      </a:defRPr>
    </a:lvl5pPr>
    <a:lvl6pPr algn="l" defTabSz="457200" eaLnBrk="1" hangingPunct="1" latinLnBrk="0" marL="2286000" rtl="0">
      <a:defRPr kern="1200" sz="1200">
        <a:solidFill>
          <a:schemeClr val="tx1"/>
        </a:solidFill>
        <a:uFillTx/>
        <a:latin typeface="+mn-lt"/>
        <a:ea typeface="+mn-ea"/>
        <a:cs typeface="+mn-cs"/>
      </a:defRPr>
    </a:lvl6pPr>
    <a:lvl7pPr algn="l" defTabSz="457200" eaLnBrk="1" hangingPunct="1" latinLnBrk="0" marL="2743200" rtl="0">
      <a:defRPr kern="1200" sz="1200">
        <a:solidFill>
          <a:schemeClr val="tx1"/>
        </a:solidFill>
        <a:uFillTx/>
        <a:latin typeface="+mn-lt"/>
        <a:ea typeface="+mn-ea"/>
        <a:cs typeface="+mn-cs"/>
      </a:defRPr>
    </a:lvl7pPr>
    <a:lvl8pPr algn="l" defTabSz="457200" eaLnBrk="1" hangingPunct="1" latinLnBrk="0" marL="3200400" rtl="0">
      <a:defRPr kern="1200" sz="1200">
        <a:solidFill>
          <a:schemeClr val="tx1"/>
        </a:solidFill>
        <a:uFillTx/>
        <a:latin typeface="+mn-lt"/>
        <a:ea typeface="+mn-ea"/>
        <a:cs typeface="+mn-cs"/>
      </a:defRPr>
    </a:lvl8pPr>
    <a:lvl9pPr algn="l" defTabSz="457200" eaLnBrk="1" hangingPunct="1" latinLnBrk="0" marL="3657600" rtl="0">
      <a:defRPr kern="1200" sz="1200">
        <a:solidFill>
          <a:schemeClr val="tx1"/>
        </a:solidFill>
        <a:uFillTx/>
        <a:latin typeface="+mn-lt"/>
        <a:ea typeface="+mn-ea"/>
        <a:cs typeface="+mn-cs"/>
      </a:defRPr>
    </a:lvl9pPr>
  </p:notesStyle>
</p:notesMaster>
</file>

<file path=ppt/notesSlides/_rels/notesSlide1.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17.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0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04" name="Shape 104"/>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a:noFill/>
          <a:ln>
            <a:noFill/>
          </a:ln>
        </p:spPr>
      </p:sp>
      <p:sp>
        <p:nvSpPr>
          <p:cNvPr xmlns:c="http://schemas.openxmlformats.org/drawingml/2006/chart" xmlns:pic="http://schemas.openxmlformats.org/drawingml/2006/picture" xmlns:dgm="http://schemas.openxmlformats.org/drawingml/2006/diagram" id="105" name="Shape 105"/>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12" name="Shape 112"/>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a:noFill/>
          <a:ln>
            <a:noFill/>
          </a:ln>
        </p:spPr>
      </p:sp>
      <p:sp>
        <p:nvSpPr>
          <p:cNvPr xmlns:c="http://schemas.openxmlformats.org/drawingml/2006/chart" xmlns:pic="http://schemas.openxmlformats.org/drawingml/2006/picture" xmlns:dgm="http://schemas.openxmlformats.org/drawingml/2006/diagram" id="113" name="Shape 113"/>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media/image1.emf"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media/image2.emf"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12.xml.rels><?xml version="1.0" standalone="yes" ?><Relationships xmlns="http://schemas.openxmlformats.org/package/2006/relationships"><Relationship Id="rId1" Target="../media/image1.emf" Type="http://schemas.openxmlformats.org/officeDocument/2006/relationships/image"></Relationship><Relationship Id="rId2" Target="../slideMasters/slideMaster2.xml" Type="http://schemas.openxmlformats.org/officeDocument/2006/relationships/slideMaster"></Relationship></Relationships>
</file>

<file path=ppt/slideLayouts/_rels/slideLayout13.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4.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5.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6.xml.rels><?xml version="1.0" standalone="yes" ?><Relationships xmlns="http://schemas.openxmlformats.org/package/2006/relationships"><Relationship Id="rId1" Target="../media/image1.emf" Type="http://schemas.openxmlformats.org/officeDocument/2006/relationships/image"></Relationship><Relationship Id="rId2" Target="../slideMasters/slideMaster2.xml" Type="http://schemas.openxmlformats.org/officeDocument/2006/relationships/slideMaster"></Relationship></Relationships>
</file>

<file path=ppt/slideLayouts/_rels/slideLayout17.xml.rels><?xml version="1.0" standalone="yes" ?><Relationships xmlns="http://schemas.openxmlformats.org/package/2006/relationships"><Relationship Id="rId1" Target="../media/image2.emf" Type="http://schemas.openxmlformats.org/officeDocument/2006/relationships/image"></Relationship><Relationship Id="rId2" Target="../slideMasters/slideMaster2.xml" Type="http://schemas.openxmlformats.org/officeDocument/2006/relationships/slideMaster"></Relationship></Relationships>
</file>

<file path=ppt/slideLayouts/_rels/slideLayout18.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9.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0.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1.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2.xml.rels><?xml version="1.0" standalone="yes" ?><Relationships xmlns="http://schemas.openxmlformats.org/package/2006/relationships"><Relationship Id="rId1" Target="../media/image2.emf" Type="http://schemas.openxmlformats.org/officeDocument/2006/relationships/image"></Relationship><Relationship Id="rId2" Target="../slideMasters/slideMaster2.xml" Type="http://schemas.openxmlformats.org/officeDocument/2006/relationships/slideMaster"></Relationship></Relationships>
</file>

<file path=ppt/slideLayouts/_rels/slideLayout23.xml.rels><?xml version="1.0" standalone="yes" ?><Relationships xmlns="http://schemas.openxmlformats.org/package/2006/relationships"><Relationship Id="rId1" Target="../media/image1.emf" Type="http://schemas.openxmlformats.org/officeDocument/2006/relationships/image"></Relationship><Relationship Id="rId2" Target="../slideMasters/slideMaster3.xml" Type="http://schemas.openxmlformats.org/officeDocument/2006/relationships/slideMaster"></Relationship></Relationships>
</file>

<file path=ppt/slideLayouts/_rels/slideLayout24.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25.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26.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27.xml.rels><?xml version="1.0" standalone="yes" ?><Relationships xmlns="http://schemas.openxmlformats.org/package/2006/relationships"><Relationship Id="rId1" Target="../media/image1.emf" Type="http://schemas.openxmlformats.org/officeDocument/2006/relationships/image"></Relationship><Relationship Id="rId2" Target="../slideMasters/slideMaster3.xml" Type="http://schemas.openxmlformats.org/officeDocument/2006/relationships/slideMaster"></Relationship></Relationships>
</file>

<file path=ppt/slideLayouts/_rels/slideLayout28.xml.rels><?xml version="1.0" standalone="yes" ?><Relationships xmlns="http://schemas.openxmlformats.org/package/2006/relationships"><Relationship Id="rId1" Target="../media/image2.emf" Type="http://schemas.openxmlformats.org/officeDocument/2006/relationships/image"></Relationship><Relationship Id="rId2" Target="../slideMasters/slideMaster3.xml" Type="http://schemas.openxmlformats.org/officeDocument/2006/relationships/slideMaster"></Relationship></Relationships>
</file>

<file path=ppt/slideLayouts/_rels/slideLayout29.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0.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31.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32.xml.rels><?xml version="1.0" standalone="yes" ?><Relationships xmlns="http://schemas.openxmlformats.org/package/2006/relationships"><Relationship Id="rId1" Target="../slideMasters/slideMaster3.xml" Type="http://schemas.openxmlformats.org/officeDocument/2006/relationships/slideMaster"></Relationship></Relationships>
</file>

<file path=ppt/slideLayouts/_rels/slideLayout33.xml.rels><?xml version="1.0" standalone="yes" ?><Relationships xmlns="http://schemas.openxmlformats.org/package/2006/relationships"><Relationship Id="rId1" Target="../media/image2.emf" Type="http://schemas.openxmlformats.org/officeDocument/2006/relationships/image"></Relationship><Relationship Id="rId2" Target="../slideMasters/slideMaster3.xml" Type="http://schemas.openxmlformats.org/officeDocument/2006/relationships/slideMaster"></Relationship></Relationships>
</file>

<file path=ppt/slideLayouts/_rels/slideLayout34.xml.rels><?xml version="1.0" standalone="yes" ?><Relationships xmlns="http://schemas.openxmlformats.org/package/2006/relationships"><Relationship Id="rId1" Target="../media/image1.emf" Type="http://schemas.openxmlformats.org/officeDocument/2006/relationships/image"></Relationship><Relationship Id="rId2" Target="../slideMasters/slideMaster4.xml" Type="http://schemas.openxmlformats.org/officeDocument/2006/relationships/slideMaster"></Relationship></Relationships>
</file>

<file path=ppt/slideLayouts/_rels/slideLayout35.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36.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37.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38.xml.rels><?xml version="1.0" standalone="yes" ?><Relationships xmlns="http://schemas.openxmlformats.org/package/2006/relationships"><Relationship Id="rId1" Target="../media/image1.emf" Type="http://schemas.openxmlformats.org/officeDocument/2006/relationships/image"></Relationship><Relationship Id="rId2" Target="../slideMasters/slideMaster4.xml" Type="http://schemas.openxmlformats.org/officeDocument/2006/relationships/slideMaster"></Relationship></Relationships>
</file>

<file path=ppt/slideLayouts/_rels/slideLayout39.xml.rels><?xml version="1.0" standalone="yes" ?><Relationships xmlns="http://schemas.openxmlformats.org/package/2006/relationships"><Relationship Id="rId1" Target="../media/image2.emf" Type="http://schemas.openxmlformats.org/officeDocument/2006/relationships/image"></Relationship><Relationship Id="rId2" Target="../slideMasters/slideMaster4.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0.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41.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42.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43.xml.rels><?xml version="1.0" standalone="yes" ?><Relationships xmlns="http://schemas.openxmlformats.org/package/2006/relationships"><Relationship Id="rId1" Target="../slideMasters/slideMaster4.xml" Type="http://schemas.openxmlformats.org/officeDocument/2006/relationships/slideMaster"></Relationship></Relationships>
</file>

<file path=ppt/slideLayouts/_rels/slideLayout44.xml.rels><?xml version="1.0" standalone="yes" ?><Relationships xmlns="http://schemas.openxmlformats.org/package/2006/relationships"><Relationship Id="rId1" Target="../media/image2.emf" Type="http://schemas.openxmlformats.org/officeDocument/2006/relationships/image"></Relationship><Relationship Id="rId2" Target="../slideMasters/slideMaster4.xml" Type="http://schemas.openxmlformats.org/officeDocument/2006/relationships/slideMaster"></Relationship></Relationships>
</file>

<file path=ppt/slideLayouts/_rels/slideLayout45.xml.rels><?xml version="1.0" standalone="yes" ?><Relationships xmlns="http://schemas.openxmlformats.org/package/2006/relationships"><Relationship Id="rId1" Target="../media/image1.emf" Type="http://schemas.openxmlformats.org/officeDocument/2006/relationships/image"></Relationship><Relationship Id="rId2" Target="../slideMasters/slideMaster5.xml" Type="http://schemas.openxmlformats.org/officeDocument/2006/relationships/slideMaster"></Relationship></Relationships>
</file>

<file path=ppt/slideLayouts/_rels/slideLayout46.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47.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48.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49.xml.rels><?xml version="1.0" standalone="yes" ?><Relationships xmlns="http://schemas.openxmlformats.org/package/2006/relationships"><Relationship Id="rId1" Target="../media/image1.emf" Type="http://schemas.openxmlformats.org/officeDocument/2006/relationships/image"></Relationship><Relationship Id="rId2" Target="../slideMasters/slideMaster5.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media/image1.emf"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50.xml.rels><?xml version="1.0" standalone="yes" ?><Relationships xmlns="http://schemas.openxmlformats.org/package/2006/relationships"><Relationship Id="rId1" Target="../media/image2.emf" Type="http://schemas.openxmlformats.org/officeDocument/2006/relationships/image"></Relationship><Relationship Id="rId2" Target="../slideMasters/slideMaster5.xml" Type="http://schemas.openxmlformats.org/officeDocument/2006/relationships/slideMaster"></Relationship></Relationships>
</file>

<file path=ppt/slideLayouts/_rels/slideLayout51.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52.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53.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54.xml.rels><?xml version="1.0" standalone="yes" ?><Relationships xmlns="http://schemas.openxmlformats.org/package/2006/relationships"><Relationship Id="rId1" Target="../slideMasters/slideMaster5.xml" Type="http://schemas.openxmlformats.org/officeDocument/2006/relationships/slideMaster"></Relationship></Relationships>
</file>

<file path=ppt/slideLayouts/_rels/slideLayout55.xml.rels><?xml version="1.0" standalone="yes" ?><Relationships xmlns="http://schemas.openxmlformats.org/package/2006/relationships"><Relationship Id="rId1" Target="../media/image2.emf" Type="http://schemas.openxmlformats.org/officeDocument/2006/relationships/image"></Relationship><Relationship Id="rId2" Target="../slideMasters/slideMaster5.xml" Type="http://schemas.openxmlformats.org/officeDocument/2006/relationships/slideMaster"></Relationship></Relationships>
</file>

<file path=ppt/slideLayouts/_rels/slideLayout56.xml.rels><?xml version="1.0" standalone="yes" ?><Relationships xmlns="http://schemas.openxmlformats.org/package/2006/relationships"><Relationship Id="rId1" Target="../media/image1.emf" Type="http://schemas.openxmlformats.org/officeDocument/2006/relationships/image"></Relationship><Relationship Id="rId2" Target="../slideMasters/slideMaster6.xml" Type="http://schemas.openxmlformats.org/officeDocument/2006/relationships/slideMaster"></Relationship></Relationships>
</file>

<file path=ppt/slideLayouts/_rels/slideLayout57.xml.rels><?xml version="1.0" standalone="yes" ?><Relationships xmlns="http://schemas.openxmlformats.org/package/2006/relationships"><Relationship Id="rId1" Target="../slideMasters/slideMaster6.xml" Type="http://schemas.openxmlformats.org/officeDocument/2006/relationships/slideMaster"></Relationship></Relationships>
</file>

<file path=ppt/slideLayouts/_rels/slideLayout58.xml.rels><?xml version="1.0" standalone="yes" ?><Relationships xmlns="http://schemas.openxmlformats.org/package/2006/relationships"><Relationship Id="rId1" Target="../slideMasters/slideMaster6.xml" Type="http://schemas.openxmlformats.org/officeDocument/2006/relationships/slideMaster"></Relationship></Relationships>
</file>

<file path=ppt/slideLayouts/_rels/slideLayout59.xml.rels><?xml version="1.0" standalone="yes" ?><Relationships xmlns="http://schemas.openxmlformats.org/package/2006/relationships"><Relationship Id="rId1" Target="../slideMasters/slideMaster6.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media/image2.emf"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60.xml.rels><?xml version="1.0" standalone="yes" ?><Relationships xmlns="http://schemas.openxmlformats.org/package/2006/relationships"><Relationship Id="rId1" Target="../media/image1.emf" Type="http://schemas.openxmlformats.org/officeDocument/2006/relationships/image"></Relationship><Relationship Id="rId2" Target="../slideMasters/slideMaster6.xml" Type="http://schemas.openxmlformats.org/officeDocument/2006/relationships/slideMaster"></Relationship></Relationships>
</file>

<file path=ppt/slideLayouts/_rels/slideLayout61.xml.rels><?xml version="1.0" standalone="yes" ?><Relationships xmlns="http://schemas.openxmlformats.org/package/2006/relationships"><Relationship Id="rId1" Target="../media/image2.emf" Type="http://schemas.openxmlformats.org/officeDocument/2006/relationships/image"></Relationship><Relationship Id="rId2" Target="../slideMasters/slideMaster6.xml" Type="http://schemas.openxmlformats.org/officeDocument/2006/relationships/slideMaster"></Relationship></Relationships>
</file>

<file path=ppt/slideLayouts/_rels/slideLayout62.xml.rels><?xml version="1.0" standalone="yes" ?><Relationships xmlns="http://schemas.openxmlformats.org/package/2006/relationships"><Relationship Id="rId1" Target="../slideMasters/slideMaster6.xml" Type="http://schemas.openxmlformats.org/officeDocument/2006/relationships/slideMaster"></Relationship></Relationships>
</file>

<file path=ppt/slideLayouts/_rels/slideLayout63.xml.rels><?xml version="1.0" standalone="yes" ?><Relationships xmlns="http://schemas.openxmlformats.org/package/2006/relationships"><Relationship Id="rId1" Target="../slideMasters/slideMaster6.xml" Type="http://schemas.openxmlformats.org/officeDocument/2006/relationships/slideMaster"></Relationship></Relationships>
</file>

<file path=ppt/slideLayouts/_rels/slideLayout64.xml.rels><?xml version="1.0" standalone="yes" ?><Relationships xmlns="http://schemas.openxmlformats.org/package/2006/relationships"><Relationship Id="rId1" Target="../slideMasters/slideMaster6.xml" Type="http://schemas.openxmlformats.org/officeDocument/2006/relationships/slideMaster"></Relationship></Relationships>
</file>

<file path=ppt/slideLayouts/_rels/slideLayout65.xml.rels><?xml version="1.0" standalone="yes" ?><Relationships xmlns="http://schemas.openxmlformats.org/package/2006/relationships"><Relationship Id="rId1" Target="../slideMasters/slideMaster6.xml" Type="http://schemas.openxmlformats.org/officeDocument/2006/relationships/slideMaster"></Relationship></Relationships>
</file>

<file path=ppt/slideLayouts/_rels/slideLayout66.xml.rels><?xml version="1.0" standalone="yes" ?><Relationships xmlns="http://schemas.openxmlformats.org/package/2006/relationships"><Relationship Id="rId1" Target="../media/image2.emf" Type="http://schemas.openxmlformats.org/officeDocument/2006/relationships/image"></Relationship><Relationship Id="rId2" Target="../slideMasters/slideMaster6.xml" Type="http://schemas.openxmlformats.org/officeDocument/2006/relationships/slideMaster"></Relationship></Relationships>
</file>

<file path=ppt/slideLayouts/_rels/slideLayout67.xml.rels><?xml version="1.0" standalone="yes" ?><Relationships xmlns="http://schemas.openxmlformats.org/package/2006/relationships"><Relationship Id="rId1" Target="../media/image1.emf" Type="http://schemas.openxmlformats.org/officeDocument/2006/relationships/image"></Relationship><Relationship Id="rId2" Target="../slideMasters/slideMaster7.xml" Type="http://schemas.openxmlformats.org/officeDocument/2006/relationships/slideMaster"></Relationship></Relationships>
</file>

<file path=ppt/slideLayouts/_rels/slideLayout68.xml.rels><?xml version="1.0" standalone="yes" ?><Relationships xmlns="http://schemas.openxmlformats.org/package/2006/relationships"><Relationship Id="rId1" Target="../slideMasters/slideMaster7.xml" Type="http://schemas.openxmlformats.org/officeDocument/2006/relationships/slideMaster"></Relationship></Relationships>
</file>

<file path=ppt/slideLayouts/_rels/slideLayout69.xml.rels><?xml version="1.0" standalone="yes" ?><Relationships xmlns="http://schemas.openxmlformats.org/package/2006/relationships"><Relationship Id="rId1" Target="../slideMasters/slideMaster7.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0.xml.rels><?xml version="1.0" standalone="yes" ?><Relationships xmlns="http://schemas.openxmlformats.org/package/2006/relationships"><Relationship Id="rId1" Target="../slideMasters/slideMaster7.xml" Type="http://schemas.openxmlformats.org/officeDocument/2006/relationships/slideMaster"></Relationship></Relationships>
</file>

<file path=ppt/slideLayouts/_rels/slideLayout71.xml.rels><?xml version="1.0" standalone="yes" ?><Relationships xmlns="http://schemas.openxmlformats.org/package/2006/relationships"><Relationship Id="rId1" Target="../media/image1.emf" Type="http://schemas.openxmlformats.org/officeDocument/2006/relationships/image"></Relationship><Relationship Id="rId2" Target="../slideMasters/slideMaster7.xml" Type="http://schemas.openxmlformats.org/officeDocument/2006/relationships/slideMaster"></Relationship></Relationships>
</file>

<file path=ppt/slideLayouts/_rels/slideLayout72.xml.rels><?xml version="1.0" standalone="yes" ?><Relationships xmlns="http://schemas.openxmlformats.org/package/2006/relationships"><Relationship Id="rId1" Target="../media/image2.emf" Type="http://schemas.openxmlformats.org/officeDocument/2006/relationships/image"></Relationship><Relationship Id="rId2" Target="../slideMasters/slideMaster7.xml" Type="http://schemas.openxmlformats.org/officeDocument/2006/relationships/slideMaster"></Relationship></Relationships>
</file>

<file path=ppt/slideLayouts/_rels/slideLayout73.xml.rels><?xml version="1.0" standalone="yes" ?><Relationships xmlns="http://schemas.openxmlformats.org/package/2006/relationships"><Relationship Id="rId1" Target="../slideMasters/slideMaster7.xml" Type="http://schemas.openxmlformats.org/officeDocument/2006/relationships/slideMaster"></Relationship></Relationships>
</file>

<file path=ppt/slideLayouts/_rels/slideLayout74.xml.rels><?xml version="1.0" standalone="yes" ?><Relationships xmlns="http://schemas.openxmlformats.org/package/2006/relationships"><Relationship Id="rId1" Target="../slideMasters/slideMaster7.xml" Type="http://schemas.openxmlformats.org/officeDocument/2006/relationships/slideMaster"></Relationship></Relationships>
</file>

<file path=ppt/slideLayouts/_rels/slideLayout75.xml.rels><?xml version="1.0" standalone="yes" ?><Relationships xmlns="http://schemas.openxmlformats.org/package/2006/relationships"><Relationship Id="rId1" Target="../slideMasters/slideMaster7.xml" Type="http://schemas.openxmlformats.org/officeDocument/2006/relationships/slideMaster"></Relationship></Relationships>
</file>

<file path=ppt/slideLayouts/_rels/slideLayout76.xml.rels><?xml version="1.0" standalone="yes" ?><Relationships xmlns="http://schemas.openxmlformats.org/package/2006/relationships"><Relationship Id="rId1" Target="../slideMasters/slideMaster7.xml" Type="http://schemas.openxmlformats.org/officeDocument/2006/relationships/slideMaster"></Relationship></Relationships>
</file>

<file path=ppt/slideLayouts/_rels/slideLayout77.xml.rels><?xml version="1.0" standalone="yes" ?><Relationships xmlns="http://schemas.openxmlformats.org/package/2006/relationships"><Relationship Id="rId1" Target="../media/image2.emf" Type="http://schemas.openxmlformats.org/officeDocument/2006/relationships/image"></Relationship><Relationship Id="rId2" Target="../slideMasters/slideMaster7.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31900" y="4114800"/>
            <a:ext cx="10553700" cy="1588"/>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pPr>
              <a:defRPr>
                <a:uFillTx/>
              </a:defRPr>
            </a:pPr>
            <a:endParaRPr dirty="0" lang="en-US" spc="-190">
              <a:uFillTx/>
              <a:ea charset="0" typeface="ヒラギノ角ゴ ProN W3"/>
            </a:endParaRPr>
          </a:p>
        </p:txBody>
      </p:sp>
      <p:sp>
        <p:nvSpPr>
          <p:cNvPr xmlns:c="http://schemas.openxmlformats.org/drawingml/2006/chart" xmlns:pic="http://schemas.openxmlformats.org/drawingml/2006/picture" xmlns:dgm="http://schemas.openxmlformats.org/drawingml/2006/diagram" id="6"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25550" y="6361113"/>
            <a:ext cx="105648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7" name="Picture 6"/>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78338" y="795338"/>
            <a:ext cx="4038600" cy="627062"/>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44196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uFillTx/>
              </a:defRPr>
            </a:lvl1pPr>
          </a:lstStyle>
          <a:p>
            <a:r>
              <a:rPr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6781800"/>
            <a:ext cx="7772400" cy="2197100"/>
          </a:xfrm>
        </p:spPr>
        <p:txBody xmlns:c="http://schemas.openxmlformats.org/drawingml/2006/chart" xmlns:pic="http://schemas.openxmlformats.org/drawingml/2006/picture" xmlns:dgm="http://schemas.openxmlformats.org/drawingml/2006/diagram">
          <a:bodyPr/>
          <a:lstStyle>
            <a:lvl1pPr algn="ctr">
              <a:lnSpc>
                <a:spcPct val="120000"/>
              </a:lnSpc>
              <a:defRPr i="1" sz="2800">
                <a:uFillTx/>
              </a:defRPr>
            </a:lvl1pPr>
            <a:lvl2pPr algn="ctr">
              <a:lnSpc>
                <a:spcPct val="120000"/>
              </a:lnSpc>
              <a:defRPr i="1" sz="2800">
                <a:uFillTx/>
              </a:defRPr>
            </a:lvl2pPr>
            <a:lvl3pPr algn="ctr">
              <a:lnSpc>
                <a:spcPct val="120000"/>
              </a:lnSpc>
              <a:defRPr i="1" sz="2800">
                <a:uFillTx/>
              </a:defRPr>
            </a:lvl3pPr>
            <a:lvl4pPr algn="ctr">
              <a:lnSpc>
                <a:spcPct val="120000"/>
              </a:lnSpc>
              <a:defRPr i="1" sz="2800">
                <a:uFillTx/>
              </a:defRPr>
            </a:lvl4pPr>
            <a:lvl5pPr algn="ctr">
              <a:lnSpc>
                <a:spcPct val="120000"/>
              </a:lnSpc>
              <a:defRPr i="1" sz="2800">
                <a:uFillTx/>
              </a:defRPr>
            </a:lvl5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Text Placeholder 7"/>
          <p:cNvSpPr xmlns:c="http://schemas.openxmlformats.org/drawingml/2006/chart" xmlns:pic="http://schemas.openxmlformats.org/drawingml/2006/picture" xmlns:dgm="http://schemas.openxmlformats.org/drawingml/2006/diagram">
            <a:spLocks noGrp="1"/>
          </p:cNvSpPr>
          <p:nvPr>
            <p:ph idx="10" sz="quarter" type="body"/>
          </p:nvPr>
        </p:nvSpPr>
        <p:spPr xmlns:c="http://schemas.openxmlformats.org/drawingml/2006/chart" xmlns:pic="http://schemas.openxmlformats.org/drawingml/2006/picture" xmlns:dgm="http://schemas.openxmlformats.org/drawingml/2006/diagram">
          <a:xfrm>
            <a:off x="4081624" y="2667000"/>
            <a:ext cx="4853942" cy="769441"/>
          </a:xfrm>
          <a:solidFill>
            <a:schemeClr val="tx1"/>
          </a:solidFill>
        </p:spPr>
        <p:txBody xmlns:c="http://schemas.openxmlformats.org/drawingml/2006/chart" xmlns:pic="http://schemas.openxmlformats.org/drawingml/2006/picture" xmlns:dgm="http://schemas.openxmlformats.org/drawingml/2006/diagram">
          <a:bodyPr anchor="ctr" bIns="228600" lIns="365760" rIns="365760" tIns="228600" wrap="none">
            <a:spAutoFit/>
          </a:bodyPr>
          <a:lstStyle>
            <a:lvl1pPr algn="ctr">
              <a:lnSpc>
                <a:spcPct val="80000"/>
              </a:lnSpc>
              <a:defRPr b="1" baseline="0" i="1" spc="500" sz="2400">
                <a:solidFill>
                  <a:schemeClr val="bg1"/>
                </a:solidFill>
                <a:uFillTx/>
                <a:latin typeface="Open Sans"/>
                <a:cs typeface="Open Sans Extrabold Italic"/>
              </a:defRPr>
            </a:lvl1pPr>
            <a:lvl2pPr>
              <a:defRPr b="0" i="0" sz="2400">
                <a:solidFill>
                  <a:schemeClr val="bg1"/>
                </a:solidFill>
                <a:uFillTx/>
                <a:latin typeface="Open Sans Extrabold Italic"/>
                <a:cs typeface="Open Sans Extrabold Italic"/>
              </a:defRPr>
            </a:lvl2pPr>
            <a:lvl3pPr>
              <a:defRPr b="0" i="0" sz="2400">
                <a:solidFill>
                  <a:schemeClr val="bg1"/>
                </a:solidFill>
                <a:uFillTx/>
                <a:latin typeface="Open Sans Extrabold Italic"/>
                <a:cs typeface="Open Sans Extrabold Italic"/>
              </a:defRPr>
            </a:lvl3pPr>
            <a:lvl4pPr>
              <a:defRPr b="0" i="0" sz="2400">
                <a:solidFill>
                  <a:schemeClr val="bg1"/>
                </a:solidFill>
                <a:uFillTx/>
                <a:latin typeface="Open Sans Extrabold Italic"/>
                <a:cs typeface="Open Sans Extrabold Italic"/>
              </a:defRPr>
            </a:lvl4pPr>
            <a:lvl5pPr>
              <a:defRPr b="0" i="0" sz="2400">
                <a:solidFill>
                  <a:schemeClr val="bg1"/>
                </a:solidFill>
                <a:uFillTx/>
                <a:latin typeface="Open Sans Extrabold Italic"/>
                <a:cs typeface="Open Sans Extrabold Italic"/>
              </a:defRPr>
            </a:lvl5pPr>
          </a:lstStyle>
          <a:p>
            <a:pPr lvl="0"/>
            <a:r>
              <a:rPr lang="en-US" smtClean="0">
                <a:uFillTx/>
              </a:rPr>
              <a:t>Click to edit Master text styles</a:t>
            </a: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A6E20A1C-A7B4-9A48-A73C-664C668C26BD}"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Closing">
    <p:bg>
      <p:bgPr>
        <a:solidFill>
          <a:schemeClr val="bg2"/>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616200" y="3200400"/>
            <a:ext cx="77835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45000" y="84582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11430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solidFill>
                  <a:schemeClr val="tx1"/>
                </a:solidFill>
                <a:uFillTx/>
              </a:defRPr>
            </a:lvl1pPr>
          </a:lstStyle>
          <a:p>
            <a:r>
              <a:rPr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3284533"/>
            <a:ext cx="7772400" cy="3032625"/>
          </a:xfrm>
          <a:solidFill>
            <a:schemeClr val="bg2"/>
          </a:solidFill>
          <a:effectLst>
            <a:outerShdw algn="tl" dir="5400000" dist="25400" rotWithShape="0">
              <a:schemeClr val="tx1"/>
            </a:outerShdw>
          </a:effectLst>
        </p:spPr>
        <p:txBody xmlns:c="http://schemas.openxmlformats.org/drawingml/2006/chart" xmlns:pic="http://schemas.openxmlformats.org/drawingml/2006/picture" xmlns:dgm="http://schemas.openxmlformats.org/drawingml/2006/diagram">
          <a:bodyPr bIns="228600" tIns="228600">
            <a:spAutoFit/>
          </a:bodyPr>
          <a:lstStyle>
            <a:lvl1pPr algn="ctr" indent="0" marL="0">
              <a:lnSpc>
                <a:spcPct val="120000"/>
              </a:lnSpc>
              <a:spcBef>
                <a:spcPts val="0"/>
              </a:spcBef>
              <a:buFontTx/>
              <a:buNone/>
              <a:defRPr i="1" sz="2800">
                <a:uFillTx/>
              </a:defRPr>
            </a:lvl1pPr>
            <a:lvl2pPr algn="ctr" indent="0" marL="0">
              <a:lnSpc>
                <a:spcPct val="120000"/>
              </a:lnSpc>
              <a:spcBef>
                <a:spcPts val="0"/>
              </a:spcBef>
              <a:buFontTx/>
              <a:buNone/>
              <a:defRPr i="1" sz="2800">
                <a:uFillTx/>
              </a:defRPr>
            </a:lvl2pPr>
            <a:lvl3pPr algn="ctr" indent="0" marL="0">
              <a:lnSpc>
                <a:spcPct val="120000"/>
              </a:lnSpc>
              <a:spcBef>
                <a:spcPts val="0"/>
              </a:spcBef>
              <a:buFontTx/>
              <a:buNone/>
              <a:defRPr i="1" sz="2800">
                <a:uFillTx/>
              </a:defRPr>
            </a:lvl3pPr>
            <a:lvl4pPr algn="ctr" indent="0" marL="0">
              <a:lnSpc>
                <a:spcPct val="120000"/>
              </a:lnSpc>
              <a:spcBef>
                <a:spcPts val="0"/>
              </a:spcBef>
              <a:buFontTx/>
              <a:buNone/>
              <a:defRPr i="1" sz="2800">
                <a:uFillTx/>
              </a:defRPr>
            </a:lvl4pPr>
            <a:lvl5pPr algn="ctr" indent="0" marL="0">
              <a:lnSpc>
                <a:spcPct val="120000"/>
              </a:lnSpc>
              <a:spcBef>
                <a:spcPts val="0"/>
              </a:spcBef>
              <a:buFontTx/>
              <a:buNone/>
              <a:defRPr i="1" sz="2800">
                <a:uFillTx/>
              </a:defRPr>
            </a:lvl5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1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31900" y="4114800"/>
            <a:ext cx="10553700" cy="1588"/>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pPr>
              <a:defRPr>
                <a:uFillTx/>
              </a:defRPr>
            </a:pPr>
            <a:endParaRPr dirty="0" lang="en-US" spc="-190">
              <a:uFillTx/>
              <a:ea charset="0" typeface="ヒラギノ角ゴ ProN W3"/>
            </a:endParaRPr>
          </a:p>
        </p:txBody>
      </p:sp>
      <p:sp>
        <p:nvSpPr>
          <p:cNvPr xmlns:c="http://schemas.openxmlformats.org/drawingml/2006/chart" xmlns:pic="http://schemas.openxmlformats.org/drawingml/2006/picture" xmlns:dgm="http://schemas.openxmlformats.org/drawingml/2006/diagram" id="6"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25550" y="6361113"/>
            <a:ext cx="105648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7" name="Picture 6"/>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78338" y="795338"/>
            <a:ext cx="4038600" cy="627062"/>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44196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6781800"/>
            <a:ext cx="7772400" cy="2197100"/>
          </a:xfrm>
        </p:spPr>
        <p:txBody xmlns:c="http://schemas.openxmlformats.org/drawingml/2006/chart" xmlns:pic="http://schemas.openxmlformats.org/drawingml/2006/picture" xmlns:dgm="http://schemas.openxmlformats.org/drawingml/2006/diagram">
          <a:bodyPr/>
          <a:lstStyle>
            <a:lvl1pPr algn="ctr">
              <a:lnSpc>
                <a:spcPct val="120000"/>
              </a:lnSpc>
              <a:defRPr i="1" sz="2800">
                <a:uFillTx/>
              </a:defRPr>
            </a:lvl1pPr>
            <a:lvl2pPr algn="ctr">
              <a:lnSpc>
                <a:spcPct val="120000"/>
              </a:lnSpc>
              <a:defRPr i="1" sz="2800">
                <a:uFillTx/>
              </a:defRPr>
            </a:lvl2pPr>
            <a:lvl3pPr algn="ctr">
              <a:lnSpc>
                <a:spcPct val="120000"/>
              </a:lnSpc>
              <a:defRPr i="1" sz="2800">
                <a:uFillTx/>
              </a:defRPr>
            </a:lvl3pPr>
            <a:lvl4pPr algn="ctr">
              <a:lnSpc>
                <a:spcPct val="120000"/>
              </a:lnSpc>
              <a:defRPr i="1" sz="2800">
                <a:uFillTx/>
              </a:defRPr>
            </a:lvl4pPr>
            <a:lvl5pPr algn="ctr">
              <a:lnSpc>
                <a:spcPct val="120000"/>
              </a:lnSpc>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Text Placeholder 7"/>
          <p:cNvSpPr xmlns:c="http://schemas.openxmlformats.org/drawingml/2006/chart" xmlns:pic="http://schemas.openxmlformats.org/drawingml/2006/picture" xmlns:dgm="http://schemas.openxmlformats.org/drawingml/2006/diagram">
            <a:spLocks noGrp="1"/>
          </p:cNvSpPr>
          <p:nvPr>
            <p:ph idx="10" sz="quarter" type="body"/>
          </p:nvPr>
        </p:nvSpPr>
        <p:spPr xmlns:c="http://schemas.openxmlformats.org/drawingml/2006/chart" xmlns:pic="http://schemas.openxmlformats.org/drawingml/2006/picture" xmlns:dgm="http://schemas.openxmlformats.org/drawingml/2006/diagram">
          <a:xfrm>
            <a:off x="4081624" y="2667000"/>
            <a:ext cx="4853942" cy="769441"/>
          </a:xfrm>
          <a:solidFill>
            <a:schemeClr val="accent2"/>
          </a:solidFill>
        </p:spPr>
        <p:txBody xmlns:c="http://schemas.openxmlformats.org/drawingml/2006/chart" xmlns:pic="http://schemas.openxmlformats.org/drawingml/2006/picture" xmlns:dgm="http://schemas.openxmlformats.org/drawingml/2006/diagram">
          <a:bodyPr anchor="ctr" bIns="228600" lIns="365760" rIns="365760" tIns="228600" wrap="none">
            <a:spAutoFit/>
          </a:bodyPr>
          <a:lstStyle>
            <a:lvl1pPr algn="ctr">
              <a:lnSpc>
                <a:spcPct val="80000"/>
              </a:lnSpc>
              <a:defRPr b="1" baseline="0" i="1" spc="500" sz="2400">
                <a:solidFill>
                  <a:schemeClr val="bg1"/>
                </a:solidFill>
                <a:uFillTx/>
                <a:latin typeface="Open Sans"/>
                <a:cs typeface="Open Sans Extrabold Italic"/>
              </a:defRPr>
            </a:lvl1pPr>
            <a:lvl2pPr>
              <a:defRPr b="0" i="0" sz="2400">
                <a:solidFill>
                  <a:schemeClr val="bg1"/>
                </a:solidFill>
                <a:uFillTx/>
                <a:latin typeface="Open Sans Extrabold Italic"/>
                <a:cs typeface="Open Sans Extrabold Italic"/>
              </a:defRPr>
            </a:lvl2pPr>
            <a:lvl3pPr>
              <a:defRPr b="0" i="0" sz="2400">
                <a:solidFill>
                  <a:schemeClr val="bg1"/>
                </a:solidFill>
                <a:uFillTx/>
                <a:latin typeface="Open Sans Extrabold Italic"/>
                <a:cs typeface="Open Sans Extrabold Italic"/>
              </a:defRPr>
            </a:lvl3pPr>
            <a:lvl4pPr>
              <a:defRPr b="0" i="0" sz="2400">
                <a:solidFill>
                  <a:schemeClr val="bg1"/>
                </a:solidFill>
                <a:uFillTx/>
                <a:latin typeface="Open Sans Extrabold Italic"/>
                <a:cs typeface="Open Sans Extrabold Italic"/>
              </a:defRPr>
            </a:lvl4pPr>
            <a:lvl5pPr>
              <a:defRPr b="0" i="0" sz="2400">
                <a:solidFill>
                  <a:schemeClr val="bg1"/>
                </a:solidFill>
                <a:uFillTx/>
                <a:latin typeface="Open Sans Extrabold Italic"/>
                <a:cs typeface="Open Sans Extrabold Italic"/>
              </a:defRPr>
            </a:lvl5pPr>
          </a:lstStyle>
          <a:p>
            <a:pPr lvl="0"/>
            <a:r>
              <a:rPr lang="en-US" smtClean="0">
                <a:uFillTx/>
              </a:rPr>
              <a:t>Click to edit Master text styles</a:t>
            </a: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1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2pPr indent="-742950" marL="742950">
              <a:lnSpc>
                <a:spcPct val="120000"/>
              </a:lnSpc>
              <a:defRPr>
                <a:uFillTx/>
              </a:defRPr>
            </a:lvl2pPr>
            <a:lvl3pPr indent="-342900" marL="342900">
              <a:buClr>
                <a:schemeClr val="accent2"/>
              </a:buClr>
              <a:defRPr>
                <a:uFillTx/>
              </a:defRPr>
            </a:lvl3pPr>
            <a:lvl4pPr indent="-292100" marL="635000">
              <a:buClr>
                <a:schemeClr val="accent2"/>
              </a:buClr>
              <a:defRPr>
                <a:uFillTx/>
              </a:defRPr>
            </a:lvl4pPr>
            <a:lvl5pPr>
              <a:buClr>
                <a:schemeClr val="accent2"/>
              </a:buClr>
              <a:defRPr>
                <a:uFillTx/>
              </a:defRPr>
            </a:lvl5pPr>
          </a:lstStyle>
          <a:p>
            <a:pPr lvl="0"/>
            <a:r>
              <a:rPr dirty="0" lang="en-US" smtClean="0">
                <a:uFillTx/>
                <a:sym charset="0" typeface="Open Sans Light"/>
              </a:rPr>
              <a:t>Click to edit Master text styles</a:t>
            </a:r>
          </a:p>
          <a:p>
            <a:pPr lvl="1"/>
            <a:r>
              <a:rPr dirty="0" lang="en-US" smtClean="0">
                <a:uFillTx/>
                <a:sym charset="0" typeface="Open Sans Light"/>
              </a:rPr>
              <a:t>Second level</a:t>
            </a:r>
          </a:p>
          <a:p>
            <a:pPr lvl="2"/>
            <a:r>
              <a:rPr dirty="0" lang="en-US" smtClean="0">
                <a:uFillTx/>
                <a:sym charset="0" typeface="Open Sans Light"/>
              </a:rPr>
              <a:t>Third level</a:t>
            </a:r>
          </a:p>
          <a:p>
            <a:pPr lvl="3"/>
            <a:r>
              <a:rPr dirty="0" lang="en-US" smtClean="0">
                <a:uFillTx/>
                <a:sym charset="0" typeface="Open Sans Light"/>
              </a:rPr>
              <a:t>Fourth level</a:t>
            </a:r>
          </a:p>
          <a:p>
            <a:pPr lvl="4"/>
            <a:r>
              <a:rPr dirty="0" lang="en-US" smtClean="0">
                <a:uFillTx/>
                <a:sym charset="0" typeface="Open Sans Light"/>
              </a:rPr>
              <a:t>Fifth level</a:t>
            </a:r>
            <a:endParaRPr dirty="0" lang="en-US">
              <a:uFillTx/>
              <a:sym charset="0" typeface="Open Sans Light"/>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5C03AB66-F1E5-E443-A25E-9E8CE400DC57}"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1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1_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6" name="Content Placeholder 2"/>
          <p:cNvSpPr xmlns:c="http://schemas.openxmlformats.org/drawingml/2006/chart" xmlns:pic="http://schemas.openxmlformats.org/drawingml/2006/picture" xmlns:dgm="http://schemas.openxmlformats.org/drawingml/2006/diagram">
            <a:spLocks noGrp="1"/>
          </p:cNvSpPr>
          <p:nvPr>
            <p:ph idx="11"/>
          </p:nvPr>
        </p:nvSpPr>
        <p:spPr xmlns:c="http://schemas.openxmlformats.org/drawingml/2006/chart" xmlns:pic="http://schemas.openxmlformats.org/drawingml/2006/picture" xmlns:dgm="http://schemas.openxmlformats.org/drawingml/2006/diagram">
          <a:xfrm>
            <a:off x="403137"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2"/>
              </a:buClr>
              <a:defRPr>
                <a:uFillTx/>
              </a:defRPr>
            </a:lvl3pPr>
            <a:lvl4pPr indent="-292100" marL="635000">
              <a:buClr>
                <a:schemeClr val="accent2"/>
              </a:buClr>
              <a:defRPr>
                <a:uFillTx/>
              </a:defRPr>
            </a:lvl4pPr>
            <a:lvl5pPr>
              <a:buClr>
                <a:schemeClr val="accent2"/>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Content Placeholder 2"/>
          <p:cNvSpPr xmlns:c="http://schemas.openxmlformats.org/drawingml/2006/chart" xmlns:pic="http://schemas.openxmlformats.org/drawingml/2006/picture" xmlns:dgm="http://schemas.openxmlformats.org/drawingml/2006/diagram">
            <a:spLocks noGrp="1"/>
          </p:cNvSpPr>
          <p:nvPr>
            <p:ph idx="12"/>
          </p:nvPr>
        </p:nvSpPr>
        <p:spPr xmlns:c="http://schemas.openxmlformats.org/drawingml/2006/chart" xmlns:pic="http://schemas.openxmlformats.org/drawingml/2006/picture" xmlns:dgm="http://schemas.openxmlformats.org/drawingml/2006/diagram">
          <a:xfrm>
            <a:off x="6669504"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2"/>
              </a:buClr>
              <a:defRPr>
                <a:uFillTx/>
              </a:defRPr>
            </a:lvl3pPr>
            <a:lvl4pPr indent="-292100" marL="635000">
              <a:buClr>
                <a:schemeClr val="accent2"/>
              </a:buClr>
              <a:defRPr>
                <a:uFillTx/>
              </a:defRPr>
            </a:lvl4pPr>
            <a:lvl5pPr>
              <a:buClr>
                <a:schemeClr val="accent2"/>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7" name="Slide Number Placeholder 3"/>
          <p:cNvSpPr xmlns:c="http://schemas.openxmlformats.org/drawingml/2006/chart" xmlns:pic="http://schemas.openxmlformats.org/drawingml/2006/picture" xmlns:dgm="http://schemas.openxmlformats.org/drawingml/2006/diagram">
            <a:spLocks noGrp="1"/>
          </p:cNvSpPr>
          <p:nvPr>
            <p:ph idx="13"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53430036-764F-6043-8F6A-33636C5454CF}"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1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hecklis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indent="-520700" marL="520700">
              <a:lnSpc>
                <a:spcPct val="120000"/>
              </a:lnSpc>
              <a:spcBef>
                <a:spcPts val="1200"/>
              </a:spcBef>
              <a:buClr>
                <a:schemeClr val="accent2"/>
              </a:buClr>
              <a:buFont charset="2" typeface="Wingdings"/>
              <a:buChar char=""/>
              <a:defRPr sz="3600">
                <a:uFillTx/>
              </a:defRPr>
            </a:lvl1pPr>
            <a:lvl2pPr indent="-520700" marL="1028700">
              <a:lnSpc>
                <a:spcPct val="120000"/>
              </a:lnSpc>
              <a:spcBef>
                <a:spcPts val="1200"/>
              </a:spcBef>
              <a:buClr>
                <a:schemeClr val="accent2"/>
              </a:buClr>
              <a:buFont charset="2" typeface="Wingdings"/>
              <a:buChar char=""/>
              <a:defRPr sz="3600">
                <a:uFillTx/>
              </a:defRPr>
            </a:lvl2pPr>
            <a:lvl3pPr indent="-520700" marL="1549400">
              <a:lnSpc>
                <a:spcPct val="120000"/>
              </a:lnSpc>
              <a:spcBef>
                <a:spcPts val="1200"/>
              </a:spcBef>
              <a:buClr>
                <a:schemeClr val="accent2"/>
              </a:buClr>
              <a:buFont charset="2" typeface="Wingdings"/>
              <a:buChar char=""/>
              <a:defRPr sz="3600">
                <a:uFillTx/>
              </a:defRPr>
            </a:lvl3pPr>
            <a:lvl4pPr indent="-520700" marL="2057400">
              <a:lnSpc>
                <a:spcPct val="120000"/>
              </a:lnSpc>
              <a:spcBef>
                <a:spcPts val="1200"/>
              </a:spcBef>
              <a:buClr>
                <a:schemeClr val="accent2"/>
              </a:buClr>
              <a:buFont charset="2" typeface="Wingdings"/>
              <a:buChar char=""/>
              <a:defRPr sz="3600">
                <a:uFillTx/>
              </a:defRPr>
            </a:lvl4pPr>
            <a:lvl5pPr indent="-520700" marL="2578100">
              <a:lnSpc>
                <a:spcPct val="120000"/>
              </a:lnSpc>
              <a:spcBef>
                <a:spcPts val="1200"/>
              </a:spcBef>
              <a:buClr>
                <a:schemeClr val="accent2"/>
              </a:buClr>
              <a:buFont charset="2" typeface="Wingdings"/>
              <a:buChar char=""/>
              <a:defRPr sz="36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C943FBD9-9AC9-BD42-9033-8454D73F8890}"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1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36575" y="762000"/>
            <a:ext cx="4038600" cy="627063"/>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20000"/>
              </a:lnSpc>
              <a:defRPr b="0" i="1" sz="2800">
                <a:uFillTx/>
                <a:latin typeface="Open Sans Light"/>
                <a:cs typeface="Open Sans Light"/>
              </a:defRPr>
            </a:lvl1pPr>
            <a:lvl2pPr>
              <a:lnSpc>
                <a:spcPct val="120000"/>
              </a:lnSpc>
              <a:defRPr b="0" i="1" sz="2800">
                <a:uFillTx/>
                <a:latin typeface="Open Sans Light"/>
                <a:cs typeface="Open Sans Light"/>
              </a:defRPr>
            </a:lvl2pPr>
            <a:lvl3pPr>
              <a:lnSpc>
                <a:spcPct val="120000"/>
              </a:lnSpc>
              <a:defRPr b="0" i="1" sz="2800">
                <a:uFillTx/>
                <a:latin typeface="Open Sans Light"/>
                <a:cs typeface="Open Sans Light"/>
              </a:defRPr>
            </a:lvl3pPr>
            <a:lvl4pPr>
              <a:lnSpc>
                <a:spcPct val="120000"/>
              </a:lnSpc>
              <a:defRPr b="0" i="1" sz="2800">
                <a:uFillTx/>
                <a:latin typeface="Open Sans Light"/>
                <a:cs typeface="Open Sans Light"/>
              </a:defRPr>
            </a:lvl4pPr>
            <a:lvl5pPr>
              <a:lnSpc>
                <a:spcPct val="120000"/>
              </a:lnSpc>
              <a:defRPr b="0" i="1" sz="2800">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CFC76F88-244F-3441-A033-7BB4F4B9E3D1}"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1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 Reversed">
    <p:bg>
      <p:bgPr>
        <a:solidFill>
          <a:schemeClr val="accent2"/>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58800" y="7620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solidFill>
                  <a:srgbClr val="FFFFFF"/>
                </a:solidFill>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10000"/>
              </a:lnSpc>
              <a:defRPr b="0" i="1" sz="2800">
                <a:solidFill>
                  <a:srgbClr val="FFFFFF"/>
                </a:solidFill>
                <a:uFillTx/>
                <a:latin typeface="Open Sans Light"/>
                <a:cs typeface="Open Sans Light"/>
              </a:defRPr>
            </a:lvl1pPr>
            <a:lvl2pPr>
              <a:lnSpc>
                <a:spcPct val="110000"/>
              </a:lnSpc>
              <a:defRPr b="0" i="1" sz="2800">
                <a:solidFill>
                  <a:srgbClr val="FFFFFF"/>
                </a:solidFill>
                <a:uFillTx/>
                <a:latin typeface="Open Sans Light"/>
                <a:cs typeface="Open Sans Light"/>
              </a:defRPr>
            </a:lvl2pPr>
            <a:lvl3pPr>
              <a:lnSpc>
                <a:spcPct val="110000"/>
              </a:lnSpc>
              <a:defRPr b="0" i="1" sz="2800">
                <a:solidFill>
                  <a:srgbClr val="FFFFFF"/>
                </a:solidFill>
                <a:uFillTx/>
                <a:latin typeface="Open Sans Light"/>
                <a:cs typeface="Open Sans Light"/>
              </a:defRPr>
            </a:lvl3pPr>
            <a:lvl4pPr>
              <a:lnSpc>
                <a:spcPct val="110000"/>
              </a:lnSpc>
              <a:defRPr b="0" i="1" sz="2800">
                <a:solidFill>
                  <a:srgbClr val="FFFFFF"/>
                </a:solidFill>
                <a:uFillTx/>
                <a:latin typeface="Open Sans Light"/>
                <a:cs typeface="Open Sans Light"/>
              </a:defRPr>
            </a:lvl4pPr>
            <a:lvl5pPr>
              <a:lnSpc>
                <a:spcPct val="110000"/>
              </a:lnSpc>
              <a:defRPr b="0" i="1" sz="2800">
                <a:solidFill>
                  <a:srgbClr val="FFFFFF"/>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03706FC0-DC53-3841-8F6C-E1348C634F1C}"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1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Long Form">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6400" y="457200"/>
            <a:ext cx="3149600" cy="723900"/>
          </a:xfrm>
        </p:spPr>
        <p:txBody xmlns:c="http://schemas.openxmlformats.org/drawingml/2006/chart" xmlns:pic="http://schemas.openxmlformats.org/drawingml/2006/picture" xmlns:dgm="http://schemas.openxmlformats.org/drawingml/2006/diagram">
          <a:bodyPr anchor="t"/>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797300" y="381000"/>
            <a:ext cx="8826500" cy="8674100"/>
          </a:xfrm>
        </p:spPr>
        <p:txBody xmlns:c="http://schemas.openxmlformats.org/drawingml/2006/chart" xmlns:pic="http://schemas.openxmlformats.org/drawingml/2006/picture" xmlns:dgm="http://schemas.openxmlformats.org/drawingml/2006/diagram">
          <a:bodyPr/>
          <a:lstStyle>
            <a:lvl1pPr>
              <a:lnSpc>
                <a:spcPct val="90000"/>
              </a:lnSpc>
              <a:defRPr sz="3600">
                <a:uFillTx/>
              </a:defRPr>
            </a:lvl1pPr>
            <a:lvl2pPr indent="-742950" marL="742950">
              <a:lnSpc>
                <a:spcPct val="120000"/>
              </a:lnSpc>
              <a:defRPr sz="3200">
                <a:uFillTx/>
              </a:defRPr>
            </a:lvl2pPr>
            <a:lvl3pPr indent="-342900" marL="342900">
              <a:lnSpc>
                <a:spcPct val="120000"/>
              </a:lnSpc>
              <a:buClr>
                <a:schemeClr val="accent2"/>
              </a:buClr>
              <a:defRPr sz="2800">
                <a:uFillTx/>
              </a:defRPr>
            </a:lvl3pPr>
            <a:lvl4pPr indent="-292100" marL="635000">
              <a:lnSpc>
                <a:spcPct val="120000"/>
              </a:lnSpc>
              <a:buClr>
                <a:schemeClr val="accent2"/>
              </a:buClr>
              <a:defRPr sz="2400">
                <a:uFillTx/>
              </a:defRPr>
            </a:lvl4pPr>
            <a:lvl5pPr>
              <a:lnSpc>
                <a:spcPct val="120000"/>
              </a:lnSpc>
              <a:buClr>
                <a:schemeClr val="accent2"/>
              </a:buClr>
              <a:defRPr sz="20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74EF4B7F-CDBD-B240-9CD1-00BA44C56D16}"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1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Quot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11" sz="quarter" type="body"/>
          </p:nvPr>
        </p:nvSpPr>
        <p:spPr xmlns:c="http://schemas.openxmlformats.org/drawingml/2006/chart" xmlns:pic="http://schemas.openxmlformats.org/drawingml/2006/picture" xmlns:dgm="http://schemas.openxmlformats.org/drawingml/2006/diagram">
          <a:xfrm>
            <a:off x="2082800" y="3276600"/>
            <a:ext cx="8839200" cy="3199850"/>
          </a:xfrm>
        </p:spPr>
        <p:txBody xmlns:c="http://schemas.openxmlformats.org/drawingml/2006/chart" xmlns:pic="http://schemas.openxmlformats.org/drawingml/2006/picture" xmlns:dgm="http://schemas.openxmlformats.org/drawingml/2006/diagram">
          <a:bodyPr anchor="ctr">
            <a:spAutoFit/>
          </a:bodyPr>
          <a:lstStyle>
            <a:lvl1pPr algn="ctr" indent="0" marL="0">
              <a:buFontTx/>
              <a:buNone/>
              <a:defRPr b="0" i="1">
                <a:solidFill>
                  <a:schemeClr val="accent2"/>
                </a:solidFill>
                <a:uFillTx/>
                <a:latin typeface="Open Sans Light"/>
                <a:cs typeface="Open Sans Light"/>
              </a:defRPr>
            </a:lvl1pPr>
            <a:lvl2pPr algn="ctr" indent="0" marL="0">
              <a:buFontTx/>
              <a:buNone/>
              <a:defRPr b="0" i="1">
                <a:solidFill>
                  <a:schemeClr val="accent2"/>
                </a:solidFill>
                <a:uFillTx/>
                <a:latin typeface="Open Sans Light"/>
                <a:cs typeface="Open Sans Light"/>
              </a:defRPr>
            </a:lvl2pPr>
            <a:lvl3pPr algn="ctr" indent="0" marL="0">
              <a:buFontTx/>
              <a:buNone/>
              <a:defRPr b="0" i="1">
                <a:solidFill>
                  <a:schemeClr val="accent2"/>
                </a:solidFill>
                <a:uFillTx/>
                <a:latin typeface="Open Sans Light"/>
                <a:cs typeface="Open Sans Light"/>
              </a:defRPr>
            </a:lvl3pPr>
            <a:lvl4pPr algn="ctr" indent="0" marL="0">
              <a:buFontTx/>
              <a:buNone/>
              <a:defRPr b="0" i="1">
                <a:solidFill>
                  <a:schemeClr val="accent2"/>
                </a:solidFill>
                <a:uFillTx/>
                <a:latin typeface="Open Sans Light"/>
                <a:cs typeface="Open Sans Light"/>
              </a:defRPr>
            </a:lvl4pPr>
            <a:lvl5pPr algn="ctr" indent="0" marL="0">
              <a:buFontTx/>
              <a:buNone/>
              <a:defRPr b="0" i="1">
                <a:solidFill>
                  <a:schemeClr val="accent2"/>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3" name="Text Box 4"/>
          <p:cNvSpPr xmlns:c="http://schemas.openxmlformats.org/drawingml/2006/chart" xmlns:pic="http://schemas.openxmlformats.org/drawingml/2006/picture" xmlns:dgm="http://schemas.openxmlformats.org/drawingml/2006/diagram" txBox="1">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D6FB9D3F-23E6-A345-BFD6-83927071200A}"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2pPr indent="-742950" marL="742950">
              <a:lnSpc>
                <a:spcPct val="120000"/>
              </a:lnSpc>
              <a:defRPr>
                <a:uFillTx/>
              </a:defRPr>
            </a:lvl2pPr>
            <a:lvl3pPr indent="-342900" marL="342900">
              <a:buClr>
                <a:schemeClr val="tx2"/>
              </a:buClr>
              <a:defRPr>
                <a:uFillTx/>
              </a:defRPr>
            </a:lvl3pPr>
            <a:lvl4pPr indent="-292100" marL="635000">
              <a:buClr>
                <a:schemeClr val="tx2"/>
              </a:buClr>
              <a:defRPr>
                <a:uFillTx/>
              </a:defRPr>
            </a:lvl4pPr>
            <a:lvl5pPr>
              <a:buClr>
                <a:schemeClr val="tx2"/>
              </a:buClr>
              <a:defRPr>
                <a:uFillTx/>
              </a:defRPr>
            </a:lvl5pPr>
          </a:lstStyle>
          <a:p>
            <a:pPr lvl="0"/>
            <a:r>
              <a:rPr lang="en-US" smtClean="0">
                <a:uFillTx/>
                <a:sym charset="0" typeface="Open Sans Light"/>
              </a:rPr>
              <a:t>Click to edit Master text styles</a:t>
            </a:r>
          </a:p>
          <a:p>
            <a:pPr lvl="1"/>
            <a:r>
              <a:rPr lang="en-US" smtClean="0">
                <a:uFillTx/>
                <a:sym charset="0" typeface="Open Sans Light"/>
              </a:rPr>
              <a:t>Second level</a:t>
            </a:r>
          </a:p>
          <a:p>
            <a:pPr lvl="2"/>
            <a:r>
              <a:rPr lang="en-US" smtClean="0">
                <a:uFillTx/>
                <a:sym charset="0" typeface="Open Sans Light"/>
              </a:rPr>
              <a:t>Third level</a:t>
            </a:r>
          </a:p>
          <a:p>
            <a:pPr lvl="3"/>
            <a:r>
              <a:rPr lang="en-US" smtClean="0">
                <a:uFillTx/>
                <a:sym charset="0" typeface="Open Sans Light"/>
              </a:rPr>
              <a:t>Fourth level</a:t>
            </a:r>
          </a:p>
          <a:p>
            <a:pPr lvl="4"/>
            <a:r>
              <a:rPr lang="en-US" smtClean="0">
                <a:uFillTx/>
                <a:sym charset="0" typeface="Open Sans Light"/>
              </a:rPr>
              <a:t>Fifth level</a:t>
            </a:r>
            <a:endParaRPr dirty="0" lang="en-US">
              <a:uFillTx/>
              <a:sym charset="0" typeface="Open Sans Light"/>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7BF99DAE-994F-0540-BA34-17B81CCFA189}" type="slidenum">
              <a:rPr altLang="en-US" lang="en-US" smtClean="0">
                <a:uFillTx/>
              </a:rPr>
              <a:pPr/>
              <a:t>‹#›</a:t>
            </a:fld>
            <a:endParaRPr altLang="en-US"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2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with 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Line 2"/>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017713" y="15732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2017713" y="3667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82600" y="673100"/>
            <a:ext cx="12039600" cy="723900"/>
          </a:xfrm>
        </p:spPr>
        <p:txBody xmlns:c="http://schemas.openxmlformats.org/drawingml/2006/chart" xmlns:pic="http://schemas.openxmlformats.org/drawingml/2006/picture" xmlns:dgm="http://schemas.openxmlformats.org/drawingml/2006/diagram">
          <a:bodyPr/>
          <a:lstStyle>
            <a:lvl1pPr algn="ctr">
              <a:defRPr sz="5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03F5868E-F82C-3D48-8086-7C51D714B7CE}"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2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B232FBBD-EF16-C44D-8839-24F935CCA175}"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2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Closing">
    <p:bg>
      <p:bgPr>
        <a:solidFill>
          <a:schemeClr val="accent2"/>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616200" y="3200400"/>
            <a:ext cx="77835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45000" y="84582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11430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solidFill>
                  <a:schemeClr val="tx1"/>
                </a:solidFill>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3284533"/>
            <a:ext cx="7772400" cy="3032625"/>
          </a:xfrm>
          <a:solidFill>
            <a:srgbClr val="A17861"/>
          </a:solidFill>
          <a:effectLst>
            <a:outerShdw algn="tl" dir="5400000" dist="25400" rotWithShape="0">
              <a:schemeClr val="tx1"/>
            </a:outerShdw>
          </a:effectLst>
        </p:spPr>
        <p:txBody xmlns:c="http://schemas.openxmlformats.org/drawingml/2006/chart" xmlns:pic="http://schemas.openxmlformats.org/drawingml/2006/picture" xmlns:dgm="http://schemas.openxmlformats.org/drawingml/2006/diagram">
          <a:bodyPr bIns="228600" tIns="228600">
            <a:spAutoFit/>
          </a:bodyPr>
          <a:lstStyle>
            <a:lvl1pPr algn="ctr" indent="0" marL="0">
              <a:lnSpc>
                <a:spcPct val="120000"/>
              </a:lnSpc>
              <a:spcBef>
                <a:spcPts val="0"/>
              </a:spcBef>
              <a:buFontTx/>
              <a:buNone/>
              <a:defRPr i="1" sz="2800">
                <a:uFillTx/>
              </a:defRPr>
            </a:lvl1pPr>
            <a:lvl2pPr algn="ctr" indent="0" marL="0">
              <a:lnSpc>
                <a:spcPct val="120000"/>
              </a:lnSpc>
              <a:spcBef>
                <a:spcPts val="0"/>
              </a:spcBef>
              <a:buFontTx/>
              <a:buNone/>
              <a:defRPr i="1" sz="2800">
                <a:uFillTx/>
              </a:defRPr>
            </a:lvl2pPr>
            <a:lvl3pPr algn="ctr" indent="0" marL="0">
              <a:lnSpc>
                <a:spcPct val="120000"/>
              </a:lnSpc>
              <a:spcBef>
                <a:spcPts val="0"/>
              </a:spcBef>
              <a:buFontTx/>
              <a:buNone/>
              <a:defRPr i="1" sz="2800">
                <a:uFillTx/>
              </a:defRPr>
            </a:lvl3pPr>
            <a:lvl4pPr algn="ctr" indent="0" marL="0">
              <a:lnSpc>
                <a:spcPct val="120000"/>
              </a:lnSpc>
              <a:spcBef>
                <a:spcPts val="0"/>
              </a:spcBef>
              <a:buFontTx/>
              <a:buNone/>
              <a:defRPr i="1" sz="2800">
                <a:uFillTx/>
              </a:defRPr>
            </a:lvl4pPr>
            <a:lvl5pPr algn="ctr" indent="0" marL="0">
              <a:lnSpc>
                <a:spcPct val="120000"/>
              </a:lnSpc>
              <a:spcBef>
                <a:spcPts val="0"/>
              </a:spcBef>
              <a:buFontTx/>
              <a:buNone/>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2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31900" y="4114800"/>
            <a:ext cx="10553700" cy="1588"/>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pPr>
              <a:defRPr>
                <a:uFillTx/>
              </a:defRPr>
            </a:pPr>
            <a:endParaRPr dirty="0" lang="en-US" spc="-190">
              <a:uFillTx/>
              <a:ea charset="0" typeface="ヒラギノ角ゴ ProN W3"/>
            </a:endParaRPr>
          </a:p>
        </p:txBody>
      </p:sp>
      <p:sp>
        <p:nvSpPr>
          <p:cNvPr xmlns:c="http://schemas.openxmlformats.org/drawingml/2006/chart" xmlns:pic="http://schemas.openxmlformats.org/drawingml/2006/picture" xmlns:dgm="http://schemas.openxmlformats.org/drawingml/2006/diagram" id="6"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25550" y="6361113"/>
            <a:ext cx="105648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7" name="Picture 6"/>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78338" y="795338"/>
            <a:ext cx="4038600" cy="627062"/>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44196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6781800"/>
            <a:ext cx="7772400" cy="2197100"/>
          </a:xfrm>
        </p:spPr>
        <p:txBody xmlns:c="http://schemas.openxmlformats.org/drawingml/2006/chart" xmlns:pic="http://schemas.openxmlformats.org/drawingml/2006/picture" xmlns:dgm="http://schemas.openxmlformats.org/drawingml/2006/diagram">
          <a:bodyPr/>
          <a:lstStyle>
            <a:lvl1pPr algn="ctr">
              <a:lnSpc>
                <a:spcPct val="120000"/>
              </a:lnSpc>
              <a:defRPr i="1" sz="2800">
                <a:uFillTx/>
              </a:defRPr>
            </a:lvl1pPr>
            <a:lvl2pPr algn="ctr">
              <a:lnSpc>
                <a:spcPct val="120000"/>
              </a:lnSpc>
              <a:defRPr i="1" sz="2800">
                <a:uFillTx/>
              </a:defRPr>
            </a:lvl2pPr>
            <a:lvl3pPr algn="ctr">
              <a:lnSpc>
                <a:spcPct val="120000"/>
              </a:lnSpc>
              <a:defRPr i="1" sz="2800">
                <a:uFillTx/>
              </a:defRPr>
            </a:lvl3pPr>
            <a:lvl4pPr algn="ctr">
              <a:lnSpc>
                <a:spcPct val="120000"/>
              </a:lnSpc>
              <a:defRPr i="1" sz="2800">
                <a:uFillTx/>
              </a:defRPr>
            </a:lvl4pPr>
            <a:lvl5pPr algn="ctr">
              <a:lnSpc>
                <a:spcPct val="120000"/>
              </a:lnSpc>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Text Placeholder 7"/>
          <p:cNvSpPr xmlns:c="http://schemas.openxmlformats.org/drawingml/2006/chart" xmlns:pic="http://schemas.openxmlformats.org/drawingml/2006/picture" xmlns:dgm="http://schemas.openxmlformats.org/drawingml/2006/diagram">
            <a:spLocks noGrp="1"/>
          </p:cNvSpPr>
          <p:nvPr>
            <p:ph idx="10" sz="quarter" type="body"/>
          </p:nvPr>
        </p:nvSpPr>
        <p:spPr xmlns:c="http://schemas.openxmlformats.org/drawingml/2006/chart" xmlns:pic="http://schemas.openxmlformats.org/drawingml/2006/picture" xmlns:dgm="http://schemas.openxmlformats.org/drawingml/2006/diagram">
          <a:xfrm>
            <a:off x="4081624" y="2667000"/>
            <a:ext cx="4853942" cy="769441"/>
          </a:xfrm>
          <a:solidFill>
            <a:schemeClr val="accent4"/>
          </a:solidFill>
        </p:spPr>
        <p:txBody xmlns:c="http://schemas.openxmlformats.org/drawingml/2006/chart" xmlns:pic="http://schemas.openxmlformats.org/drawingml/2006/picture" xmlns:dgm="http://schemas.openxmlformats.org/drawingml/2006/diagram">
          <a:bodyPr anchor="ctr" bIns="228600" lIns="365760" rIns="365760" tIns="228600" wrap="none">
            <a:spAutoFit/>
          </a:bodyPr>
          <a:lstStyle>
            <a:lvl1pPr algn="ctr">
              <a:lnSpc>
                <a:spcPct val="80000"/>
              </a:lnSpc>
              <a:defRPr b="1" baseline="0" i="1" spc="500" sz="2400">
                <a:solidFill>
                  <a:schemeClr val="bg1"/>
                </a:solidFill>
                <a:uFillTx/>
                <a:latin typeface="Open Sans"/>
                <a:cs typeface="Open Sans Extrabold Italic"/>
              </a:defRPr>
            </a:lvl1pPr>
            <a:lvl2pPr>
              <a:defRPr b="0" i="0" sz="2400">
                <a:solidFill>
                  <a:schemeClr val="bg1"/>
                </a:solidFill>
                <a:uFillTx/>
                <a:latin typeface="Open Sans Extrabold Italic"/>
                <a:cs typeface="Open Sans Extrabold Italic"/>
              </a:defRPr>
            </a:lvl2pPr>
            <a:lvl3pPr>
              <a:defRPr b="0" i="0" sz="2400">
                <a:solidFill>
                  <a:schemeClr val="bg1"/>
                </a:solidFill>
                <a:uFillTx/>
                <a:latin typeface="Open Sans Extrabold Italic"/>
                <a:cs typeface="Open Sans Extrabold Italic"/>
              </a:defRPr>
            </a:lvl3pPr>
            <a:lvl4pPr>
              <a:defRPr b="0" i="0" sz="2400">
                <a:solidFill>
                  <a:schemeClr val="bg1"/>
                </a:solidFill>
                <a:uFillTx/>
                <a:latin typeface="Open Sans Extrabold Italic"/>
                <a:cs typeface="Open Sans Extrabold Italic"/>
              </a:defRPr>
            </a:lvl4pPr>
            <a:lvl5pPr>
              <a:defRPr b="0" i="0" sz="2400">
                <a:solidFill>
                  <a:schemeClr val="bg1"/>
                </a:solidFill>
                <a:uFillTx/>
                <a:latin typeface="Open Sans Extrabold Italic"/>
                <a:cs typeface="Open Sans Extrabold Italic"/>
              </a:defRPr>
            </a:lvl5pPr>
          </a:lstStyle>
          <a:p>
            <a:pPr lvl="0"/>
            <a:r>
              <a:rPr lang="en-US" smtClean="0">
                <a:uFillTx/>
              </a:rPr>
              <a:t>Click to edit Master text styles</a:t>
            </a: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2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buClr>
                <a:schemeClr val="accent4"/>
              </a:buClr>
              <a:defRPr>
                <a:uFillTx/>
              </a:defRPr>
            </a:lvl1pPr>
            <a:lvl2pPr indent="-742950" marL="742950">
              <a:lnSpc>
                <a:spcPct val="120000"/>
              </a:lnSpc>
              <a:buClr>
                <a:schemeClr val="accent4"/>
              </a:buClr>
              <a:defRPr>
                <a:uFillTx/>
              </a:defRPr>
            </a:lvl2pPr>
            <a:lvl3pPr indent="-342900" marL="342900">
              <a:buClr>
                <a:schemeClr val="accent4"/>
              </a:buClr>
              <a:defRPr>
                <a:uFillTx/>
              </a:defRPr>
            </a:lvl3pPr>
            <a:lvl4pPr indent="-292100" marL="635000">
              <a:buClr>
                <a:schemeClr val="accent4"/>
              </a:buClr>
              <a:defRPr>
                <a:uFillTx/>
              </a:defRPr>
            </a:lvl4pPr>
            <a:lvl5pPr>
              <a:buClr>
                <a:schemeClr val="accent4"/>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E6DFF429-A576-2144-A4BD-D173E8BD4353}"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2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1_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6" name="Content Placeholder 2"/>
          <p:cNvSpPr xmlns:c="http://schemas.openxmlformats.org/drawingml/2006/chart" xmlns:pic="http://schemas.openxmlformats.org/drawingml/2006/picture" xmlns:dgm="http://schemas.openxmlformats.org/drawingml/2006/diagram">
            <a:spLocks noGrp="1"/>
          </p:cNvSpPr>
          <p:nvPr>
            <p:ph idx="11"/>
          </p:nvPr>
        </p:nvSpPr>
        <p:spPr xmlns:c="http://schemas.openxmlformats.org/drawingml/2006/chart" xmlns:pic="http://schemas.openxmlformats.org/drawingml/2006/picture" xmlns:dgm="http://schemas.openxmlformats.org/drawingml/2006/diagram">
          <a:xfrm>
            <a:off x="403137"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4"/>
              </a:buClr>
              <a:defRPr>
                <a:uFillTx/>
              </a:defRPr>
            </a:lvl3pPr>
            <a:lvl4pPr indent="-292100" marL="635000">
              <a:buClr>
                <a:schemeClr val="accent4"/>
              </a:buClr>
              <a:defRPr>
                <a:uFillTx/>
              </a:defRPr>
            </a:lvl4pPr>
            <a:lvl5pPr>
              <a:buClr>
                <a:schemeClr val="accent4"/>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2"/>
          </p:nvPr>
        </p:nvSpPr>
        <p:spPr xmlns:c="http://schemas.openxmlformats.org/drawingml/2006/chart" xmlns:pic="http://schemas.openxmlformats.org/drawingml/2006/picture" xmlns:dgm="http://schemas.openxmlformats.org/drawingml/2006/diagram">
          <a:xfrm>
            <a:off x="6669504"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4"/>
              </a:buClr>
              <a:defRPr>
                <a:uFillTx/>
              </a:defRPr>
            </a:lvl3pPr>
            <a:lvl4pPr indent="-292100" marL="635000">
              <a:buClr>
                <a:schemeClr val="accent4"/>
              </a:buClr>
              <a:defRPr>
                <a:uFillTx/>
              </a:defRPr>
            </a:lvl4pPr>
            <a:lvl5pPr>
              <a:buClr>
                <a:schemeClr val="accent4"/>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3"/>
          <p:cNvSpPr xmlns:c="http://schemas.openxmlformats.org/drawingml/2006/chart" xmlns:pic="http://schemas.openxmlformats.org/drawingml/2006/picture" xmlns:dgm="http://schemas.openxmlformats.org/drawingml/2006/diagram">
            <a:spLocks noGrp="1"/>
          </p:cNvSpPr>
          <p:nvPr>
            <p:ph idx="13"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7F6AACD8-C73A-2E48-B182-043F4014FD5C}"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2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hecklis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indent="-520700" marL="520700">
              <a:lnSpc>
                <a:spcPct val="120000"/>
              </a:lnSpc>
              <a:spcBef>
                <a:spcPts val="1200"/>
              </a:spcBef>
              <a:buClr>
                <a:schemeClr val="accent4"/>
              </a:buClr>
              <a:buFont charset="2" typeface="Wingdings"/>
              <a:buChar char=""/>
              <a:defRPr sz="3600">
                <a:uFillTx/>
              </a:defRPr>
            </a:lvl1pPr>
            <a:lvl2pPr indent="-520700" marL="1028700">
              <a:lnSpc>
                <a:spcPct val="120000"/>
              </a:lnSpc>
              <a:spcBef>
                <a:spcPts val="1200"/>
              </a:spcBef>
              <a:buClr>
                <a:schemeClr val="accent4"/>
              </a:buClr>
              <a:buFont charset="2" typeface="Wingdings"/>
              <a:buChar char=""/>
              <a:defRPr sz="3600">
                <a:uFillTx/>
              </a:defRPr>
            </a:lvl2pPr>
            <a:lvl3pPr indent="-520700" marL="1549400">
              <a:lnSpc>
                <a:spcPct val="120000"/>
              </a:lnSpc>
              <a:spcBef>
                <a:spcPts val="1200"/>
              </a:spcBef>
              <a:buClr>
                <a:schemeClr val="accent4"/>
              </a:buClr>
              <a:buFont charset="2" typeface="Wingdings"/>
              <a:buChar char=""/>
              <a:defRPr sz="3600">
                <a:uFillTx/>
              </a:defRPr>
            </a:lvl3pPr>
            <a:lvl4pPr indent="-520700" marL="2057400">
              <a:lnSpc>
                <a:spcPct val="120000"/>
              </a:lnSpc>
              <a:spcBef>
                <a:spcPts val="1200"/>
              </a:spcBef>
              <a:buClr>
                <a:schemeClr val="accent4"/>
              </a:buClr>
              <a:buFont charset="2" typeface="Wingdings"/>
              <a:buChar char=""/>
              <a:defRPr sz="3600">
                <a:uFillTx/>
              </a:defRPr>
            </a:lvl4pPr>
            <a:lvl5pPr indent="-520700" marL="2578100">
              <a:lnSpc>
                <a:spcPct val="120000"/>
              </a:lnSpc>
              <a:spcBef>
                <a:spcPts val="1200"/>
              </a:spcBef>
              <a:buClr>
                <a:schemeClr val="accent4"/>
              </a:buClr>
              <a:buFont charset="2" typeface="Wingdings"/>
              <a:buChar char=""/>
              <a:defRPr sz="36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984AB669-B874-EF49-B60A-39B591F272DB}"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2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36575" y="762000"/>
            <a:ext cx="4038600" cy="627063"/>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20000"/>
              </a:lnSpc>
              <a:defRPr b="0" i="1" sz="2800">
                <a:uFillTx/>
                <a:latin typeface="Open Sans Light"/>
                <a:cs typeface="Open Sans Light"/>
              </a:defRPr>
            </a:lvl1pPr>
            <a:lvl2pPr>
              <a:lnSpc>
                <a:spcPct val="120000"/>
              </a:lnSpc>
              <a:defRPr b="0" i="1" sz="2800">
                <a:uFillTx/>
                <a:latin typeface="Open Sans Light"/>
                <a:cs typeface="Open Sans Light"/>
              </a:defRPr>
            </a:lvl2pPr>
            <a:lvl3pPr>
              <a:lnSpc>
                <a:spcPct val="120000"/>
              </a:lnSpc>
              <a:defRPr b="0" i="1" sz="2800">
                <a:uFillTx/>
                <a:latin typeface="Open Sans Light"/>
                <a:cs typeface="Open Sans Light"/>
              </a:defRPr>
            </a:lvl3pPr>
            <a:lvl4pPr>
              <a:lnSpc>
                <a:spcPct val="120000"/>
              </a:lnSpc>
              <a:defRPr b="0" i="1" sz="2800">
                <a:uFillTx/>
                <a:latin typeface="Open Sans Light"/>
                <a:cs typeface="Open Sans Light"/>
              </a:defRPr>
            </a:lvl4pPr>
            <a:lvl5pPr>
              <a:lnSpc>
                <a:spcPct val="120000"/>
              </a:lnSpc>
              <a:defRPr b="0" i="1" sz="2800">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05D361ED-937E-F94D-B152-945929788257}"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2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 Reversed">
    <p:bg>
      <p:bgPr>
        <a:solidFill>
          <a:schemeClr val="accent4"/>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58800" y="7620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solidFill>
                  <a:srgbClr val="FFFFFF"/>
                </a:solidFill>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10000"/>
              </a:lnSpc>
              <a:defRPr b="0" i="1" sz="2800">
                <a:solidFill>
                  <a:srgbClr val="FFFFFF"/>
                </a:solidFill>
                <a:uFillTx/>
                <a:latin typeface="Open Sans Light"/>
                <a:cs typeface="Open Sans Light"/>
              </a:defRPr>
            </a:lvl1pPr>
            <a:lvl2pPr>
              <a:lnSpc>
                <a:spcPct val="110000"/>
              </a:lnSpc>
              <a:defRPr b="0" i="1" sz="2800">
                <a:solidFill>
                  <a:srgbClr val="FFFFFF"/>
                </a:solidFill>
                <a:uFillTx/>
                <a:latin typeface="Open Sans Light"/>
                <a:cs typeface="Open Sans Light"/>
              </a:defRPr>
            </a:lvl2pPr>
            <a:lvl3pPr>
              <a:lnSpc>
                <a:spcPct val="110000"/>
              </a:lnSpc>
              <a:defRPr b="0" i="1" sz="2800">
                <a:solidFill>
                  <a:srgbClr val="FFFFFF"/>
                </a:solidFill>
                <a:uFillTx/>
                <a:latin typeface="Open Sans Light"/>
                <a:cs typeface="Open Sans Light"/>
              </a:defRPr>
            </a:lvl3pPr>
            <a:lvl4pPr>
              <a:lnSpc>
                <a:spcPct val="110000"/>
              </a:lnSpc>
              <a:defRPr b="0" i="1" sz="2800">
                <a:solidFill>
                  <a:srgbClr val="FFFFFF"/>
                </a:solidFill>
                <a:uFillTx/>
                <a:latin typeface="Open Sans Light"/>
                <a:cs typeface="Open Sans Light"/>
              </a:defRPr>
            </a:lvl4pPr>
            <a:lvl5pPr>
              <a:lnSpc>
                <a:spcPct val="110000"/>
              </a:lnSpc>
              <a:defRPr b="0" i="1" sz="2800">
                <a:solidFill>
                  <a:srgbClr val="FFFFFF"/>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75A690A6-DB7F-E44B-A47D-79816F25AD95}"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2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Long Form">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6400" y="457200"/>
            <a:ext cx="3149600" cy="723900"/>
          </a:xfrm>
        </p:spPr>
        <p:txBody xmlns:c="http://schemas.openxmlformats.org/drawingml/2006/chart" xmlns:pic="http://schemas.openxmlformats.org/drawingml/2006/picture" xmlns:dgm="http://schemas.openxmlformats.org/drawingml/2006/diagram">
          <a:bodyPr anchor="t"/>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797300" y="381000"/>
            <a:ext cx="8826500" cy="8674100"/>
          </a:xfrm>
        </p:spPr>
        <p:txBody xmlns:c="http://schemas.openxmlformats.org/drawingml/2006/chart" xmlns:pic="http://schemas.openxmlformats.org/drawingml/2006/picture" xmlns:dgm="http://schemas.openxmlformats.org/drawingml/2006/diagram">
          <a:bodyPr/>
          <a:lstStyle>
            <a:lvl1pPr>
              <a:lnSpc>
                <a:spcPct val="90000"/>
              </a:lnSpc>
              <a:buClr>
                <a:schemeClr val="accent4"/>
              </a:buClr>
              <a:defRPr sz="3600">
                <a:uFillTx/>
              </a:defRPr>
            </a:lvl1pPr>
            <a:lvl2pPr indent="-742950" marL="742950">
              <a:lnSpc>
                <a:spcPct val="120000"/>
              </a:lnSpc>
              <a:buClr>
                <a:schemeClr val="accent4"/>
              </a:buClr>
              <a:defRPr sz="3200">
                <a:uFillTx/>
              </a:defRPr>
            </a:lvl2pPr>
            <a:lvl3pPr indent="-342900" marL="342900">
              <a:lnSpc>
                <a:spcPct val="120000"/>
              </a:lnSpc>
              <a:buClr>
                <a:schemeClr val="accent4"/>
              </a:buClr>
              <a:defRPr sz="2800">
                <a:uFillTx/>
              </a:defRPr>
            </a:lvl3pPr>
            <a:lvl4pPr indent="-292100" marL="635000">
              <a:lnSpc>
                <a:spcPct val="120000"/>
              </a:lnSpc>
              <a:buClr>
                <a:schemeClr val="accent4"/>
              </a:buClr>
              <a:defRPr sz="2400">
                <a:uFillTx/>
              </a:defRPr>
            </a:lvl4pPr>
            <a:lvl5pPr>
              <a:lnSpc>
                <a:spcPct val="120000"/>
              </a:lnSpc>
              <a:buClr>
                <a:schemeClr val="accent4"/>
              </a:buClr>
              <a:defRPr sz="20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26C8B454-D588-1241-A945-0FC7ABD581A2}"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1_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6" name="Content Placeholder 2"/>
          <p:cNvSpPr xmlns:c="http://schemas.openxmlformats.org/drawingml/2006/chart" xmlns:pic="http://schemas.openxmlformats.org/drawingml/2006/picture" xmlns:dgm="http://schemas.openxmlformats.org/drawingml/2006/diagram">
            <a:spLocks noGrp="1"/>
          </p:cNvSpPr>
          <p:nvPr>
            <p:ph idx="11"/>
          </p:nvPr>
        </p:nvSpPr>
        <p:spPr xmlns:c="http://schemas.openxmlformats.org/drawingml/2006/chart" xmlns:pic="http://schemas.openxmlformats.org/drawingml/2006/picture" xmlns:dgm="http://schemas.openxmlformats.org/drawingml/2006/diagram">
          <a:xfrm>
            <a:off x="403137"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tx2"/>
              </a:buClr>
              <a:defRPr>
                <a:uFillTx/>
              </a:defRPr>
            </a:lvl3pPr>
            <a:lvl4pPr indent="-292100" marL="635000">
              <a:buClr>
                <a:schemeClr val="tx2"/>
              </a:buClr>
              <a:defRPr>
                <a:uFillTx/>
              </a:defRPr>
            </a:lvl4pPr>
            <a:lvl5pPr>
              <a:buClr>
                <a:schemeClr val="tx2"/>
              </a:buClr>
              <a:defRPr>
                <a:uFillTx/>
              </a:defRPr>
            </a:lvl5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Content Placeholder 2"/>
          <p:cNvSpPr xmlns:c="http://schemas.openxmlformats.org/drawingml/2006/chart" xmlns:pic="http://schemas.openxmlformats.org/drawingml/2006/picture" xmlns:dgm="http://schemas.openxmlformats.org/drawingml/2006/diagram">
            <a:spLocks noGrp="1"/>
          </p:cNvSpPr>
          <p:nvPr>
            <p:ph idx="12"/>
          </p:nvPr>
        </p:nvSpPr>
        <p:spPr xmlns:c="http://schemas.openxmlformats.org/drawingml/2006/chart" xmlns:pic="http://schemas.openxmlformats.org/drawingml/2006/picture" xmlns:dgm="http://schemas.openxmlformats.org/drawingml/2006/diagram">
          <a:xfrm>
            <a:off x="6669504"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tx2"/>
              </a:buClr>
              <a:defRPr>
                <a:uFillTx/>
              </a:defRPr>
            </a:lvl3pPr>
            <a:lvl4pPr indent="-292100" marL="635000">
              <a:buClr>
                <a:schemeClr val="tx2"/>
              </a:buClr>
              <a:defRPr>
                <a:uFillTx/>
              </a:defRPr>
            </a:lvl4pPr>
            <a:lvl5pPr>
              <a:buClr>
                <a:schemeClr val="tx2"/>
              </a:buClr>
              <a:defRPr>
                <a:uFillTx/>
              </a:defRPr>
            </a:lvl5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7" name="Slide Number Placeholder 3"/>
          <p:cNvSpPr xmlns:c="http://schemas.openxmlformats.org/drawingml/2006/chart" xmlns:pic="http://schemas.openxmlformats.org/drawingml/2006/picture" xmlns:dgm="http://schemas.openxmlformats.org/drawingml/2006/diagram">
            <a:spLocks noGrp="1"/>
          </p:cNvSpPr>
          <p:nvPr>
            <p:ph idx="13"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BADFF59B-A4F9-F441-BC11-24492028F5CB}"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3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Quot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11" sz="quarter" type="body"/>
          </p:nvPr>
        </p:nvSpPr>
        <p:spPr xmlns:c="http://schemas.openxmlformats.org/drawingml/2006/chart" xmlns:pic="http://schemas.openxmlformats.org/drawingml/2006/picture" xmlns:dgm="http://schemas.openxmlformats.org/drawingml/2006/diagram">
          <a:xfrm>
            <a:off x="2082800" y="3276600"/>
            <a:ext cx="8839200" cy="3199850"/>
          </a:xfrm>
        </p:spPr>
        <p:txBody xmlns:c="http://schemas.openxmlformats.org/drawingml/2006/chart" xmlns:pic="http://schemas.openxmlformats.org/drawingml/2006/picture" xmlns:dgm="http://schemas.openxmlformats.org/drawingml/2006/diagram">
          <a:bodyPr anchor="ctr">
            <a:spAutoFit/>
          </a:bodyPr>
          <a:lstStyle>
            <a:lvl1pPr algn="ctr" indent="0" marL="0">
              <a:buFontTx/>
              <a:buNone/>
              <a:defRPr b="0" i="1">
                <a:solidFill>
                  <a:srgbClr val="00AA5B"/>
                </a:solidFill>
                <a:uFillTx/>
                <a:latin typeface="Open Sans Light"/>
                <a:cs typeface="Open Sans Light"/>
              </a:defRPr>
            </a:lvl1pPr>
            <a:lvl2pPr algn="ctr" indent="0" marL="0">
              <a:buFontTx/>
              <a:buNone/>
              <a:defRPr b="0" i="1">
                <a:solidFill>
                  <a:srgbClr val="00AA5B"/>
                </a:solidFill>
                <a:uFillTx/>
                <a:latin typeface="Open Sans Light"/>
                <a:cs typeface="Open Sans Light"/>
              </a:defRPr>
            </a:lvl2pPr>
            <a:lvl3pPr algn="ctr" indent="0" marL="0">
              <a:buFontTx/>
              <a:buNone/>
              <a:defRPr b="0" i="1">
                <a:solidFill>
                  <a:srgbClr val="00AA5B"/>
                </a:solidFill>
                <a:uFillTx/>
                <a:latin typeface="Open Sans Light"/>
                <a:cs typeface="Open Sans Light"/>
              </a:defRPr>
            </a:lvl3pPr>
            <a:lvl4pPr algn="ctr" indent="0" marL="0">
              <a:buFontTx/>
              <a:buNone/>
              <a:defRPr b="0" i="1">
                <a:solidFill>
                  <a:srgbClr val="00AA5B"/>
                </a:solidFill>
                <a:uFillTx/>
                <a:latin typeface="Open Sans Light"/>
                <a:cs typeface="Open Sans Light"/>
              </a:defRPr>
            </a:lvl4pPr>
            <a:lvl5pPr algn="ctr" indent="0" marL="0">
              <a:buFontTx/>
              <a:buNone/>
              <a:defRPr b="0" i="1">
                <a:solidFill>
                  <a:srgbClr val="00AA5B"/>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3" name="Text Box 4"/>
          <p:cNvSpPr xmlns:c="http://schemas.openxmlformats.org/drawingml/2006/chart" xmlns:pic="http://schemas.openxmlformats.org/drawingml/2006/picture" xmlns:dgm="http://schemas.openxmlformats.org/drawingml/2006/diagram" txBox="1">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8E67C5CE-CDBE-5449-BA0F-1D399BCAB90E}"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3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with 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Line 2"/>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017713" y="15732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2017713" y="3667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82600" y="673100"/>
            <a:ext cx="12039600" cy="723900"/>
          </a:xfrm>
        </p:spPr>
        <p:txBody xmlns:c="http://schemas.openxmlformats.org/drawingml/2006/chart" xmlns:pic="http://schemas.openxmlformats.org/drawingml/2006/picture" xmlns:dgm="http://schemas.openxmlformats.org/drawingml/2006/diagram">
          <a:bodyPr/>
          <a:lstStyle>
            <a:lvl1pPr algn="ctr">
              <a:defRPr sz="5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4558F91F-6B78-A548-A024-87C91E1E766A}"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3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4A25D1E8-2AFE-9B4A-91A2-EDDACBF5B380}"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3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Closing">
    <p:bg>
      <p:bgPr>
        <a:solidFill>
          <a:schemeClr val="accent4"/>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616200" y="3200400"/>
            <a:ext cx="77835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45000" y="84582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11430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solidFill>
                  <a:schemeClr val="tx1"/>
                </a:solidFill>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3284533"/>
            <a:ext cx="7772400" cy="3032625"/>
          </a:xfrm>
          <a:solidFill>
            <a:srgbClr val="00AA5B"/>
          </a:solidFill>
          <a:effectLst>
            <a:outerShdw algn="tl" dir="5400000" dist="25400" rotWithShape="0">
              <a:schemeClr val="tx1"/>
            </a:outerShdw>
          </a:effectLst>
        </p:spPr>
        <p:txBody xmlns:c="http://schemas.openxmlformats.org/drawingml/2006/chart" xmlns:pic="http://schemas.openxmlformats.org/drawingml/2006/picture" xmlns:dgm="http://schemas.openxmlformats.org/drawingml/2006/diagram">
          <a:bodyPr bIns="228600" tIns="228600">
            <a:spAutoFit/>
          </a:bodyPr>
          <a:lstStyle>
            <a:lvl1pPr algn="ctr" indent="0" marL="0">
              <a:lnSpc>
                <a:spcPct val="120000"/>
              </a:lnSpc>
              <a:spcBef>
                <a:spcPts val="0"/>
              </a:spcBef>
              <a:buFontTx/>
              <a:buNone/>
              <a:defRPr i="1" sz="2800">
                <a:uFillTx/>
              </a:defRPr>
            </a:lvl1pPr>
            <a:lvl2pPr algn="ctr" indent="0" marL="0">
              <a:lnSpc>
                <a:spcPct val="120000"/>
              </a:lnSpc>
              <a:spcBef>
                <a:spcPts val="0"/>
              </a:spcBef>
              <a:buFontTx/>
              <a:buNone/>
              <a:defRPr i="1" sz="2800">
                <a:uFillTx/>
              </a:defRPr>
            </a:lvl2pPr>
            <a:lvl3pPr algn="ctr" indent="0" marL="0">
              <a:lnSpc>
                <a:spcPct val="120000"/>
              </a:lnSpc>
              <a:spcBef>
                <a:spcPts val="0"/>
              </a:spcBef>
              <a:buFontTx/>
              <a:buNone/>
              <a:defRPr i="1" sz="2800">
                <a:uFillTx/>
              </a:defRPr>
            </a:lvl3pPr>
            <a:lvl4pPr algn="ctr" indent="0" marL="0">
              <a:lnSpc>
                <a:spcPct val="120000"/>
              </a:lnSpc>
              <a:spcBef>
                <a:spcPts val="0"/>
              </a:spcBef>
              <a:buFontTx/>
              <a:buNone/>
              <a:defRPr i="1" sz="2800">
                <a:uFillTx/>
              </a:defRPr>
            </a:lvl4pPr>
            <a:lvl5pPr algn="ctr" indent="0" marL="0">
              <a:lnSpc>
                <a:spcPct val="120000"/>
              </a:lnSpc>
              <a:spcBef>
                <a:spcPts val="0"/>
              </a:spcBef>
              <a:buFontTx/>
              <a:buNone/>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3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31900" y="4114800"/>
            <a:ext cx="10553700" cy="1588"/>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pPr>
              <a:defRPr>
                <a:uFillTx/>
              </a:defRPr>
            </a:pPr>
            <a:endParaRPr dirty="0" lang="en-US" spc="-190">
              <a:uFillTx/>
              <a:ea charset="0" typeface="ヒラギノ角ゴ ProN W3"/>
            </a:endParaRPr>
          </a:p>
        </p:txBody>
      </p:sp>
      <p:sp>
        <p:nvSpPr>
          <p:cNvPr xmlns:c="http://schemas.openxmlformats.org/drawingml/2006/chart" xmlns:pic="http://schemas.openxmlformats.org/drawingml/2006/picture" xmlns:dgm="http://schemas.openxmlformats.org/drawingml/2006/diagram" id="6"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25550" y="6361113"/>
            <a:ext cx="105648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7" name="Picture 6"/>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78338" y="795338"/>
            <a:ext cx="4038600" cy="627062"/>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44196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6781800"/>
            <a:ext cx="7772400" cy="2197100"/>
          </a:xfrm>
        </p:spPr>
        <p:txBody xmlns:c="http://schemas.openxmlformats.org/drawingml/2006/chart" xmlns:pic="http://schemas.openxmlformats.org/drawingml/2006/picture" xmlns:dgm="http://schemas.openxmlformats.org/drawingml/2006/diagram">
          <a:bodyPr/>
          <a:lstStyle>
            <a:lvl1pPr algn="ctr">
              <a:lnSpc>
                <a:spcPct val="120000"/>
              </a:lnSpc>
              <a:defRPr i="1" sz="2800">
                <a:uFillTx/>
              </a:defRPr>
            </a:lvl1pPr>
            <a:lvl2pPr algn="ctr">
              <a:lnSpc>
                <a:spcPct val="120000"/>
              </a:lnSpc>
              <a:defRPr i="1" sz="2800">
                <a:uFillTx/>
              </a:defRPr>
            </a:lvl2pPr>
            <a:lvl3pPr algn="ctr">
              <a:lnSpc>
                <a:spcPct val="120000"/>
              </a:lnSpc>
              <a:defRPr i="1" sz="2800">
                <a:uFillTx/>
              </a:defRPr>
            </a:lvl3pPr>
            <a:lvl4pPr algn="ctr">
              <a:lnSpc>
                <a:spcPct val="120000"/>
              </a:lnSpc>
              <a:defRPr i="1" sz="2800">
                <a:uFillTx/>
              </a:defRPr>
            </a:lvl4pPr>
            <a:lvl5pPr algn="ctr">
              <a:lnSpc>
                <a:spcPct val="120000"/>
              </a:lnSpc>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Text Placeholder 7"/>
          <p:cNvSpPr xmlns:c="http://schemas.openxmlformats.org/drawingml/2006/chart" xmlns:pic="http://schemas.openxmlformats.org/drawingml/2006/picture" xmlns:dgm="http://schemas.openxmlformats.org/drawingml/2006/diagram">
            <a:spLocks noGrp="1"/>
          </p:cNvSpPr>
          <p:nvPr>
            <p:ph idx="10" sz="quarter" type="body"/>
          </p:nvPr>
        </p:nvSpPr>
        <p:spPr xmlns:c="http://schemas.openxmlformats.org/drawingml/2006/chart" xmlns:pic="http://schemas.openxmlformats.org/drawingml/2006/picture" xmlns:dgm="http://schemas.openxmlformats.org/drawingml/2006/diagram">
          <a:xfrm>
            <a:off x="4081624" y="2667000"/>
            <a:ext cx="4853942" cy="769441"/>
          </a:xfrm>
          <a:solidFill>
            <a:schemeClr val="accent1"/>
          </a:solidFill>
        </p:spPr>
        <p:txBody xmlns:c="http://schemas.openxmlformats.org/drawingml/2006/chart" xmlns:pic="http://schemas.openxmlformats.org/drawingml/2006/picture" xmlns:dgm="http://schemas.openxmlformats.org/drawingml/2006/diagram">
          <a:bodyPr anchor="ctr" bIns="228600" lIns="365760" rIns="365760" tIns="228600" wrap="none">
            <a:spAutoFit/>
          </a:bodyPr>
          <a:lstStyle>
            <a:lvl1pPr algn="ctr">
              <a:lnSpc>
                <a:spcPct val="80000"/>
              </a:lnSpc>
              <a:defRPr b="1" baseline="0" i="1" spc="500" sz="2400">
                <a:solidFill>
                  <a:schemeClr val="bg1"/>
                </a:solidFill>
                <a:uFillTx/>
                <a:latin typeface="Open Sans"/>
                <a:cs typeface="Open Sans Extrabold Italic"/>
              </a:defRPr>
            </a:lvl1pPr>
            <a:lvl2pPr>
              <a:defRPr b="0" i="0" sz="2400">
                <a:solidFill>
                  <a:schemeClr val="bg1"/>
                </a:solidFill>
                <a:uFillTx/>
                <a:latin typeface="Open Sans Extrabold Italic"/>
                <a:cs typeface="Open Sans Extrabold Italic"/>
              </a:defRPr>
            </a:lvl2pPr>
            <a:lvl3pPr>
              <a:defRPr b="0" i="0" sz="2400">
                <a:solidFill>
                  <a:schemeClr val="bg1"/>
                </a:solidFill>
                <a:uFillTx/>
                <a:latin typeface="Open Sans Extrabold Italic"/>
                <a:cs typeface="Open Sans Extrabold Italic"/>
              </a:defRPr>
            </a:lvl3pPr>
            <a:lvl4pPr>
              <a:defRPr b="0" i="0" sz="2400">
                <a:solidFill>
                  <a:schemeClr val="bg1"/>
                </a:solidFill>
                <a:uFillTx/>
                <a:latin typeface="Open Sans Extrabold Italic"/>
                <a:cs typeface="Open Sans Extrabold Italic"/>
              </a:defRPr>
            </a:lvl4pPr>
            <a:lvl5pPr>
              <a:defRPr b="0" i="0" sz="2400">
                <a:solidFill>
                  <a:schemeClr val="bg1"/>
                </a:solidFill>
                <a:uFillTx/>
                <a:latin typeface="Open Sans Extrabold Italic"/>
                <a:cs typeface="Open Sans Extrabold Italic"/>
              </a:defRPr>
            </a:lvl5pPr>
          </a:lstStyle>
          <a:p>
            <a:pPr lvl="0"/>
            <a:r>
              <a:rPr lang="en-US" smtClean="0">
                <a:uFillTx/>
              </a:rPr>
              <a:t>Click to edit Master text styles</a:t>
            </a: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3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buClr>
                <a:schemeClr val="accent4"/>
              </a:buClr>
              <a:defRPr>
                <a:uFillTx/>
              </a:defRPr>
            </a:lvl1pPr>
            <a:lvl2pPr indent="-742950" marL="742950">
              <a:lnSpc>
                <a:spcPct val="120000"/>
              </a:lnSpc>
              <a:buClr>
                <a:schemeClr val="accent4"/>
              </a:buClr>
              <a:defRPr>
                <a:uFillTx/>
              </a:defRPr>
            </a:lvl2pPr>
            <a:lvl3pPr indent="-342900" marL="342900">
              <a:buClr>
                <a:schemeClr val="accent1"/>
              </a:buClr>
              <a:defRPr>
                <a:uFillTx/>
              </a:defRPr>
            </a:lvl3pPr>
            <a:lvl4pPr indent="-292100" marL="635000">
              <a:buClr>
                <a:schemeClr val="accent1"/>
              </a:buClr>
              <a:defRPr>
                <a:uFillTx/>
              </a:defRPr>
            </a:lvl4pPr>
            <a:lvl5pPr>
              <a:buClr>
                <a:schemeClr val="accent1"/>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779E5B5E-D7EF-E04F-A67F-B999577318AE}"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3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1_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6" name="Content Placeholder 2"/>
          <p:cNvSpPr xmlns:c="http://schemas.openxmlformats.org/drawingml/2006/chart" xmlns:pic="http://schemas.openxmlformats.org/drawingml/2006/picture" xmlns:dgm="http://schemas.openxmlformats.org/drawingml/2006/diagram">
            <a:spLocks noGrp="1"/>
          </p:cNvSpPr>
          <p:nvPr>
            <p:ph idx="11"/>
          </p:nvPr>
        </p:nvSpPr>
        <p:spPr xmlns:c="http://schemas.openxmlformats.org/drawingml/2006/chart" xmlns:pic="http://schemas.openxmlformats.org/drawingml/2006/picture" xmlns:dgm="http://schemas.openxmlformats.org/drawingml/2006/diagram">
          <a:xfrm>
            <a:off x="403137"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1"/>
              </a:buClr>
              <a:defRPr>
                <a:uFillTx/>
              </a:defRPr>
            </a:lvl3pPr>
            <a:lvl4pPr indent="-292100" marL="635000">
              <a:buClr>
                <a:schemeClr val="accent1"/>
              </a:buClr>
              <a:defRPr>
                <a:uFillTx/>
              </a:defRPr>
            </a:lvl4pPr>
            <a:lvl5pPr>
              <a:buClr>
                <a:schemeClr val="accent1"/>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2"/>
          </p:nvPr>
        </p:nvSpPr>
        <p:spPr xmlns:c="http://schemas.openxmlformats.org/drawingml/2006/chart" xmlns:pic="http://schemas.openxmlformats.org/drawingml/2006/picture" xmlns:dgm="http://schemas.openxmlformats.org/drawingml/2006/diagram">
          <a:xfrm>
            <a:off x="6669504"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1"/>
              </a:buClr>
              <a:defRPr>
                <a:uFillTx/>
              </a:defRPr>
            </a:lvl3pPr>
            <a:lvl4pPr indent="-292100" marL="635000">
              <a:buClr>
                <a:schemeClr val="accent1"/>
              </a:buClr>
              <a:defRPr>
                <a:uFillTx/>
              </a:defRPr>
            </a:lvl4pPr>
            <a:lvl5pPr>
              <a:buClr>
                <a:schemeClr val="accent1"/>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3"/>
          <p:cNvSpPr xmlns:c="http://schemas.openxmlformats.org/drawingml/2006/chart" xmlns:pic="http://schemas.openxmlformats.org/drawingml/2006/picture" xmlns:dgm="http://schemas.openxmlformats.org/drawingml/2006/diagram">
            <a:spLocks noGrp="1"/>
          </p:cNvSpPr>
          <p:nvPr>
            <p:ph idx="13"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C56CAB23-5330-AD43-8B65-A9DE5387F889}"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3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hecklis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indent="-520700" marL="520700">
              <a:lnSpc>
                <a:spcPct val="120000"/>
              </a:lnSpc>
              <a:spcBef>
                <a:spcPts val="1200"/>
              </a:spcBef>
              <a:buClr>
                <a:schemeClr val="accent1"/>
              </a:buClr>
              <a:buFont charset="2" typeface="Wingdings"/>
              <a:buChar char=""/>
              <a:defRPr sz="3600">
                <a:uFillTx/>
              </a:defRPr>
            </a:lvl1pPr>
            <a:lvl2pPr indent="-520700" marL="1028700">
              <a:lnSpc>
                <a:spcPct val="120000"/>
              </a:lnSpc>
              <a:spcBef>
                <a:spcPts val="1200"/>
              </a:spcBef>
              <a:buClr>
                <a:schemeClr val="accent1"/>
              </a:buClr>
              <a:buFont charset="2" typeface="Wingdings"/>
              <a:buChar char=""/>
              <a:defRPr sz="3600">
                <a:uFillTx/>
              </a:defRPr>
            </a:lvl2pPr>
            <a:lvl3pPr indent="-520700" marL="1549400">
              <a:lnSpc>
                <a:spcPct val="120000"/>
              </a:lnSpc>
              <a:spcBef>
                <a:spcPts val="1200"/>
              </a:spcBef>
              <a:buClr>
                <a:schemeClr val="accent1"/>
              </a:buClr>
              <a:buFont charset="2" typeface="Wingdings"/>
              <a:buChar char=""/>
              <a:defRPr sz="3600">
                <a:uFillTx/>
              </a:defRPr>
            </a:lvl3pPr>
            <a:lvl4pPr indent="-520700" marL="2057400">
              <a:lnSpc>
                <a:spcPct val="120000"/>
              </a:lnSpc>
              <a:spcBef>
                <a:spcPts val="1200"/>
              </a:spcBef>
              <a:buClr>
                <a:schemeClr val="accent1"/>
              </a:buClr>
              <a:buFont charset="2" typeface="Wingdings"/>
              <a:buChar char=""/>
              <a:defRPr sz="3600">
                <a:uFillTx/>
              </a:defRPr>
            </a:lvl4pPr>
            <a:lvl5pPr indent="-520700" marL="2578100">
              <a:lnSpc>
                <a:spcPct val="120000"/>
              </a:lnSpc>
              <a:spcBef>
                <a:spcPts val="1200"/>
              </a:spcBef>
              <a:buClr>
                <a:schemeClr val="accent1"/>
              </a:buClr>
              <a:buFont charset="2" typeface="Wingdings"/>
              <a:buChar char=""/>
              <a:defRPr sz="36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782E7754-52D7-3A4E-B94F-33553F0A8803}"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3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36575" y="762000"/>
            <a:ext cx="4038600" cy="627063"/>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20000"/>
              </a:lnSpc>
              <a:defRPr b="0" i="1" sz="2800">
                <a:uFillTx/>
                <a:latin typeface="Open Sans Light"/>
                <a:cs typeface="Open Sans Light"/>
              </a:defRPr>
            </a:lvl1pPr>
            <a:lvl2pPr>
              <a:lnSpc>
                <a:spcPct val="120000"/>
              </a:lnSpc>
              <a:defRPr b="0" i="1" sz="2800">
                <a:uFillTx/>
                <a:latin typeface="Open Sans Light"/>
                <a:cs typeface="Open Sans Light"/>
              </a:defRPr>
            </a:lvl2pPr>
            <a:lvl3pPr>
              <a:lnSpc>
                <a:spcPct val="120000"/>
              </a:lnSpc>
              <a:defRPr b="0" i="1" sz="2800">
                <a:uFillTx/>
                <a:latin typeface="Open Sans Light"/>
                <a:cs typeface="Open Sans Light"/>
              </a:defRPr>
            </a:lvl3pPr>
            <a:lvl4pPr>
              <a:lnSpc>
                <a:spcPct val="120000"/>
              </a:lnSpc>
              <a:defRPr b="0" i="1" sz="2800">
                <a:uFillTx/>
                <a:latin typeface="Open Sans Light"/>
                <a:cs typeface="Open Sans Light"/>
              </a:defRPr>
            </a:lvl4pPr>
            <a:lvl5pPr>
              <a:lnSpc>
                <a:spcPct val="120000"/>
              </a:lnSpc>
              <a:defRPr b="0" i="1" sz="2800">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64E0C5A1-28F9-244D-9E56-A73666009AE0}"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3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 Reversed">
    <p:bg>
      <p:bgPr>
        <a:solidFill>
          <a:schemeClr val="accent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58800" y="7620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solidFill>
                  <a:srgbClr val="FFFFFF"/>
                </a:solidFill>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10000"/>
              </a:lnSpc>
              <a:defRPr b="0" i="1" sz="2800">
                <a:solidFill>
                  <a:srgbClr val="FFFFFF"/>
                </a:solidFill>
                <a:uFillTx/>
                <a:latin typeface="Open Sans Light"/>
                <a:cs typeface="Open Sans Light"/>
              </a:defRPr>
            </a:lvl1pPr>
            <a:lvl2pPr>
              <a:lnSpc>
                <a:spcPct val="110000"/>
              </a:lnSpc>
              <a:defRPr b="0" i="1" sz="2800">
                <a:solidFill>
                  <a:srgbClr val="FFFFFF"/>
                </a:solidFill>
                <a:uFillTx/>
                <a:latin typeface="Open Sans Light"/>
                <a:cs typeface="Open Sans Light"/>
              </a:defRPr>
            </a:lvl2pPr>
            <a:lvl3pPr>
              <a:lnSpc>
                <a:spcPct val="110000"/>
              </a:lnSpc>
              <a:defRPr b="0" i="1" sz="2800">
                <a:solidFill>
                  <a:srgbClr val="FFFFFF"/>
                </a:solidFill>
                <a:uFillTx/>
                <a:latin typeface="Open Sans Light"/>
                <a:cs typeface="Open Sans Light"/>
              </a:defRPr>
            </a:lvl3pPr>
            <a:lvl4pPr>
              <a:lnSpc>
                <a:spcPct val="110000"/>
              </a:lnSpc>
              <a:defRPr b="0" i="1" sz="2800">
                <a:solidFill>
                  <a:srgbClr val="FFFFFF"/>
                </a:solidFill>
                <a:uFillTx/>
                <a:latin typeface="Open Sans Light"/>
                <a:cs typeface="Open Sans Light"/>
              </a:defRPr>
            </a:lvl4pPr>
            <a:lvl5pPr>
              <a:lnSpc>
                <a:spcPct val="110000"/>
              </a:lnSpc>
              <a:defRPr b="0" i="1" sz="2800">
                <a:solidFill>
                  <a:srgbClr val="FFFFFF"/>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6433CB9C-1D63-6442-9709-D448F8595164}"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hecklis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indent="-520700" marL="520700">
              <a:lnSpc>
                <a:spcPct val="120000"/>
              </a:lnSpc>
              <a:spcBef>
                <a:spcPts val="1200"/>
              </a:spcBef>
              <a:buClr>
                <a:schemeClr val="tx2"/>
              </a:buClr>
              <a:buFont charset="2" typeface="Wingdings"/>
              <a:buChar char=""/>
              <a:defRPr sz="3600">
                <a:uFillTx/>
              </a:defRPr>
            </a:lvl1pPr>
            <a:lvl2pPr indent="-520700" marL="1028700">
              <a:lnSpc>
                <a:spcPct val="120000"/>
              </a:lnSpc>
              <a:spcBef>
                <a:spcPts val="1200"/>
              </a:spcBef>
              <a:buClr>
                <a:schemeClr val="tx2"/>
              </a:buClr>
              <a:buFont charset="2" typeface="Wingdings"/>
              <a:buChar char=""/>
              <a:defRPr sz="3600">
                <a:uFillTx/>
              </a:defRPr>
            </a:lvl2pPr>
            <a:lvl3pPr indent="-520700" marL="1549400">
              <a:lnSpc>
                <a:spcPct val="120000"/>
              </a:lnSpc>
              <a:spcBef>
                <a:spcPts val="1200"/>
              </a:spcBef>
              <a:buClr>
                <a:schemeClr val="tx2"/>
              </a:buClr>
              <a:buFont charset="2" typeface="Wingdings"/>
              <a:buChar char=""/>
              <a:defRPr sz="3600">
                <a:uFillTx/>
              </a:defRPr>
            </a:lvl3pPr>
            <a:lvl4pPr indent="-520700" marL="2057400">
              <a:lnSpc>
                <a:spcPct val="120000"/>
              </a:lnSpc>
              <a:spcBef>
                <a:spcPts val="1200"/>
              </a:spcBef>
              <a:buClr>
                <a:schemeClr val="tx2"/>
              </a:buClr>
              <a:buFont charset="2" typeface="Wingdings"/>
              <a:buChar char=""/>
              <a:defRPr sz="3600">
                <a:uFillTx/>
              </a:defRPr>
            </a:lvl4pPr>
            <a:lvl5pPr indent="-520700" marL="2578100">
              <a:lnSpc>
                <a:spcPct val="120000"/>
              </a:lnSpc>
              <a:spcBef>
                <a:spcPts val="1200"/>
              </a:spcBef>
              <a:buClr>
                <a:schemeClr val="tx2"/>
              </a:buClr>
              <a:buFont charset="2" typeface="Wingdings"/>
              <a:buChar char=""/>
              <a:defRPr sz="3600">
                <a:uFillTx/>
              </a:defRPr>
            </a:lvl5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019B2BCA-3569-7644-AF53-60128BFCD436}"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4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Long Form">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6400" y="457200"/>
            <a:ext cx="3149600" cy="723900"/>
          </a:xfrm>
        </p:spPr>
        <p:txBody xmlns:c="http://schemas.openxmlformats.org/drawingml/2006/chart" xmlns:pic="http://schemas.openxmlformats.org/drawingml/2006/picture" xmlns:dgm="http://schemas.openxmlformats.org/drawingml/2006/diagram">
          <a:bodyPr anchor="t"/>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797300" y="381000"/>
            <a:ext cx="8826500" cy="8674100"/>
          </a:xfrm>
        </p:spPr>
        <p:txBody xmlns:c="http://schemas.openxmlformats.org/drawingml/2006/chart" xmlns:pic="http://schemas.openxmlformats.org/drawingml/2006/picture" xmlns:dgm="http://schemas.openxmlformats.org/drawingml/2006/diagram">
          <a:bodyPr/>
          <a:lstStyle>
            <a:lvl1pPr>
              <a:lnSpc>
                <a:spcPct val="90000"/>
              </a:lnSpc>
              <a:buClr>
                <a:schemeClr val="accent1"/>
              </a:buClr>
              <a:defRPr sz="3600">
                <a:uFillTx/>
              </a:defRPr>
            </a:lvl1pPr>
            <a:lvl2pPr indent="-742950" marL="742950">
              <a:lnSpc>
                <a:spcPct val="120000"/>
              </a:lnSpc>
              <a:buClr>
                <a:schemeClr val="accent1"/>
              </a:buClr>
              <a:defRPr sz="3200">
                <a:uFillTx/>
              </a:defRPr>
            </a:lvl2pPr>
            <a:lvl3pPr indent="-342900" marL="342900">
              <a:lnSpc>
                <a:spcPct val="120000"/>
              </a:lnSpc>
              <a:buClr>
                <a:schemeClr val="accent1"/>
              </a:buClr>
              <a:defRPr sz="2800">
                <a:uFillTx/>
              </a:defRPr>
            </a:lvl3pPr>
            <a:lvl4pPr indent="-292100" marL="635000">
              <a:lnSpc>
                <a:spcPct val="120000"/>
              </a:lnSpc>
              <a:buClr>
                <a:schemeClr val="accent1"/>
              </a:buClr>
              <a:defRPr sz="2400">
                <a:uFillTx/>
              </a:defRPr>
            </a:lvl4pPr>
            <a:lvl5pPr>
              <a:lnSpc>
                <a:spcPct val="120000"/>
              </a:lnSpc>
              <a:buClr>
                <a:schemeClr val="accent1"/>
              </a:buClr>
              <a:defRPr sz="20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DDB2FD0B-C937-1947-9326-392EBADE92A4}"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4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Quot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11" sz="quarter" type="body"/>
          </p:nvPr>
        </p:nvSpPr>
        <p:spPr xmlns:c="http://schemas.openxmlformats.org/drawingml/2006/chart" xmlns:pic="http://schemas.openxmlformats.org/drawingml/2006/picture" xmlns:dgm="http://schemas.openxmlformats.org/drawingml/2006/diagram">
          <a:xfrm>
            <a:off x="2082800" y="2946766"/>
            <a:ext cx="8839200" cy="3859518"/>
          </a:xfrm>
        </p:spPr>
        <p:txBody xmlns:c="http://schemas.openxmlformats.org/drawingml/2006/chart" xmlns:pic="http://schemas.openxmlformats.org/drawingml/2006/picture" xmlns:dgm="http://schemas.openxmlformats.org/drawingml/2006/diagram">
          <a:bodyPr anchor="ctr">
            <a:spAutoFit/>
          </a:bodyPr>
          <a:lstStyle>
            <a:lvl1pPr algn="ctr" indent="0" marL="0">
              <a:buFontTx/>
              <a:buNone/>
              <a:defRPr b="0" i="1">
                <a:solidFill>
                  <a:srgbClr val="00BCCD"/>
                </a:solidFill>
                <a:uFillTx/>
                <a:latin typeface="Open Sans Light"/>
                <a:cs typeface="Open Sans Light"/>
              </a:defRPr>
            </a:lvl1pPr>
            <a:lvl2pPr algn="ctr" indent="0" marL="0">
              <a:buFontTx/>
              <a:buNone/>
              <a:defRPr b="0" i="1">
                <a:solidFill>
                  <a:srgbClr val="00BCCD"/>
                </a:solidFill>
                <a:uFillTx/>
                <a:latin typeface="Open Sans Light"/>
                <a:cs typeface="Open Sans Light"/>
              </a:defRPr>
            </a:lvl2pPr>
            <a:lvl3pPr algn="ctr" indent="0" marL="0">
              <a:buFontTx/>
              <a:buNone/>
              <a:defRPr b="0" i="1">
                <a:solidFill>
                  <a:srgbClr val="00BCCD"/>
                </a:solidFill>
                <a:uFillTx/>
                <a:latin typeface="Open Sans Light"/>
                <a:cs typeface="Open Sans Light"/>
              </a:defRPr>
            </a:lvl3pPr>
            <a:lvl4pPr algn="ctr" indent="0" marL="0">
              <a:buFontTx/>
              <a:buNone/>
              <a:defRPr b="0" i="1">
                <a:solidFill>
                  <a:srgbClr val="00BCCD"/>
                </a:solidFill>
                <a:uFillTx/>
                <a:latin typeface="Open Sans Light"/>
                <a:cs typeface="Open Sans Light"/>
              </a:defRPr>
            </a:lvl4pPr>
            <a:lvl5pPr algn="ctr" indent="0" marL="0">
              <a:buFontTx/>
              <a:buNone/>
              <a:defRPr b="0" i="1">
                <a:solidFill>
                  <a:srgbClr val="00BCCD"/>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3" name="Text Box 4"/>
          <p:cNvSpPr xmlns:c="http://schemas.openxmlformats.org/drawingml/2006/chart" xmlns:pic="http://schemas.openxmlformats.org/drawingml/2006/picture" xmlns:dgm="http://schemas.openxmlformats.org/drawingml/2006/diagram" txBox="1">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DAD1CFC3-B2E3-C445-AFA2-68B3D1E48F1E}"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4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with 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Line 2"/>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017713" y="15732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2017713" y="3667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82600" y="673100"/>
            <a:ext cx="12039600" cy="723900"/>
          </a:xfrm>
        </p:spPr>
        <p:txBody xmlns:c="http://schemas.openxmlformats.org/drawingml/2006/chart" xmlns:pic="http://schemas.openxmlformats.org/drawingml/2006/picture" xmlns:dgm="http://schemas.openxmlformats.org/drawingml/2006/diagram">
          <a:bodyPr/>
          <a:lstStyle>
            <a:lvl1pPr algn="ctr">
              <a:defRPr sz="5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B39801C9-5F4B-E44A-BC9C-BB4F9B0D78FF}"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4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A0FF169F-FA6E-B14F-8E3D-75992B2ABA99}"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4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Closing">
    <p:bg>
      <p:bgPr>
        <a:solidFill>
          <a:schemeClr val="accent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616200" y="3200400"/>
            <a:ext cx="77835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45000" y="84582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11430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solidFill>
                  <a:schemeClr val="tx1"/>
                </a:solidFill>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3284533"/>
            <a:ext cx="7772400" cy="3032625"/>
          </a:xfrm>
          <a:solidFill>
            <a:schemeClr val="accent1"/>
          </a:solidFill>
          <a:effectLst>
            <a:outerShdw algn="tl" dir="5400000" dist="25400" rotWithShape="0">
              <a:schemeClr val="tx1"/>
            </a:outerShdw>
          </a:effectLst>
        </p:spPr>
        <p:txBody xmlns:c="http://schemas.openxmlformats.org/drawingml/2006/chart" xmlns:pic="http://schemas.openxmlformats.org/drawingml/2006/picture" xmlns:dgm="http://schemas.openxmlformats.org/drawingml/2006/diagram">
          <a:bodyPr bIns="228600" tIns="228600">
            <a:spAutoFit/>
          </a:bodyPr>
          <a:lstStyle>
            <a:lvl1pPr algn="ctr" indent="0" marL="0">
              <a:lnSpc>
                <a:spcPct val="120000"/>
              </a:lnSpc>
              <a:spcBef>
                <a:spcPts val="0"/>
              </a:spcBef>
              <a:buFontTx/>
              <a:buNone/>
              <a:defRPr i="1" sz="2800">
                <a:uFillTx/>
              </a:defRPr>
            </a:lvl1pPr>
            <a:lvl2pPr algn="ctr" indent="0" marL="0">
              <a:lnSpc>
                <a:spcPct val="120000"/>
              </a:lnSpc>
              <a:spcBef>
                <a:spcPts val="0"/>
              </a:spcBef>
              <a:buFontTx/>
              <a:buNone/>
              <a:defRPr i="1" sz="2800">
                <a:uFillTx/>
              </a:defRPr>
            </a:lvl2pPr>
            <a:lvl3pPr algn="ctr" indent="0" marL="0">
              <a:lnSpc>
                <a:spcPct val="120000"/>
              </a:lnSpc>
              <a:spcBef>
                <a:spcPts val="0"/>
              </a:spcBef>
              <a:buFontTx/>
              <a:buNone/>
              <a:defRPr i="1" sz="2800">
                <a:uFillTx/>
              </a:defRPr>
            </a:lvl3pPr>
            <a:lvl4pPr algn="ctr" indent="0" marL="0">
              <a:lnSpc>
                <a:spcPct val="120000"/>
              </a:lnSpc>
              <a:spcBef>
                <a:spcPts val="0"/>
              </a:spcBef>
              <a:buFontTx/>
              <a:buNone/>
              <a:defRPr i="1" sz="2800">
                <a:uFillTx/>
              </a:defRPr>
            </a:lvl4pPr>
            <a:lvl5pPr algn="ctr" indent="0" marL="0">
              <a:lnSpc>
                <a:spcPct val="120000"/>
              </a:lnSpc>
              <a:spcBef>
                <a:spcPts val="0"/>
              </a:spcBef>
              <a:buFontTx/>
              <a:buNone/>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4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31900" y="4114800"/>
            <a:ext cx="10553700" cy="1588"/>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pPr>
              <a:defRPr>
                <a:uFillTx/>
              </a:defRPr>
            </a:pPr>
            <a:endParaRPr dirty="0" lang="en-US" spc="-190">
              <a:uFillTx/>
              <a:ea charset="0" typeface="ヒラギノ角ゴ ProN W3"/>
            </a:endParaRPr>
          </a:p>
        </p:txBody>
      </p:sp>
      <p:sp>
        <p:nvSpPr>
          <p:cNvPr xmlns:c="http://schemas.openxmlformats.org/drawingml/2006/chart" xmlns:pic="http://schemas.openxmlformats.org/drawingml/2006/picture" xmlns:dgm="http://schemas.openxmlformats.org/drawingml/2006/diagram" id="6"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25550" y="6361113"/>
            <a:ext cx="105648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7" name="Picture 6"/>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78338" y="795338"/>
            <a:ext cx="4038600" cy="627062"/>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44196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6781800"/>
            <a:ext cx="7772400" cy="2197100"/>
          </a:xfrm>
        </p:spPr>
        <p:txBody xmlns:c="http://schemas.openxmlformats.org/drawingml/2006/chart" xmlns:pic="http://schemas.openxmlformats.org/drawingml/2006/picture" xmlns:dgm="http://schemas.openxmlformats.org/drawingml/2006/diagram">
          <a:bodyPr/>
          <a:lstStyle>
            <a:lvl1pPr algn="ctr">
              <a:lnSpc>
                <a:spcPct val="120000"/>
              </a:lnSpc>
              <a:defRPr i="1" sz="2800">
                <a:uFillTx/>
              </a:defRPr>
            </a:lvl1pPr>
            <a:lvl2pPr algn="ctr">
              <a:lnSpc>
                <a:spcPct val="120000"/>
              </a:lnSpc>
              <a:defRPr i="1" sz="2800">
                <a:uFillTx/>
              </a:defRPr>
            </a:lvl2pPr>
            <a:lvl3pPr algn="ctr">
              <a:lnSpc>
                <a:spcPct val="120000"/>
              </a:lnSpc>
              <a:defRPr i="1" sz="2800">
                <a:uFillTx/>
              </a:defRPr>
            </a:lvl3pPr>
            <a:lvl4pPr algn="ctr">
              <a:lnSpc>
                <a:spcPct val="120000"/>
              </a:lnSpc>
              <a:defRPr i="1" sz="2800">
                <a:uFillTx/>
              </a:defRPr>
            </a:lvl4pPr>
            <a:lvl5pPr algn="ctr">
              <a:lnSpc>
                <a:spcPct val="120000"/>
              </a:lnSpc>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Text Placeholder 7"/>
          <p:cNvSpPr xmlns:c="http://schemas.openxmlformats.org/drawingml/2006/chart" xmlns:pic="http://schemas.openxmlformats.org/drawingml/2006/picture" xmlns:dgm="http://schemas.openxmlformats.org/drawingml/2006/diagram">
            <a:spLocks noGrp="1"/>
          </p:cNvSpPr>
          <p:nvPr>
            <p:ph idx="10" sz="quarter" type="body"/>
          </p:nvPr>
        </p:nvSpPr>
        <p:spPr xmlns:c="http://schemas.openxmlformats.org/drawingml/2006/chart" xmlns:pic="http://schemas.openxmlformats.org/drawingml/2006/picture" xmlns:dgm="http://schemas.openxmlformats.org/drawingml/2006/diagram">
          <a:xfrm>
            <a:off x="4081624" y="2667000"/>
            <a:ext cx="4853942" cy="769441"/>
          </a:xfrm>
          <a:solidFill>
            <a:schemeClr val="accent3"/>
          </a:solidFill>
        </p:spPr>
        <p:txBody xmlns:c="http://schemas.openxmlformats.org/drawingml/2006/chart" xmlns:pic="http://schemas.openxmlformats.org/drawingml/2006/picture" xmlns:dgm="http://schemas.openxmlformats.org/drawingml/2006/diagram">
          <a:bodyPr anchor="ctr" bIns="228600" lIns="365760" rIns="365760" tIns="228600" wrap="none">
            <a:spAutoFit/>
          </a:bodyPr>
          <a:lstStyle>
            <a:lvl1pPr algn="ctr">
              <a:lnSpc>
                <a:spcPct val="80000"/>
              </a:lnSpc>
              <a:defRPr b="1" baseline="0" i="1" spc="500" sz="2400">
                <a:solidFill>
                  <a:schemeClr val="bg1"/>
                </a:solidFill>
                <a:uFillTx/>
                <a:latin typeface="Open Sans"/>
                <a:cs typeface="Open Sans Extrabold Italic"/>
              </a:defRPr>
            </a:lvl1pPr>
            <a:lvl2pPr>
              <a:defRPr b="0" i="0" sz="2400">
                <a:solidFill>
                  <a:schemeClr val="bg1"/>
                </a:solidFill>
                <a:uFillTx/>
                <a:latin typeface="Open Sans Extrabold Italic"/>
                <a:cs typeface="Open Sans Extrabold Italic"/>
              </a:defRPr>
            </a:lvl2pPr>
            <a:lvl3pPr>
              <a:defRPr b="0" i="0" sz="2400">
                <a:solidFill>
                  <a:schemeClr val="bg1"/>
                </a:solidFill>
                <a:uFillTx/>
                <a:latin typeface="Open Sans Extrabold Italic"/>
                <a:cs typeface="Open Sans Extrabold Italic"/>
              </a:defRPr>
            </a:lvl3pPr>
            <a:lvl4pPr>
              <a:defRPr b="0" i="0" sz="2400">
                <a:solidFill>
                  <a:schemeClr val="bg1"/>
                </a:solidFill>
                <a:uFillTx/>
                <a:latin typeface="Open Sans Extrabold Italic"/>
                <a:cs typeface="Open Sans Extrabold Italic"/>
              </a:defRPr>
            </a:lvl4pPr>
            <a:lvl5pPr>
              <a:defRPr b="0" i="0" sz="2400">
                <a:solidFill>
                  <a:schemeClr val="bg1"/>
                </a:solidFill>
                <a:uFillTx/>
                <a:latin typeface="Open Sans Extrabold Italic"/>
                <a:cs typeface="Open Sans Extrabold Italic"/>
              </a:defRPr>
            </a:lvl5pPr>
          </a:lstStyle>
          <a:p>
            <a:pPr lvl="0"/>
            <a:r>
              <a:rPr lang="en-US" smtClean="0">
                <a:uFillTx/>
              </a:rPr>
              <a:t>Click to edit Master text styles</a:t>
            </a: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4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buClr>
                <a:schemeClr val="accent4"/>
              </a:buClr>
              <a:defRPr>
                <a:uFillTx/>
              </a:defRPr>
            </a:lvl1pPr>
            <a:lvl2pPr indent="-742950" marL="742950">
              <a:lnSpc>
                <a:spcPct val="120000"/>
              </a:lnSpc>
              <a:buClr>
                <a:schemeClr val="accent4"/>
              </a:buClr>
              <a:defRPr>
                <a:uFillTx/>
              </a:defRPr>
            </a:lvl2pPr>
            <a:lvl3pPr indent="-342900" marL="342900">
              <a:buClr>
                <a:schemeClr val="accent3"/>
              </a:buClr>
              <a:defRPr>
                <a:uFillTx/>
              </a:defRPr>
            </a:lvl3pPr>
            <a:lvl4pPr indent="-292100" marL="635000">
              <a:buClr>
                <a:schemeClr val="accent3"/>
              </a:buClr>
              <a:defRPr>
                <a:uFillTx/>
              </a:defRPr>
            </a:lvl4pPr>
            <a:lvl5pPr>
              <a:buClr>
                <a:schemeClr val="accent3"/>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7FADAC3B-AF3D-394B-8E68-6A11937B56F1}"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4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1_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6" name="Content Placeholder 2"/>
          <p:cNvSpPr xmlns:c="http://schemas.openxmlformats.org/drawingml/2006/chart" xmlns:pic="http://schemas.openxmlformats.org/drawingml/2006/picture" xmlns:dgm="http://schemas.openxmlformats.org/drawingml/2006/diagram">
            <a:spLocks noGrp="1"/>
          </p:cNvSpPr>
          <p:nvPr>
            <p:ph idx="11"/>
          </p:nvPr>
        </p:nvSpPr>
        <p:spPr xmlns:c="http://schemas.openxmlformats.org/drawingml/2006/chart" xmlns:pic="http://schemas.openxmlformats.org/drawingml/2006/picture" xmlns:dgm="http://schemas.openxmlformats.org/drawingml/2006/diagram">
          <a:xfrm>
            <a:off x="403137"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3"/>
              </a:buClr>
              <a:defRPr>
                <a:uFillTx/>
              </a:defRPr>
            </a:lvl3pPr>
            <a:lvl4pPr indent="-292100" marL="635000">
              <a:buClr>
                <a:schemeClr val="accent3"/>
              </a:buClr>
              <a:defRPr>
                <a:uFillTx/>
              </a:defRPr>
            </a:lvl4pPr>
            <a:lvl5pPr>
              <a:buClr>
                <a:schemeClr val="accent3"/>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2"/>
          </p:nvPr>
        </p:nvSpPr>
        <p:spPr xmlns:c="http://schemas.openxmlformats.org/drawingml/2006/chart" xmlns:pic="http://schemas.openxmlformats.org/drawingml/2006/picture" xmlns:dgm="http://schemas.openxmlformats.org/drawingml/2006/diagram">
          <a:xfrm>
            <a:off x="6669504"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3"/>
              </a:buClr>
              <a:defRPr>
                <a:uFillTx/>
              </a:defRPr>
            </a:lvl3pPr>
            <a:lvl4pPr indent="-292100" marL="635000">
              <a:buClr>
                <a:schemeClr val="accent3"/>
              </a:buClr>
              <a:defRPr>
                <a:uFillTx/>
              </a:defRPr>
            </a:lvl4pPr>
            <a:lvl5pPr>
              <a:buClr>
                <a:schemeClr val="accent3"/>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3"/>
          <p:cNvSpPr xmlns:c="http://schemas.openxmlformats.org/drawingml/2006/chart" xmlns:pic="http://schemas.openxmlformats.org/drawingml/2006/picture" xmlns:dgm="http://schemas.openxmlformats.org/drawingml/2006/diagram">
            <a:spLocks noGrp="1"/>
          </p:cNvSpPr>
          <p:nvPr>
            <p:ph idx="13"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A6E48870-5151-F542-BEA5-AAB8E29F4775}"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4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hecklis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indent="-520700" marL="520700">
              <a:lnSpc>
                <a:spcPct val="120000"/>
              </a:lnSpc>
              <a:spcBef>
                <a:spcPts val="1200"/>
              </a:spcBef>
              <a:buClr>
                <a:schemeClr val="accent3"/>
              </a:buClr>
              <a:buFont charset="2" typeface="Wingdings"/>
              <a:buChar char=""/>
              <a:defRPr sz="3600">
                <a:uFillTx/>
              </a:defRPr>
            </a:lvl1pPr>
            <a:lvl2pPr indent="-520700" marL="1028700">
              <a:lnSpc>
                <a:spcPct val="120000"/>
              </a:lnSpc>
              <a:spcBef>
                <a:spcPts val="1200"/>
              </a:spcBef>
              <a:buClr>
                <a:schemeClr val="accent3"/>
              </a:buClr>
              <a:buFont charset="2" typeface="Wingdings"/>
              <a:buChar char=""/>
              <a:defRPr sz="3600">
                <a:uFillTx/>
              </a:defRPr>
            </a:lvl2pPr>
            <a:lvl3pPr indent="-520700" marL="1549400">
              <a:lnSpc>
                <a:spcPct val="120000"/>
              </a:lnSpc>
              <a:spcBef>
                <a:spcPts val="1200"/>
              </a:spcBef>
              <a:buClr>
                <a:schemeClr val="accent3"/>
              </a:buClr>
              <a:buFont charset="2" typeface="Wingdings"/>
              <a:buChar char=""/>
              <a:defRPr sz="3600">
                <a:uFillTx/>
              </a:defRPr>
            </a:lvl3pPr>
            <a:lvl4pPr indent="-520700" marL="2057400">
              <a:lnSpc>
                <a:spcPct val="120000"/>
              </a:lnSpc>
              <a:spcBef>
                <a:spcPts val="1200"/>
              </a:spcBef>
              <a:buClr>
                <a:schemeClr val="accent3"/>
              </a:buClr>
              <a:buFont charset="2" typeface="Wingdings"/>
              <a:buChar char=""/>
              <a:defRPr sz="3600">
                <a:uFillTx/>
              </a:defRPr>
            </a:lvl4pPr>
            <a:lvl5pPr indent="-520700" marL="2578100">
              <a:lnSpc>
                <a:spcPct val="120000"/>
              </a:lnSpc>
              <a:spcBef>
                <a:spcPts val="1200"/>
              </a:spcBef>
              <a:buClr>
                <a:schemeClr val="accent3"/>
              </a:buClr>
              <a:buFont charset="2" typeface="Wingdings"/>
              <a:buChar char=""/>
              <a:defRPr sz="36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11504567-F1A0-0249-82C5-D52838F1E9B9}"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4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36575" y="762000"/>
            <a:ext cx="4038600" cy="627063"/>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20000"/>
              </a:lnSpc>
              <a:defRPr b="0" i="1" sz="2800">
                <a:uFillTx/>
                <a:latin typeface="Open Sans Light"/>
                <a:cs typeface="Open Sans Light"/>
              </a:defRPr>
            </a:lvl1pPr>
            <a:lvl2pPr>
              <a:lnSpc>
                <a:spcPct val="120000"/>
              </a:lnSpc>
              <a:defRPr b="0" i="1" sz="2800">
                <a:uFillTx/>
                <a:latin typeface="Open Sans Light"/>
                <a:cs typeface="Open Sans Light"/>
              </a:defRPr>
            </a:lvl2pPr>
            <a:lvl3pPr>
              <a:lnSpc>
                <a:spcPct val="120000"/>
              </a:lnSpc>
              <a:defRPr b="0" i="1" sz="2800">
                <a:uFillTx/>
                <a:latin typeface="Open Sans Light"/>
                <a:cs typeface="Open Sans Light"/>
              </a:defRPr>
            </a:lvl3pPr>
            <a:lvl4pPr>
              <a:lnSpc>
                <a:spcPct val="120000"/>
              </a:lnSpc>
              <a:defRPr b="0" i="1" sz="2800">
                <a:uFillTx/>
                <a:latin typeface="Open Sans Light"/>
                <a:cs typeface="Open Sans Light"/>
              </a:defRPr>
            </a:lvl4pPr>
            <a:lvl5pPr>
              <a:lnSpc>
                <a:spcPct val="120000"/>
              </a:lnSpc>
              <a:defRPr b="0" i="1" sz="2800">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78377172-30CD-9C40-B56F-976DA37D3089}"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36575" y="762000"/>
            <a:ext cx="4038600" cy="627063"/>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uFillTx/>
              </a:defRPr>
            </a:lvl1pPr>
          </a:lstStyle>
          <a:p>
            <a:r>
              <a:rPr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20000"/>
              </a:lnSpc>
              <a:defRPr b="0" i="1" sz="2800">
                <a:uFillTx/>
                <a:latin typeface="Open Sans Light"/>
                <a:cs typeface="Open Sans Light"/>
              </a:defRPr>
            </a:lvl1pPr>
            <a:lvl2pPr>
              <a:lnSpc>
                <a:spcPct val="120000"/>
              </a:lnSpc>
              <a:defRPr b="0" i="1" sz="2800">
                <a:uFillTx/>
                <a:latin typeface="Open Sans Light"/>
                <a:cs typeface="Open Sans Light"/>
              </a:defRPr>
            </a:lvl2pPr>
            <a:lvl3pPr>
              <a:lnSpc>
                <a:spcPct val="120000"/>
              </a:lnSpc>
              <a:defRPr b="0" i="1" sz="2800">
                <a:uFillTx/>
                <a:latin typeface="Open Sans Light"/>
                <a:cs typeface="Open Sans Light"/>
              </a:defRPr>
            </a:lvl3pPr>
            <a:lvl4pPr>
              <a:lnSpc>
                <a:spcPct val="120000"/>
              </a:lnSpc>
              <a:defRPr b="0" i="1" sz="2800">
                <a:uFillTx/>
                <a:latin typeface="Open Sans Light"/>
                <a:cs typeface="Open Sans Light"/>
              </a:defRPr>
            </a:lvl4pPr>
            <a:lvl5pPr>
              <a:lnSpc>
                <a:spcPct val="120000"/>
              </a:lnSpc>
              <a:defRPr b="0" i="1" sz="2800">
                <a:uFillTx/>
                <a:latin typeface="Open Sans Light"/>
                <a:cs typeface="Open Sans Light"/>
              </a:defRPr>
            </a:lvl5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30B988A7-09C1-B44F-B70D-35844F98D5B3}"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5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 Reversed">
    <p:bg>
      <p:bgPr>
        <a:solidFill>
          <a:schemeClr val="accent3"/>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58800" y="7620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solidFill>
                  <a:srgbClr val="FFFFFF"/>
                </a:solidFill>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10000"/>
              </a:lnSpc>
              <a:defRPr b="0" i="1" sz="2800">
                <a:solidFill>
                  <a:srgbClr val="FFFFFF"/>
                </a:solidFill>
                <a:uFillTx/>
                <a:latin typeface="Open Sans Light"/>
                <a:cs typeface="Open Sans Light"/>
              </a:defRPr>
            </a:lvl1pPr>
            <a:lvl2pPr>
              <a:lnSpc>
                <a:spcPct val="110000"/>
              </a:lnSpc>
              <a:defRPr b="0" i="1" sz="2800">
                <a:solidFill>
                  <a:srgbClr val="FFFFFF"/>
                </a:solidFill>
                <a:uFillTx/>
                <a:latin typeface="Open Sans Light"/>
                <a:cs typeface="Open Sans Light"/>
              </a:defRPr>
            </a:lvl2pPr>
            <a:lvl3pPr>
              <a:lnSpc>
                <a:spcPct val="110000"/>
              </a:lnSpc>
              <a:defRPr b="0" i="1" sz="2800">
                <a:solidFill>
                  <a:srgbClr val="FFFFFF"/>
                </a:solidFill>
                <a:uFillTx/>
                <a:latin typeface="Open Sans Light"/>
                <a:cs typeface="Open Sans Light"/>
              </a:defRPr>
            </a:lvl3pPr>
            <a:lvl4pPr>
              <a:lnSpc>
                <a:spcPct val="110000"/>
              </a:lnSpc>
              <a:defRPr b="0" i="1" sz="2800">
                <a:solidFill>
                  <a:srgbClr val="FFFFFF"/>
                </a:solidFill>
                <a:uFillTx/>
                <a:latin typeface="Open Sans Light"/>
                <a:cs typeface="Open Sans Light"/>
              </a:defRPr>
            </a:lvl4pPr>
            <a:lvl5pPr>
              <a:lnSpc>
                <a:spcPct val="110000"/>
              </a:lnSpc>
              <a:defRPr b="0" i="1" sz="2800">
                <a:solidFill>
                  <a:srgbClr val="FFFFFF"/>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2C9C5075-9FC6-0242-963D-678B7BD41B05}"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5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Long Form">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6400" y="457200"/>
            <a:ext cx="3149600" cy="723900"/>
          </a:xfrm>
        </p:spPr>
        <p:txBody xmlns:c="http://schemas.openxmlformats.org/drawingml/2006/chart" xmlns:pic="http://schemas.openxmlformats.org/drawingml/2006/picture" xmlns:dgm="http://schemas.openxmlformats.org/drawingml/2006/diagram">
          <a:bodyPr anchor="t"/>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797300" y="381000"/>
            <a:ext cx="8826500" cy="8674100"/>
          </a:xfrm>
        </p:spPr>
        <p:txBody xmlns:c="http://schemas.openxmlformats.org/drawingml/2006/chart" xmlns:pic="http://schemas.openxmlformats.org/drawingml/2006/picture" xmlns:dgm="http://schemas.openxmlformats.org/drawingml/2006/diagram">
          <a:bodyPr/>
          <a:lstStyle>
            <a:lvl1pPr>
              <a:lnSpc>
                <a:spcPct val="90000"/>
              </a:lnSpc>
              <a:buClr>
                <a:schemeClr val="accent3"/>
              </a:buClr>
              <a:defRPr sz="3600">
                <a:uFillTx/>
              </a:defRPr>
            </a:lvl1pPr>
            <a:lvl2pPr indent="-742950" marL="742950">
              <a:lnSpc>
                <a:spcPct val="120000"/>
              </a:lnSpc>
              <a:buClr>
                <a:schemeClr val="accent3"/>
              </a:buClr>
              <a:defRPr sz="3200">
                <a:uFillTx/>
              </a:defRPr>
            </a:lvl2pPr>
            <a:lvl3pPr indent="-342900" marL="342900">
              <a:lnSpc>
                <a:spcPct val="120000"/>
              </a:lnSpc>
              <a:buClr>
                <a:schemeClr val="accent3"/>
              </a:buClr>
              <a:defRPr sz="2800">
                <a:uFillTx/>
              </a:defRPr>
            </a:lvl3pPr>
            <a:lvl4pPr indent="-292100" marL="635000">
              <a:lnSpc>
                <a:spcPct val="120000"/>
              </a:lnSpc>
              <a:buClr>
                <a:schemeClr val="accent3"/>
              </a:buClr>
              <a:defRPr sz="2400">
                <a:uFillTx/>
              </a:defRPr>
            </a:lvl4pPr>
            <a:lvl5pPr>
              <a:lnSpc>
                <a:spcPct val="120000"/>
              </a:lnSpc>
              <a:buClr>
                <a:schemeClr val="accent3"/>
              </a:buClr>
              <a:defRPr sz="20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D3D54126-2138-1749-84AB-790B3A63E268}"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5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Quot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11" sz="quarter" type="body"/>
          </p:nvPr>
        </p:nvSpPr>
        <p:spPr xmlns:c="http://schemas.openxmlformats.org/drawingml/2006/chart" xmlns:pic="http://schemas.openxmlformats.org/drawingml/2006/picture" xmlns:dgm="http://schemas.openxmlformats.org/drawingml/2006/diagram">
          <a:xfrm>
            <a:off x="2082800" y="2946766"/>
            <a:ext cx="8839200" cy="3859518"/>
          </a:xfrm>
        </p:spPr>
        <p:txBody xmlns:c="http://schemas.openxmlformats.org/drawingml/2006/chart" xmlns:pic="http://schemas.openxmlformats.org/drawingml/2006/picture" xmlns:dgm="http://schemas.openxmlformats.org/drawingml/2006/diagram">
          <a:bodyPr anchor="ctr">
            <a:spAutoFit/>
          </a:bodyPr>
          <a:lstStyle>
            <a:lvl1pPr algn="ctr" indent="0" marL="0">
              <a:buFontTx/>
              <a:buNone/>
              <a:defRPr b="0" i="1">
                <a:solidFill>
                  <a:srgbClr val="F58A33"/>
                </a:solidFill>
                <a:uFillTx/>
                <a:latin typeface="Open Sans Light"/>
                <a:cs typeface="Open Sans Light"/>
              </a:defRPr>
            </a:lvl1pPr>
            <a:lvl2pPr algn="ctr" indent="0" marL="0">
              <a:buFontTx/>
              <a:buNone/>
              <a:defRPr b="0" i="1">
                <a:solidFill>
                  <a:srgbClr val="F58A33"/>
                </a:solidFill>
                <a:uFillTx/>
                <a:latin typeface="Open Sans Light"/>
                <a:cs typeface="Open Sans Light"/>
              </a:defRPr>
            </a:lvl2pPr>
            <a:lvl3pPr algn="ctr" indent="0" marL="0">
              <a:buFontTx/>
              <a:buNone/>
              <a:defRPr b="0" i="1">
                <a:solidFill>
                  <a:srgbClr val="F58A33"/>
                </a:solidFill>
                <a:uFillTx/>
                <a:latin typeface="Open Sans Light"/>
                <a:cs typeface="Open Sans Light"/>
              </a:defRPr>
            </a:lvl3pPr>
            <a:lvl4pPr algn="ctr" indent="0" marL="0">
              <a:buFontTx/>
              <a:buNone/>
              <a:defRPr b="0" i="1">
                <a:solidFill>
                  <a:srgbClr val="F58A33"/>
                </a:solidFill>
                <a:uFillTx/>
                <a:latin typeface="Open Sans Light"/>
                <a:cs typeface="Open Sans Light"/>
              </a:defRPr>
            </a:lvl4pPr>
            <a:lvl5pPr algn="ctr" indent="0" marL="0">
              <a:buFontTx/>
              <a:buNone/>
              <a:defRPr b="0" i="1">
                <a:solidFill>
                  <a:srgbClr val="F58A33"/>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3" name="Text Box 4"/>
          <p:cNvSpPr xmlns:c="http://schemas.openxmlformats.org/drawingml/2006/chart" xmlns:pic="http://schemas.openxmlformats.org/drawingml/2006/picture" xmlns:dgm="http://schemas.openxmlformats.org/drawingml/2006/diagram" txBox="1">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64C5370D-33DB-8645-A235-5DECCC61FEC8}"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5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with 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Line 2"/>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017713" y="15732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2017713" y="3667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82600" y="673100"/>
            <a:ext cx="12039600" cy="723900"/>
          </a:xfrm>
        </p:spPr>
        <p:txBody xmlns:c="http://schemas.openxmlformats.org/drawingml/2006/chart" xmlns:pic="http://schemas.openxmlformats.org/drawingml/2006/picture" xmlns:dgm="http://schemas.openxmlformats.org/drawingml/2006/diagram">
          <a:bodyPr/>
          <a:lstStyle>
            <a:lvl1pPr algn="ctr">
              <a:defRPr sz="5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28886BB5-2024-8B41-B55D-CFFEEFEF7545}"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5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7E419C5C-D905-1544-AAF6-B90D4B46D3D0}"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5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Closing">
    <p:bg>
      <p:bgPr>
        <a:solidFill>
          <a:schemeClr val="accent3"/>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616200" y="3200400"/>
            <a:ext cx="77835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45000" y="84582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11430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solidFill>
                  <a:schemeClr val="tx1"/>
                </a:solidFill>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3284533"/>
            <a:ext cx="7772400" cy="3032625"/>
          </a:xfrm>
          <a:solidFill>
            <a:srgbClr val="F58A33"/>
          </a:solidFill>
          <a:effectLst>
            <a:outerShdw algn="tl" dir="5400000" dist="25400" rotWithShape="0">
              <a:schemeClr val="tx1"/>
            </a:outerShdw>
          </a:effectLst>
        </p:spPr>
        <p:txBody xmlns:c="http://schemas.openxmlformats.org/drawingml/2006/chart" xmlns:pic="http://schemas.openxmlformats.org/drawingml/2006/picture" xmlns:dgm="http://schemas.openxmlformats.org/drawingml/2006/diagram">
          <a:bodyPr bIns="228600" tIns="228600">
            <a:spAutoFit/>
          </a:bodyPr>
          <a:lstStyle>
            <a:lvl1pPr algn="ctr" indent="0" marL="0">
              <a:lnSpc>
                <a:spcPct val="120000"/>
              </a:lnSpc>
              <a:spcBef>
                <a:spcPts val="0"/>
              </a:spcBef>
              <a:buFontTx/>
              <a:buNone/>
              <a:defRPr i="1" sz="2800">
                <a:uFillTx/>
              </a:defRPr>
            </a:lvl1pPr>
            <a:lvl2pPr algn="ctr" indent="0" marL="0">
              <a:lnSpc>
                <a:spcPct val="120000"/>
              </a:lnSpc>
              <a:spcBef>
                <a:spcPts val="0"/>
              </a:spcBef>
              <a:buFontTx/>
              <a:buNone/>
              <a:defRPr i="1" sz="2800">
                <a:uFillTx/>
              </a:defRPr>
            </a:lvl2pPr>
            <a:lvl3pPr algn="ctr" indent="0" marL="0">
              <a:lnSpc>
                <a:spcPct val="120000"/>
              </a:lnSpc>
              <a:spcBef>
                <a:spcPts val="0"/>
              </a:spcBef>
              <a:buFontTx/>
              <a:buNone/>
              <a:defRPr i="1" sz="2800">
                <a:uFillTx/>
              </a:defRPr>
            </a:lvl3pPr>
            <a:lvl4pPr algn="ctr" indent="0" marL="0">
              <a:lnSpc>
                <a:spcPct val="120000"/>
              </a:lnSpc>
              <a:spcBef>
                <a:spcPts val="0"/>
              </a:spcBef>
              <a:buFontTx/>
              <a:buNone/>
              <a:defRPr i="1" sz="2800">
                <a:uFillTx/>
              </a:defRPr>
            </a:lvl4pPr>
            <a:lvl5pPr algn="ctr" indent="0" marL="0">
              <a:lnSpc>
                <a:spcPct val="120000"/>
              </a:lnSpc>
              <a:spcBef>
                <a:spcPts val="0"/>
              </a:spcBef>
              <a:buFontTx/>
              <a:buNone/>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5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31900" y="4114800"/>
            <a:ext cx="10553700" cy="1588"/>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pPr>
              <a:defRPr>
                <a:uFillTx/>
              </a:defRPr>
            </a:pPr>
            <a:endParaRPr dirty="0" lang="en-US" spc="-190">
              <a:uFillTx/>
              <a:ea charset="0" typeface="ヒラギノ角ゴ ProN W3"/>
            </a:endParaRPr>
          </a:p>
        </p:txBody>
      </p:sp>
      <p:sp>
        <p:nvSpPr>
          <p:cNvPr xmlns:c="http://schemas.openxmlformats.org/drawingml/2006/chart" xmlns:pic="http://schemas.openxmlformats.org/drawingml/2006/picture" xmlns:dgm="http://schemas.openxmlformats.org/drawingml/2006/diagram" id="6"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25550" y="6361113"/>
            <a:ext cx="105648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7" name="Picture 6"/>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78338" y="795338"/>
            <a:ext cx="4038600" cy="627062"/>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44196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6781800"/>
            <a:ext cx="7772400" cy="2197100"/>
          </a:xfrm>
        </p:spPr>
        <p:txBody xmlns:c="http://schemas.openxmlformats.org/drawingml/2006/chart" xmlns:pic="http://schemas.openxmlformats.org/drawingml/2006/picture" xmlns:dgm="http://schemas.openxmlformats.org/drawingml/2006/diagram">
          <a:bodyPr/>
          <a:lstStyle>
            <a:lvl1pPr algn="ctr">
              <a:lnSpc>
                <a:spcPct val="120000"/>
              </a:lnSpc>
              <a:defRPr i="1" sz="2800">
                <a:uFillTx/>
              </a:defRPr>
            </a:lvl1pPr>
            <a:lvl2pPr algn="ctr">
              <a:lnSpc>
                <a:spcPct val="120000"/>
              </a:lnSpc>
              <a:defRPr i="1" sz="2800">
                <a:uFillTx/>
              </a:defRPr>
            </a:lvl2pPr>
            <a:lvl3pPr algn="ctr">
              <a:lnSpc>
                <a:spcPct val="120000"/>
              </a:lnSpc>
              <a:defRPr i="1" sz="2800">
                <a:uFillTx/>
              </a:defRPr>
            </a:lvl3pPr>
            <a:lvl4pPr algn="ctr">
              <a:lnSpc>
                <a:spcPct val="120000"/>
              </a:lnSpc>
              <a:defRPr i="1" sz="2800">
                <a:uFillTx/>
              </a:defRPr>
            </a:lvl4pPr>
            <a:lvl5pPr algn="ctr">
              <a:lnSpc>
                <a:spcPct val="120000"/>
              </a:lnSpc>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Text Placeholder 7"/>
          <p:cNvSpPr xmlns:c="http://schemas.openxmlformats.org/drawingml/2006/chart" xmlns:pic="http://schemas.openxmlformats.org/drawingml/2006/picture" xmlns:dgm="http://schemas.openxmlformats.org/drawingml/2006/diagram">
            <a:spLocks noGrp="1"/>
          </p:cNvSpPr>
          <p:nvPr>
            <p:ph idx="10" sz="quarter" type="body"/>
          </p:nvPr>
        </p:nvSpPr>
        <p:spPr xmlns:c="http://schemas.openxmlformats.org/drawingml/2006/chart" xmlns:pic="http://schemas.openxmlformats.org/drawingml/2006/picture" xmlns:dgm="http://schemas.openxmlformats.org/drawingml/2006/diagram">
          <a:xfrm>
            <a:off x="4081624" y="2667000"/>
            <a:ext cx="4853942" cy="769441"/>
          </a:xfrm>
          <a:solidFill>
            <a:schemeClr val="accent6"/>
          </a:solidFill>
        </p:spPr>
        <p:txBody xmlns:c="http://schemas.openxmlformats.org/drawingml/2006/chart" xmlns:pic="http://schemas.openxmlformats.org/drawingml/2006/picture" xmlns:dgm="http://schemas.openxmlformats.org/drawingml/2006/diagram">
          <a:bodyPr anchor="ctr" bIns="228600" lIns="365760" rIns="365760" tIns="228600" wrap="none">
            <a:spAutoFit/>
          </a:bodyPr>
          <a:lstStyle>
            <a:lvl1pPr algn="ctr">
              <a:lnSpc>
                <a:spcPct val="80000"/>
              </a:lnSpc>
              <a:defRPr b="1" baseline="0" i="1" spc="500" sz="2400">
                <a:solidFill>
                  <a:schemeClr val="bg1"/>
                </a:solidFill>
                <a:uFillTx/>
                <a:latin typeface="Open Sans"/>
                <a:cs typeface="Open Sans Extrabold Italic"/>
              </a:defRPr>
            </a:lvl1pPr>
            <a:lvl2pPr>
              <a:defRPr b="0" i="0" sz="2400">
                <a:solidFill>
                  <a:schemeClr val="bg1"/>
                </a:solidFill>
                <a:uFillTx/>
                <a:latin typeface="Open Sans Extrabold Italic"/>
                <a:cs typeface="Open Sans Extrabold Italic"/>
              </a:defRPr>
            </a:lvl2pPr>
            <a:lvl3pPr>
              <a:defRPr b="0" i="0" sz="2400">
                <a:solidFill>
                  <a:schemeClr val="bg1"/>
                </a:solidFill>
                <a:uFillTx/>
                <a:latin typeface="Open Sans Extrabold Italic"/>
                <a:cs typeface="Open Sans Extrabold Italic"/>
              </a:defRPr>
            </a:lvl3pPr>
            <a:lvl4pPr>
              <a:defRPr b="0" i="0" sz="2400">
                <a:solidFill>
                  <a:schemeClr val="bg1"/>
                </a:solidFill>
                <a:uFillTx/>
                <a:latin typeface="Open Sans Extrabold Italic"/>
                <a:cs typeface="Open Sans Extrabold Italic"/>
              </a:defRPr>
            </a:lvl4pPr>
            <a:lvl5pPr>
              <a:defRPr b="0" i="0" sz="2400">
                <a:solidFill>
                  <a:schemeClr val="bg1"/>
                </a:solidFill>
                <a:uFillTx/>
                <a:latin typeface="Open Sans Extrabold Italic"/>
                <a:cs typeface="Open Sans Extrabold Italic"/>
              </a:defRPr>
            </a:lvl5pPr>
          </a:lstStyle>
          <a:p>
            <a:pPr lvl="0"/>
            <a:r>
              <a:rPr dirty="0" lang="en-US" smtClean="0">
                <a:uFillTx/>
              </a:rPr>
              <a:t>Click to edit Master text styles</a:t>
            </a: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5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buClr>
                <a:schemeClr val="accent6"/>
              </a:buClr>
              <a:defRPr>
                <a:uFillTx/>
              </a:defRPr>
            </a:lvl1pPr>
            <a:lvl2pPr indent="-742950" marL="742950">
              <a:lnSpc>
                <a:spcPct val="120000"/>
              </a:lnSpc>
              <a:buClr>
                <a:schemeClr val="accent6"/>
              </a:buClr>
              <a:defRPr>
                <a:uFillTx/>
              </a:defRPr>
            </a:lvl2pPr>
            <a:lvl3pPr indent="-342900" marL="342900">
              <a:buClr>
                <a:schemeClr val="accent6"/>
              </a:buClr>
              <a:defRPr>
                <a:uFillTx/>
              </a:defRPr>
            </a:lvl3pPr>
            <a:lvl4pPr indent="-292100" marL="635000">
              <a:buClr>
                <a:schemeClr val="accent6"/>
              </a:buClr>
              <a:defRPr>
                <a:uFillTx/>
              </a:defRPr>
            </a:lvl4pPr>
            <a:lvl5pPr>
              <a:buClr>
                <a:schemeClr val="accent6"/>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F5D74D90-EF29-504C-81A8-E4BC127FA7A3}"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5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1_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6" name="Content Placeholder 2"/>
          <p:cNvSpPr xmlns:c="http://schemas.openxmlformats.org/drawingml/2006/chart" xmlns:pic="http://schemas.openxmlformats.org/drawingml/2006/picture" xmlns:dgm="http://schemas.openxmlformats.org/drawingml/2006/diagram">
            <a:spLocks noGrp="1"/>
          </p:cNvSpPr>
          <p:nvPr>
            <p:ph idx="11"/>
          </p:nvPr>
        </p:nvSpPr>
        <p:spPr xmlns:c="http://schemas.openxmlformats.org/drawingml/2006/chart" xmlns:pic="http://schemas.openxmlformats.org/drawingml/2006/picture" xmlns:dgm="http://schemas.openxmlformats.org/drawingml/2006/diagram">
          <a:xfrm>
            <a:off x="403137"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6"/>
              </a:buClr>
              <a:defRPr>
                <a:uFillTx/>
              </a:defRPr>
            </a:lvl3pPr>
            <a:lvl4pPr indent="-292100" marL="635000">
              <a:buClr>
                <a:schemeClr val="accent6"/>
              </a:buClr>
              <a:defRPr>
                <a:uFillTx/>
              </a:defRPr>
            </a:lvl4pPr>
            <a:lvl5pPr>
              <a:buClr>
                <a:schemeClr val="accent6"/>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2"/>
          </p:nvPr>
        </p:nvSpPr>
        <p:spPr xmlns:c="http://schemas.openxmlformats.org/drawingml/2006/chart" xmlns:pic="http://schemas.openxmlformats.org/drawingml/2006/picture" xmlns:dgm="http://schemas.openxmlformats.org/drawingml/2006/diagram">
          <a:xfrm>
            <a:off x="6669504"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6"/>
              </a:buClr>
              <a:defRPr>
                <a:uFillTx/>
              </a:defRPr>
            </a:lvl3pPr>
            <a:lvl4pPr indent="-292100" marL="635000">
              <a:buClr>
                <a:schemeClr val="accent6"/>
              </a:buClr>
              <a:defRPr>
                <a:uFillTx/>
              </a:defRPr>
            </a:lvl4pPr>
            <a:lvl5pPr>
              <a:buClr>
                <a:schemeClr val="accent6"/>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3"/>
          <p:cNvSpPr xmlns:c="http://schemas.openxmlformats.org/drawingml/2006/chart" xmlns:pic="http://schemas.openxmlformats.org/drawingml/2006/picture" xmlns:dgm="http://schemas.openxmlformats.org/drawingml/2006/diagram">
            <a:spLocks noGrp="1"/>
          </p:cNvSpPr>
          <p:nvPr>
            <p:ph idx="13"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3E9A7FB4-D3DC-B445-B40E-584B256B0FC5}"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5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hecklis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indent="-520700" marL="520700">
              <a:lnSpc>
                <a:spcPct val="120000"/>
              </a:lnSpc>
              <a:spcBef>
                <a:spcPts val="1200"/>
              </a:spcBef>
              <a:buClr>
                <a:schemeClr val="accent6"/>
              </a:buClr>
              <a:buFont charset="2" typeface="Wingdings"/>
              <a:buChar char=""/>
              <a:defRPr sz="3600">
                <a:uFillTx/>
              </a:defRPr>
            </a:lvl1pPr>
            <a:lvl2pPr indent="-520700" marL="1028700">
              <a:lnSpc>
                <a:spcPct val="120000"/>
              </a:lnSpc>
              <a:spcBef>
                <a:spcPts val="1200"/>
              </a:spcBef>
              <a:buClr>
                <a:schemeClr val="accent6"/>
              </a:buClr>
              <a:buFont charset="2" typeface="Wingdings"/>
              <a:buChar char=""/>
              <a:defRPr sz="3600">
                <a:uFillTx/>
              </a:defRPr>
            </a:lvl2pPr>
            <a:lvl3pPr indent="-520700" marL="1549400">
              <a:lnSpc>
                <a:spcPct val="120000"/>
              </a:lnSpc>
              <a:spcBef>
                <a:spcPts val="1200"/>
              </a:spcBef>
              <a:buClr>
                <a:schemeClr val="accent6"/>
              </a:buClr>
              <a:buFont charset="2" typeface="Wingdings"/>
              <a:buChar char=""/>
              <a:defRPr sz="3600">
                <a:uFillTx/>
              </a:defRPr>
            </a:lvl3pPr>
            <a:lvl4pPr indent="-520700" marL="2057400">
              <a:lnSpc>
                <a:spcPct val="120000"/>
              </a:lnSpc>
              <a:spcBef>
                <a:spcPts val="1200"/>
              </a:spcBef>
              <a:buClr>
                <a:schemeClr val="accent6"/>
              </a:buClr>
              <a:buFont charset="2" typeface="Wingdings"/>
              <a:buChar char=""/>
              <a:defRPr sz="3600">
                <a:uFillTx/>
              </a:defRPr>
            </a:lvl4pPr>
            <a:lvl5pPr indent="-520700" marL="2578100">
              <a:lnSpc>
                <a:spcPct val="120000"/>
              </a:lnSpc>
              <a:spcBef>
                <a:spcPts val="1200"/>
              </a:spcBef>
              <a:buClr>
                <a:schemeClr val="accent6"/>
              </a:buClr>
              <a:buFont charset="2" typeface="Wingdings"/>
              <a:buChar char=""/>
              <a:defRPr sz="36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A4C2D898-5BA3-3449-B928-D3922543C4B4}"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 Reversed">
    <p:bg>
      <p:bgPr>
        <a:solidFill>
          <a:schemeClr val="bg2"/>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58800" y="7620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solidFill>
                  <a:srgbClr val="FFFFFF"/>
                </a:solidFill>
                <a:uFillTx/>
              </a:defRPr>
            </a:lvl1pPr>
          </a:lstStyle>
          <a:p>
            <a:r>
              <a:rPr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10000"/>
              </a:lnSpc>
              <a:defRPr b="0" i="1" sz="2800">
                <a:solidFill>
                  <a:srgbClr val="FFFFFF"/>
                </a:solidFill>
                <a:uFillTx/>
                <a:latin typeface="Open Sans Light"/>
                <a:cs typeface="Open Sans Light"/>
              </a:defRPr>
            </a:lvl1pPr>
            <a:lvl2pPr>
              <a:lnSpc>
                <a:spcPct val="110000"/>
              </a:lnSpc>
              <a:defRPr b="0" i="1" sz="2800">
                <a:solidFill>
                  <a:srgbClr val="FFFFFF"/>
                </a:solidFill>
                <a:uFillTx/>
                <a:latin typeface="Open Sans Light"/>
                <a:cs typeface="Open Sans Light"/>
              </a:defRPr>
            </a:lvl2pPr>
            <a:lvl3pPr>
              <a:lnSpc>
                <a:spcPct val="110000"/>
              </a:lnSpc>
              <a:defRPr b="0" i="1" sz="2800">
                <a:solidFill>
                  <a:srgbClr val="FFFFFF"/>
                </a:solidFill>
                <a:uFillTx/>
                <a:latin typeface="Open Sans Light"/>
                <a:cs typeface="Open Sans Light"/>
              </a:defRPr>
            </a:lvl3pPr>
            <a:lvl4pPr>
              <a:lnSpc>
                <a:spcPct val="110000"/>
              </a:lnSpc>
              <a:defRPr b="0" i="1" sz="2800">
                <a:solidFill>
                  <a:srgbClr val="FFFFFF"/>
                </a:solidFill>
                <a:uFillTx/>
                <a:latin typeface="Open Sans Light"/>
                <a:cs typeface="Open Sans Light"/>
              </a:defRPr>
            </a:lvl4pPr>
            <a:lvl5pPr>
              <a:lnSpc>
                <a:spcPct val="110000"/>
              </a:lnSpc>
              <a:defRPr b="0" i="1" sz="2800">
                <a:solidFill>
                  <a:srgbClr val="FFFFFF"/>
                </a:solidFill>
                <a:uFillTx/>
                <a:latin typeface="Open Sans Light"/>
                <a:cs typeface="Open Sans Light"/>
              </a:defRPr>
            </a:lvl5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41519659-C487-3E45-B09B-71A97F29A5C4}"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6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36575" y="762000"/>
            <a:ext cx="4038600" cy="627063"/>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20000"/>
              </a:lnSpc>
              <a:defRPr b="0" i="1" sz="2800">
                <a:uFillTx/>
                <a:latin typeface="Open Sans Light"/>
                <a:cs typeface="Open Sans Light"/>
              </a:defRPr>
            </a:lvl1pPr>
            <a:lvl2pPr>
              <a:lnSpc>
                <a:spcPct val="120000"/>
              </a:lnSpc>
              <a:defRPr b="0" i="1" sz="2800">
                <a:uFillTx/>
                <a:latin typeface="Open Sans Light"/>
                <a:cs typeface="Open Sans Light"/>
              </a:defRPr>
            </a:lvl2pPr>
            <a:lvl3pPr>
              <a:lnSpc>
                <a:spcPct val="120000"/>
              </a:lnSpc>
              <a:defRPr b="0" i="1" sz="2800">
                <a:uFillTx/>
                <a:latin typeface="Open Sans Light"/>
                <a:cs typeface="Open Sans Light"/>
              </a:defRPr>
            </a:lvl3pPr>
            <a:lvl4pPr>
              <a:lnSpc>
                <a:spcPct val="120000"/>
              </a:lnSpc>
              <a:defRPr b="0" i="1" sz="2800">
                <a:uFillTx/>
                <a:latin typeface="Open Sans Light"/>
                <a:cs typeface="Open Sans Light"/>
              </a:defRPr>
            </a:lvl4pPr>
            <a:lvl5pPr>
              <a:lnSpc>
                <a:spcPct val="120000"/>
              </a:lnSpc>
              <a:defRPr b="0" i="1" sz="2800">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B980EC16-857F-5848-9234-560411187F0A}"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6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 Reversed">
    <p:bg>
      <p:bgPr>
        <a:solidFill>
          <a:schemeClr val="accent6"/>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58800" y="7620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solidFill>
                  <a:srgbClr val="FFFFFF"/>
                </a:solidFill>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10000"/>
              </a:lnSpc>
              <a:defRPr b="0" i="1" sz="2800">
                <a:solidFill>
                  <a:srgbClr val="FFFFFF"/>
                </a:solidFill>
                <a:uFillTx/>
                <a:latin typeface="Open Sans Light"/>
                <a:cs typeface="Open Sans Light"/>
              </a:defRPr>
            </a:lvl1pPr>
            <a:lvl2pPr>
              <a:lnSpc>
                <a:spcPct val="110000"/>
              </a:lnSpc>
              <a:defRPr b="0" i="1" sz="2800">
                <a:solidFill>
                  <a:srgbClr val="FFFFFF"/>
                </a:solidFill>
                <a:uFillTx/>
                <a:latin typeface="Open Sans Light"/>
                <a:cs typeface="Open Sans Light"/>
              </a:defRPr>
            </a:lvl2pPr>
            <a:lvl3pPr>
              <a:lnSpc>
                <a:spcPct val="110000"/>
              </a:lnSpc>
              <a:defRPr b="0" i="1" sz="2800">
                <a:solidFill>
                  <a:srgbClr val="FFFFFF"/>
                </a:solidFill>
                <a:uFillTx/>
                <a:latin typeface="Open Sans Light"/>
                <a:cs typeface="Open Sans Light"/>
              </a:defRPr>
            </a:lvl3pPr>
            <a:lvl4pPr>
              <a:lnSpc>
                <a:spcPct val="110000"/>
              </a:lnSpc>
              <a:defRPr b="0" i="1" sz="2800">
                <a:solidFill>
                  <a:srgbClr val="FFFFFF"/>
                </a:solidFill>
                <a:uFillTx/>
                <a:latin typeface="Open Sans Light"/>
                <a:cs typeface="Open Sans Light"/>
              </a:defRPr>
            </a:lvl4pPr>
            <a:lvl5pPr>
              <a:lnSpc>
                <a:spcPct val="110000"/>
              </a:lnSpc>
              <a:defRPr b="0" i="1" sz="2800">
                <a:solidFill>
                  <a:srgbClr val="FFFFFF"/>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4901BAA2-A238-5C4E-8F64-FBB74EFB29B8}"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6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Long Form">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6400" y="457200"/>
            <a:ext cx="3149600" cy="723900"/>
          </a:xfrm>
        </p:spPr>
        <p:txBody xmlns:c="http://schemas.openxmlformats.org/drawingml/2006/chart" xmlns:pic="http://schemas.openxmlformats.org/drawingml/2006/picture" xmlns:dgm="http://schemas.openxmlformats.org/drawingml/2006/diagram">
          <a:bodyPr anchor="t"/>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797300" y="381000"/>
            <a:ext cx="8826500" cy="8674100"/>
          </a:xfrm>
        </p:spPr>
        <p:txBody xmlns:c="http://schemas.openxmlformats.org/drawingml/2006/chart" xmlns:pic="http://schemas.openxmlformats.org/drawingml/2006/picture" xmlns:dgm="http://schemas.openxmlformats.org/drawingml/2006/diagram">
          <a:bodyPr/>
          <a:lstStyle>
            <a:lvl1pPr>
              <a:lnSpc>
                <a:spcPct val="90000"/>
              </a:lnSpc>
              <a:buClr>
                <a:schemeClr val="accent6"/>
              </a:buClr>
              <a:defRPr sz="3600">
                <a:uFillTx/>
              </a:defRPr>
            </a:lvl1pPr>
            <a:lvl2pPr indent="-742950" marL="742950">
              <a:lnSpc>
                <a:spcPct val="120000"/>
              </a:lnSpc>
              <a:buClr>
                <a:schemeClr val="accent6"/>
              </a:buClr>
              <a:defRPr sz="3200">
                <a:uFillTx/>
              </a:defRPr>
            </a:lvl2pPr>
            <a:lvl3pPr indent="-342900" marL="342900">
              <a:lnSpc>
                <a:spcPct val="120000"/>
              </a:lnSpc>
              <a:buClr>
                <a:schemeClr val="accent6"/>
              </a:buClr>
              <a:defRPr sz="2800">
                <a:uFillTx/>
              </a:defRPr>
            </a:lvl3pPr>
            <a:lvl4pPr indent="-292100" marL="635000">
              <a:lnSpc>
                <a:spcPct val="120000"/>
              </a:lnSpc>
              <a:buClr>
                <a:schemeClr val="accent6"/>
              </a:buClr>
              <a:defRPr sz="2400">
                <a:uFillTx/>
              </a:defRPr>
            </a:lvl4pPr>
            <a:lvl5pPr>
              <a:lnSpc>
                <a:spcPct val="120000"/>
              </a:lnSpc>
              <a:buClr>
                <a:schemeClr val="accent6"/>
              </a:buClr>
              <a:defRPr sz="20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D8A14297-46EA-244F-8B63-C92415BC96B2}"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6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Quot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11" sz="quarter" type="body"/>
          </p:nvPr>
        </p:nvSpPr>
        <p:spPr xmlns:c="http://schemas.openxmlformats.org/drawingml/2006/chart" xmlns:pic="http://schemas.openxmlformats.org/drawingml/2006/picture" xmlns:dgm="http://schemas.openxmlformats.org/drawingml/2006/diagram">
          <a:xfrm>
            <a:off x="2082800" y="2946766"/>
            <a:ext cx="8839200" cy="3859518"/>
          </a:xfrm>
        </p:spPr>
        <p:txBody xmlns:c="http://schemas.openxmlformats.org/drawingml/2006/chart" xmlns:pic="http://schemas.openxmlformats.org/drawingml/2006/picture" xmlns:dgm="http://schemas.openxmlformats.org/drawingml/2006/diagram">
          <a:bodyPr anchor="ctr">
            <a:spAutoFit/>
          </a:bodyPr>
          <a:lstStyle>
            <a:lvl1pPr algn="ctr" indent="0" marL="0">
              <a:buFontTx/>
              <a:buNone/>
              <a:defRPr b="0" i="1">
                <a:solidFill>
                  <a:srgbClr val="EE5BA0"/>
                </a:solidFill>
                <a:uFillTx/>
                <a:latin typeface="Open Sans Light"/>
                <a:cs typeface="Open Sans Light"/>
              </a:defRPr>
            </a:lvl1pPr>
            <a:lvl2pPr algn="ctr" indent="0" marL="0">
              <a:buFontTx/>
              <a:buNone/>
              <a:defRPr b="0" i="1">
                <a:solidFill>
                  <a:srgbClr val="EE5BA0"/>
                </a:solidFill>
                <a:uFillTx/>
                <a:latin typeface="Open Sans Light"/>
                <a:cs typeface="Open Sans Light"/>
              </a:defRPr>
            </a:lvl2pPr>
            <a:lvl3pPr algn="ctr" indent="0" marL="0">
              <a:buFontTx/>
              <a:buNone/>
              <a:defRPr b="0" i="1">
                <a:solidFill>
                  <a:srgbClr val="EE5BA0"/>
                </a:solidFill>
                <a:uFillTx/>
                <a:latin typeface="Open Sans Light"/>
                <a:cs typeface="Open Sans Light"/>
              </a:defRPr>
            </a:lvl3pPr>
            <a:lvl4pPr algn="ctr" indent="0" marL="0">
              <a:buFontTx/>
              <a:buNone/>
              <a:defRPr b="0" i="1">
                <a:solidFill>
                  <a:srgbClr val="EE5BA0"/>
                </a:solidFill>
                <a:uFillTx/>
                <a:latin typeface="Open Sans Light"/>
                <a:cs typeface="Open Sans Light"/>
              </a:defRPr>
            </a:lvl4pPr>
            <a:lvl5pPr algn="ctr" indent="0" marL="0">
              <a:buFontTx/>
              <a:buNone/>
              <a:defRPr b="0" i="1">
                <a:solidFill>
                  <a:srgbClr val="EE5BA0"/>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3" name="Text Box 4"/>
          <p:cNvSpPr xmlns:c="http://schemas.openxmlformats.org/drawingml/2006/chart" xmlns:pic="http://schemas.openxmlformats.org/drawingml/2006/picture" xmlns:dgm="http://schemas.openxmlformats.org/drawingml/2006/diagram" txBox="1">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980F2249-B7B8-F846-89D9-ADAD8F0E9345}"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6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with 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Line 2"/>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017713" y="15732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2017713" y="3667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82600" y="673100"/>
            <a:ext cx="12039600" cy="723900"/>
          </a:xfrm>
        </p:spPr>
        <p:txBody xmlns:c="http://schemas.openxmlformats.org/drawingml/2006/chart" xmlns:pic="http://schemas.openxmlformats.org/drawingml/2006/picture" xmlns:dgm="http://schemas.openxmlformats.org/drawingml/2006/diagram">
          <a:bodyPr/>
          <a:lstStyle>
            <a:lvl1pPr algn="ctr">
              <a:defRPr sz="5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BEDA3E9E-4279-0045-BFD9-FF69F6DE1782}"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6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A79D28BC-E9AB-CD4E-A00F-85017D214245}"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6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Closing">
    <p:bg>
      <p:bgPr>
        <a:solidFill>
          <a:schemeClr val="accent6"/>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616200" y="3200400"/>
            <a:ext cx="77835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45000" y="84582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11430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solidFill>
                  <a:schemeClr val="tx1"/>
                </a:solidFill>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3284533"/>
            <a:ext cx="7772400" cy="3032625"/>
          </a:xfrm>
          <a:solidFill>
            <a:srgbClr val="EE5BA0"/>
          </a:solidFill>
          <a:effectLst>
            <a:outerShdw algn="tl" dir="5400000" dist="25400" rotWithShape="0">
              <a:schemeClr val="tx1"/>
            </a:outerShdw>
          </a:effectLst>
        </p:spPr>
        <p:txBody xmlns:c="http://schemas.openxmlformats.org/drawingml/2006/chart" xmlns:pic="http://schemas.openxmlformats.org/drawingml/2006/picture" xmlns:dgm="http://schemas.openxmlformats.org/drawingml/2006/diagram">
          <a:bodyPr bIns="228600" tIns="228600">
            <a:spAutoFit/>
          </a:bodyPr>
          <a:lstStyle>
            <a:lvl1pPr algn="ctr" indent="0" marL="0">
              <a:lnSpc>
                <a:spcPct val="120000"/>
              </a:lnSpc>
              <a:spcBef>
                <a:spcPts val="0"/>
              </a:spcBef>
              <a:buFontTx/>
              <a:buNone/>
              <a:defRPr i="1" sz="2800">
                <a:uFillTx/>
              </a:defRPr>
            </a:lvl1pPr>
            <a:lvl2pPr algn="ctr" indent="0" marL="0">
              <a:lnSpc>
                <a:spcPct val="120000"/>
              </a:lnSpc>
              <a:spcBef>
                <a:spcPts val="0"/>
              </a:spcBef>
              <a:buFontTx/>
              <a:buNone/>
              <a:defRPr i="1" sz="2800">
                <a:uFillTx/>
              </a:defRPr>
            </a:lvl2pPr>
            <a:lvl3pPr algn="ctr" indent="0" marL="0">
              <a:lnSpc>
                <a:spcPct val="120000"/>
              </a:lnSpc>
              <a:spcBef>
                <a:spcPts val="0"/>
              </a:spcBef>
              <a:buFontTx/>
              <a:buNone/>
              <a:defRPr i="1" sz="2800">
                <a:uFillTx/>
              </a:defRPr>
            </a:lvl3pPr>
            <a:lvl4pPr algn="ctr" indent="0" marL="0">
              <a:lnSpc>
                <a:spcPct val="120000"/>
              </a:lnSpc>
              <a:spcBef>
                <a:spcPts val="0"/>
              </a:spcBef>
              <a:buFontTx/>
              <a:buNone/>
              <a:defRPr i="1" sz="2800">
                <a:uFillTx/>
              </a:defRPr>
            </a:lvl4pPr>
            <a:lvl5pPr algn="ctr" indent="0" marL="0">
              <a:lnSpc>
                <a:spcPct val="120000"/>
              </a:lnSpc>
              <a:spcBef>
                <a:spcPts val="0"/>
              </a:spcBef>
              <a:buFontTx/>
              <a:buNone/>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6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31900" y="4114800"/>
            <a:ext cx="10553700" cy="1588"/>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pPr>
              <a:defRPr>
                <a:uFillTx/>
              </a:defRPr>
            </a:pPr>
            <a:endParaRPr dirty="0" lang="en-US" spc="-190">
              <a:uFillTx/>
              <a:ea charset="0" typeface="ヒラギノ角ゴ ProN W3"/>
            </a:endParaRPr>
          </a:p>
        </p:txBody>
      </p:sp>
      <p:sp>
        <p:nvSpPr>
          <p:cNvPr xmlns:c="http://schemas.openxmlformats.org/drawingml/2006/chart" xmlns:pic="http://schemas.openxmlformats.org/drawingml/2006/picture" xmlns:dgm="http://schemas.openxmlformats.org/drawingml/2006/diagram" id="6"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1225550" y="6361113"/>
            <a:ext cx="105648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7" name="Picture 6"/>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78338" y="795338"/>
            <a:ext cx="4038600" cy="627062"/>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44196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6781800"/>
            <a:ext cx="7772400" cy="2197100"/>
          </a:xfrm>
        </p:spPr>
        <p:txBody xmlns:c="http://schemas.openxmlformats.org/drawingml/2006/chart" xmlns:pic="http://schemas.openxmlformats.org/drawingml/2006/picture" xmlns:dgm="http://schemas.openxmlformats.org/drawingml/2006/diagram">
          <a:bodyPr/>
          <a:lstStyle>
            <a:lvl1pPr algn="ctr">
              <a:lnSpc>
                <a:spcPct val="120000"/>
              </a:lnSpc>
              <a:defRPr i="1" sz="2800">
                <a:uFillTx/>
              </a:defRPr>
            </a:lvl1pPr>
            <a:lvl2pPr algn="ctr">
              <a:lnSpc>
                <a:spcPct val="120000"/>
              </a:lnSpc>
              <a:defRPr i="1" sz="2800">
                <a:uFillTx/>
              </a:defRPr>
            </a:lvl2pPr>
            <a:lvl3pPr algn="ctr">
              <a:lnSpc>
                <a:spcPct val="120000"/>
              </a:lnSpc>
              <a:defRPr i="1" sz="2800">
                <a:uFillTx/>
              </a:defRPr>
            </a:lvl3pPr>
            <a:lvl4pPr algn="ctr">
              <a:lnSpc>
                <a:spcPct val="120000"/>
              </a:lnSpc>
              <a:defRPr i="1" sz="2800">
                <a:uFillTx/>
              </a:defRPr>
            </a:lvl4pPr>
            <a:lvl5pPr algn="ctr">
              <a:lnSpc>
                <a:spcPct val="120000"/>
              </a:lnSpc>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Text Placeholder 7"/>
          <p:cNvSpPr xmlns:c="http://schemas.openxmlformats.org/drawingml/2006/chart" xmlns:pic="http://schemas.openxmlformats.org/drawingml/2006/picture" xmlns:dgm="http://schemas.openxmlformats.org/drawingml/2006/diagram">
            <a:spLocks noGrp="1"/>
          </p:cNvSpPr>
          <p:nvPr>
            <p:ph idx="10" sz="quarter" type="body"/>
          </p:nvPr>
        </p:nvSpPr>
        <p:spPr xmlns:c="http://schemas.openxmlformats.org/drawingml/2006/chart" xmlns:pic="http://schemas.openxmlformats.org/drawingml/2006/picture" xmlns:dgm="http://schemas.openxmlformats.org/drawingml/2006/diagram">
          <a:xfrm>
            <a:off x="4081624" y="2667000"/>
            <a:ext cx="4853942" cy="769441"/>
          </a:xfrm>
          <a:solidFill>
            <a:schemeClr val="accent5"/>
          </a:solidFill>
        </p:spPr>
        <p:txBody xmlns:c="http://schemas.openxmlformats.org/drawingml/2006/chart" xmlns:pic="http://schemas.openxmlformats.org/drawingml/2006/picture" xmlns:dgm="http://schemas.openxmlformats.org/drawingml/2006/diagram">
          <a:bodyPr anchor="ctr" bIns="228600" lIns="365760" rIns="365760" tIns="228600" wrap="none">
            <a:spAutoFit/>
          </a:bodyPr>
          <a:lstStyle>
            <a:lvl1pPr algn="ctr">
              <a:lnSpc>
                <a:spcPct val="80000"/>
              </a:lnSpc>
              <a:defRPr b="1" baseline="0" i="1" spc="500" sz="2400">
                <a:solidFill>
                  <a:schemeClr val="bg1"/>
                </a:solidFill>
                <a:uFillTx/>
                <a:latin typeface="Open Sans"/>
                <a:cs typeface="Open Sans Extrabold Italic"/>
              </a:defRPr>
            </a:lvl1pPr>
            <a:lvl2pPr>
              <a:defRPr b="0" i="0" sz="2400">
                <a:solidFill>
                  <a:schemeClr val="bg1"/>
                </a:solidFill>
                <a:uFillTx/>
                <a:latin typeface="Open Sans Extrabold Italic"/>
                <a:cs typeface="Open Sans Extrabold Italic"/>
              </a:defRPr>
            </a:lvl2pPr>
            <a:lvl3pPr>
              <a:defRPr b="0" i="0" sz="2400">
                <a:solidFill>
                  <a:schemeClr val="bg1"/>
                </a:solidFill>
                <a:uFillTx/>
                <a:latin typeface="Open Sans Extrabold Italic"/>
                <a:cs typeface="Open Sans Extrabold Italic"/>
              </a:defRPr>
            </a:lvl3pPr>
            <a:lvl4pPr>
              <a:defRPr b="0" i="0" sz="2400">
                <a:solidFill>
                  <a:schemeClr val="bg1"/>
                </a:solidFill>
                <a:uFillTx/>
                <a:latin typeface="Open Sans Extrabold Italic"/>
                <a:cs typeface="Open Sans Extrabold Italic"/>
              </a:defRPr>
            </a:lvl4pPr>
            <a:lvl5pPr>
              <a:defRPr b="0" i="0" sz="2400">
                <a:solidFill>
                  <a:schemeClr val="bg1"/>
                </a:solidFill>
                <a:uFillTx/>
                <a:latin typeface="Open Sans Extrabold Italic"/>
                <a:cs typeface="Open Sans Extrabold Italic"/>
              </a:defRPr>
            </a:lvl5pPr>
          </a:lstStyle>
          <a:p>
            <a:pPr lvl="0"/>
            <a:r>
              <a:rPr dirty="0" lang="en-US" smtClean="0">
                <a:uFillTx/>
              </a:rPr>
              <a:t>Click to edit Master text styles</a:t>
            </a: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6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buClr>
                <a:schemeClr val="accent5"/>
              </a:buClr>
              <a:defRPr>
                <a:uFillTx/>
              </a:defRPr>
            </a:lvl1pPr>
            <a:lvl2pPr indent="-742950" marL="742950">
              <a:lnSpc>
                <a:spcPct val="120000"/>
              </a:lnSpc>
              <a:buClr>
                <a:schemeClr val="accent5"/>
              </a:buClr>
              <a:defRPr>
                <a:uFillTx/>
              </a:defRPr>
            </a:lvl2pPr>
            <a:lvl3pPr indent="-342900" marL="342900">
              <a:buClr>
                <a:schemeClr val="accent5"/>
              </a:buClr>
              <a:defRPr>
                <a:uFillTx/>
              </a:defRPr>
            </a:lvl3pPr>
            <a:lvl4pPr indent="-292100" marL="635000">
              <a:buClr>
                <a:schemeClr val="accent5"/>
              </a:buClr>
              <a:defRPr>
                <a:uFillTx/>
              </a:defRPr>
            </a:lvl4pPr>
            <a:lvl5pPr>
              <a:buClr>
                <a:schemeClr val="accent5"/>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1DBE67EB-73ED-C847-8EDC-B7BB82736A06}"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6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1_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6" name="Content Placeholder 2"/>
          <p:cNvSpPr xmlns:c="http://schemas.openxmlformats.org/drawingml/2006/chart" xmlns:pic="http://schemas.openxmlformats.org/drawingml/2006/picture" xmlns:dgm="http://schemas.openxmlformats.org/drawingml/2006/diagram">
            <a:spLocks noGrp="1"/>
          </p:cNvSpPr>
          <p:nvPr>
            <p:ph idx="11"/>
          </p:nvPr>
        </p:nvSpPr>
        <p:spPr xmlns:c="http://schemas.openxmlformats.org/drawingml/2006/chart" xmlns:pic="http://schemas.openxmlformats.org/drawingml/2006/picture" xmlns:dgm="http://schemas.openxmlformats.org/drawingml/2006/diagram">
          <a:xfrm>
            <a:off x="403137"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5"/>
              </a:buClr>
              <a:defRPr>
                <a:uFillTx/>
              </a:defRPr>
            </a:lvl3pPr>
            <a:lvl4pPr indent="-292100" marL="635000">
              <a:buClr>
                <a:schemeClr val="accent5"/>
              </a:buClr>
              <a:defRPr>
                <a:uFillTx/>
              </a:defRPr>
            </a:lvl4pPr>
            <a:lvl5pPr>
              <a:buClr>
                <a:schemeClr val="accent5"/>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2"/>
          </p:nvPr>
        </p:nvSpPr>
        <p:spPr xmlns:c="http://schemas.openxmlformats.org/drawingml/2006/chart" xmlns:pic="http://schemas.openxmlformats.org/drawingml/2006/picture" xmlns:dgm="http://schemas.openxmlformats.org/drawingml/2006/diagram">
          <a:xfrm>
            <a:off x="6669504" y="1422400"/>
            <a:ext cx="5946863" cy="7632700"/>
          </a:xfrm>
        </p:spPr>
        <p:txBody xmlns:c="http://schemas.openxmlformats.org/drawingml/2006/chart" xmlns:pic="http://schemas.openxmlformats.org/drawingml/2006/picture" xmlns:dgm="http://schemas.openxmlformats.org/drawingml/2006/diagram">
          <a:bodyPr/>
          <a:lstStyle>
            <a:lvl1pPr indent="0" marL="0">
              <a:spcBef>
                <a:spcPts val="1800"/>
              </a:spcBef>
              <a:defRPr baseline="0" sz="4400">
                <a:uFillTx/>
              </a:defRPr>
            </a:lvl1pPr>
            <a:lvl2pPr indent="-742950" marL="742950">
              <a:lnSpc>
                <a:spcPct val="120000"/>
              </a:lnSpc>
              <a:defRPr>
                <a:uFillTx/>
              </a:defRPr>
            </a:lvl2pPr>
            <a:lvl3pPr indent="-342900" marL="342900">
              <a:buClr>
                <a:schemeClr val="accent5"/>
              </a:buClr>
              <a:defRPr>
                <a:uFillTx/>
              </a:defRPr>
            </a:lvl3pPr>
            <a:lvl4pPr indent="-292100" marL="635000">
              <a:buClr>
                <a:schemeClr val="accent5"/>
              </a:buClr>
              <a:defRPr>
                <a:uFillTx/>
              </a:defRPr>
            </a:lvl4pPr>
            <a:lvl5pPr>
              <a:buClr>
                <a:schemeClr val="accent5"/>
              </a:buClr>
              <a:defRPr>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3"/>
          <p:cNvSpPr xmlns:c="http://schemas.openxmlformats.org/drawingml/2006/chart" xmlns:pic="http://schemas.openxmlformats.org/drawingml/2006/picture" xmlns:dgm="http://schemas.openxmlformats.org/drawingml/2006/diagram">
            <a:spLocks noGrp="1"/>
          </p:cNvSpPr>
          <p:nvPr>
            <p:ph idx="13"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5B6B0024-4590-2240-B656-95E4CA395D52}"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Long Form">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6400" y="457200"/>
            <a:ext cx="3149600" cy="723900"/>
          </a:xfrm>
        </p:spPr>
        <p:txBody xmlns:c="http://schemas.openxmlformats.org/drawingml/2006/chart" xmlns:pic="http://schemas.openxmlformats.org/drawingml/2006/picture" xmlns:dgm="http://schemas.openxmlformats.org/drawingml/2006/diagram">
          <a:bodyPr anchor="t"/>
          <a:lstStyle/>
          <a:p>
            <a:r>
              <a:rPr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797300" y="381000"/>
            <a:ext cx="8826500" cy="8674100"/>
          </a:xfrm>
        </p:spPr>
        <p:txBody xmlns:c="http://schemas.openxmlformats.org/drawingml/2006/chart" xmlns:pic="http://schemas.openxmlformats.org/drawingml/2006/picture" xmlns:dgm="http://schemas.openxmlformats.org/drawingml/2006/diagram">
          <a:bodyPr/>
          <a:lstStyle>
            <a:lvl1pPr>
              <a:lnSpc>
                <a:spcPct val="90000"/>
              </a:lnSpc>
              <a:defRPr sz="3600">
                <a:uFillTx/>
              </a:defRPr>
            </a:lvl1pPr>
            <a:lvl2pPr indent="-742950" marL="742950">
              <a:lnSpc>
                <a:spcPct val="120000"/>
              </a:lnSpc>
              <a:defRPr sz="3200">
                <a:uFillTx/>
              </a:defRPr>
            </a:lvl2pPr>
            <a:lvl3pPr indent="-342900" marL="342900">
              <a:lnSpc>
                <a:spcPct val="120000"/>
              </a:lnSpc>
              <a:buClr>
                <a:schemeClr val="tx2"/>
              </a:buClr>
              <a:defRPr sz="2800">
                <a:uFillTx/>
              </a:defRPr>
            </a:lvl3pPr>
            <a:lvl4pPr indent="-292100" marL="635000">
              <a:lnSpc>
                <a:spcPct val="120000"/>
              </a:lnSpc>
              <a:buClr>
                <a:schemeClr val="tx2"/>
              </a:buClr>
              <a:defRPr sz="2400">
                <a:uFillTx/>
              </a:defRPr>
            </a:lvl4pPr>
            <a:lvl5pPr>
              <a:lnSpc>
                <a:spcPct val="120000"/>
              </a:lnSpc>
              <a:buClr>
                <a:schemeClr val="tx2"/>
              </a:buClr>
              <a:defRPr sz="2000">
                <a:uFillTx/>
              </a:defRPr>
            </a:lvl5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DE4AA029-BE04-4940-9453-150C280A67AF}"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7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Checklis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3"/>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393700" y="1192213"/>
            <a:ext cx="122301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indent="-520700" marL="520700">
              <a:lnSpc>
                <a:spcPct val="120000"/>
              </a:lnSpc>
              <a:spcBef>
                <a:spcPts val="1200"/>
              </a:spcBef>
              <a:buClr>
                <a:schemeClr val="accent6"/>
              </a:buClr>
              <a:buFont charset="2" typeface="Wingdings"/>
              <a:buChar char=""/>
              <a:defRPr sz="3600">
                <a:uFillTx/>
              </a:defRPr>
            </a:lvl1pPr>
            <a:lvl2pPr indent="-520700" marL="1028700">
              <a:lnSpc>
                <a:spcPct val="120000"/>
              </a:lnSpc>
              <a:spcBef>
                <a:spcPts val="1200"/>
              </a:spcBef>
              <a:buClr>
                <a:schemeClr val="accent6"/>
              </a:buClr>
              <a:buFont charset="2" typeface="Wingdings"/>
              <a:buChar char=""/>
              <a:defRPr sz="3600">
                <a:uFillTx/>
              </a:defRPr>
            </a:lvl2pPr>
            <a:lvl3pPr indent="-520700" marL="1549400">
              <a:lnSpc>
                <a:spcPct val="120000"/>
              </a:lnSpc>
              <a:spcBef>
                <a:spcPts val="1200"/>
              </a:spcBef>
              <a:buClr>
                <a:schemeClr val="accent6"/>
              </a:buClr>
              <a:buFont charset="2" typeface="Wingdings"/>
              <a:buChar char=""/>
              <a:defRPr sz="3600">
                <a:uFillTx/>
              </a:defRPr>
            </a:lvl3pPr>
            <a:lvl4pPr indent="-520700" marL="2057400">
              <a:lnSpc>
                <a:spcPct val="120000"/>
              </a:lnSpc>
              <a:spcBef>
                <a:spcPts val="1200"/>
              </a:spcBef>
              <a:buClr>
                <a:schemeClr val="accent6"/>
              </a:buClr>
              <a:buFont charset="2" typeface="Wingdings"/>
              <a:buChar char=""/>
              <a:defRPr sz="3600">
                <a:uFillTx/>
              </a:defRPr>
            </a:lvl4pPr>
            <a:lvl5pPr indent="-520700" marL="2578100">
              <a:lnSpc>
                <a:spcPct val="120000"/>
              </a:lnSpc>
              <a:spcBef>
                <a:spcPts val="1200"/>
              </a:spcBef>
              <a:buClr>
                <a:schemeClr val="accent6"/>
              </a:buClr>
              <a:buFont charset="2" typeface="Wingdings"/>
              <a:buChar char=""/>
              <a:defRPr sz="36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49FA4490-A12C-3841-8BC2-975CC9708F5E}"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7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black.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36575" y="762000"/>
            <a:ext cx="4038600" cy="627063"/>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20000"/>
              </a:lnSpc>
              <a:defRPr b="0" i="1" sz="2800">
                <a:uFillTx/>
                <a:latin typeface="Open Sans Light"/>
                <a:cs typeface="Open Sans Light"/>
              </a:defRPr>
            </a:lvl1pPr>
            <a:lvl2pPr>
              <a:lnSpc>
                <a:spcPct val="120000"/>
              </a:lnSpc>
              <a:defRPr b="0" i="1" sz="2800">
                <a:uFillTx/>
                <a:latin typeface="Open Sans Light"/>
                <a:cs typeface="Open Sans Light"/>
              </a:defRPr>
            </a:lvl2pPr>
            <a:lvl3pPr>
              <a:lnSpc>
                <a:spcPct val="120000"/>
              </a:lnSpc>
              <a:defRPr b="0" i="1" sz="2800">
                <a:uFillTx/>
                <a:latin typeface="Open Sans Light"/>
                <a:cs typeface="Open Sans Light"/>
              </a:defRPr>
            </a:lvl3pPr>
            <a:lvl4pPr>
              <a:lnSpc>
                <a:spcPct val="120000"/>
              </a:lnSpc>
              <a:defRPr b="0" i="1" sz="2800">
                <a:uFillTx/>
                <a:latin typeface="Open Sans Light"/>
                <a:cs typeface="Open Sans Light"/>
              </a:defRPr>
            </a:lvl4pPr>
            <a:lvl5pPr>
              <a:lnSpc>
                <a:spcPct val="120000"/>
              </a:lnSpc>
              <a:defRPr b="0" i="1" sz="2800">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4FD29404-949D-C041-A863-7ED98C97487E}"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7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Title Alt - Reversed">
    <p:bg>
      <p:bgPr>
        <a:solidFill>
          <a:schemeClr val="accent5"/>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533400" y="7745413"/>
            <a:ext cx="11938000" cy="1587"/>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558800" y="7620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6"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9750" y="1911350"/>
            <a:ext cx="11925300" cy="5651500"/>
          </a:xfrm>
        </p:spPr>
        <p:txBody xmlns:c="http://schemas.openxmlformats.org/drawingml/2006/chart" xmlns:pic="http://schemas.openxmlformats.org/drawingml/2006/picture" xmlns:dgm="http://schemas.openxmlformats.org/drawingml/2006/diagram">
          <a:bodyPr anchor="b"/>
          <a:lstStyle>
            <a:lvl1pPr algn="l" defTabSz="914400" eaLnBrk="1" fontAlgn="base" hangingPunct="1" indent="0" latinLnBrk="0" marL="0" marR="0" rtl="0">
              <a:lnSpc>
                <a:spcPct val="70000"/>
              </a:lnSpc>
              <a:spcBef>
                <a:spcPct val="0"/>
              </a:spcBef>
              <a:spcAft>
                <a:spcPct val="0"/>
              </a:spcAft>
              <a:buFontTx/>
              <a:buNone/>
              <a:defRPr cap="all" spc="-400" sz="9600">
                <a:solidFill>
                  <a:srgbClr val="FFFFFF"/>
                </a:solidFill>
                <a:uFillTx/>
              </a:defRPr>
            </a:lvl1pPr>
          </a:lstStyle>
          <a:p>
            <a:r>
              <a:rPr dirty="0" lang="en-US" noProof="0" smtClean="0">
                <a:uFillTx/>
                <a:sym charset="0" typeface="Open Sans Extrabold"/>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7"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33400" y="8039100"/>
            <a:ext cx="11938000" cy="1143000"/>
          </a:xfrm>
        </p:spPr>
        <p:txBody xmlns:c="http://schemas.openxmlformats.org/drawingml/2006/chart" xmlns:pic="http://schemas.openxmlformats.org/drawingml/2006/picture" xmlns:dgm="http://schemas.openxmlformats.org/drawingml/2006/diagram">
          <a:bodyPr/>
          <a:lstStyle>
            <a:lvl1pPr>
              <a:lnSpc>
                <a:spcPct val="110000"/>
              </a:lnSpc>
              <a:defRPr b="0" i="1" sz="2800">
                <a:solidFill>
                  <a:srgbClr val="FFFFFF"/>
                </a:solidFill>
                <a:uFillTx/>
                <a:latin typeface="Open Sans Light"/>
                <a:cs typeface="Open Sans Light"/>
              </a:defRPr>
            </a:lvl1pPr>
            <a:lvl2pPr>
              <a:lnSpc>
                <a:spcPct val="110000"/>
              </a:lnSpc>
              <a:defRPr b="0" i="1" sz="2800">
                <a:solidFill>
                  <a:srgbClr val="FFFFFF"/>
                </a:solidFill>
                <a:uFillTx/>
                <a:latin typeface="Open Sans Light"/>
                <a:cs typeface="Open Sans Light"/>
              </a:defRPr>
            </a:lvl2pPr>
            <a:lvl3pPr>
              <a:lnSpc>
                <a:spcPct val="110000"/>
              </a:lnSpc>
              <a:defRPr b="0" i="1" sz="2800">
                <a:solidFill>
                  <a:srgbClr val="FFFFFF"/>
                </a:solidFill>
                <a:uFillTx/>
                <a:latin typeface="Open Sans Light"/>
                <a:cs typeface="Open Sans Light"/>
              </a:defRPr>
            </a:lvl3pPr>
            <a:lvl4pPr>
              <a:lnSpc>
                <a:spcPct val="110000"/>
              </a:lnSpc>
              <a:defRPr b="0" i="1" sz="2800">
                <a:solidFill>
                  <a:srgbClr val="FFFFFF"/>
                </a:solidFill>
                <a:uFillTx/>
                <a:latin typeface="Open Sans Light"/>
                <a:cs typeface="Open Sans Light"/>
              </a:defRPr>
            </a:lvl4pPr>
            <a:lvl5pPr>
              <a:lnSpc>
                <a:spcPct val="110000"/>
              </a:lnSpc>
              <a:defRPr b="0" i="1" sz="2800">
                <a:solidFill>
                  <a:srgbClr val="FFFFFF"/>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8"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E3F609DC-4815-5542-AB90-120D0C40AAC9}"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7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Long Form">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6400" y="457200"/>
            <a:ext cx="3149600" cy="723900"/>
          </a:xfrm>
        </p:spPr>
        <p:txBody xmlns:c="http://schemas.openxmlformats.org/drawingml/2006/chart" xmlns:pic="http://schemas.openxmlformats.org/drawingml/2006/picture" xmlns:dgm="http://schemas.openxmlformats.org/drawingml/2006/diagram">
          <a:bodyPr anchor="t"/>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797300" y="381000"/>
            <a:ext cx="8826500" cy="8674100"/>
          </a:xfrm>
        </p:spPr>
        <p:txBody xmlns:c="http://schemas.openxmlformats.org/drawingml/2006/chart" xmlns:pic="http://schemas.openxmlformats.org/drawingml/2006/picture" xmlns:dgm="http://schemas.openxmlformats.org/drawingml/2006/diagram">
          <a:bodyPr/>
          <a:lstStyle>
            <a:lvl1pPr>
              <a:lnSpc>
                <a:spcPct val="90000"/>
              </a:lnSpc>
              <a:buClr>
                <a:schemeClr val="accent5"/>
              </a:buClr>
              <a:defRPr sz="3600">
                <a:uFillTx/>
              </a:defRPr>
            </a:lvl1pPr>
            <a:lvl2pPr indent="-742950" marL="742950">
              <a:lnSpc>
                <a:spcPct val="120000"/>
              </a:lnSpc>
              <a:buClr>
                <a:schemeClr val="accent5"/>
              </a:buClr>
              <a:defRPr sz="3200">
                <a:uFillTx/>
              </a:defRPr>
            </a:lvl2pPr>
            <a:lvl3pPr indent="-342900" marL="342900">
              <a:lnSpc>
                <a:spcPct val="120000"/>
              </a:lnSpc>
              <a:buClr>
                <a:schemeClr val="accent5"/>
              </a:buClr>
              <a:defRPr sz="2800">
                <a:uFillTx/>
              </a:defRPr>
            </a:lvl3pPr>
            <a:lvl4pPr indent="-292100" marL="635000">
              <a:lnSpc>
                <a:spcPct val="120000"/>
              </a:lnSpc>
              <a:buClr>
                <a:schemeClr val="accent5"/>
              </a:buClr>
              <a:defRPr sz="2400">
                <a:uFillTx/>
              </a:defRPr>
            </a:lvl4pPr>
            <a:lvl5pPr>
              <a:lnSpc>
                <a:spcPct val="120000"/>
              </a:lnSpc>
              <a:buClr>
                <a:schemeClr val="accent5"/>
              </a:buClr>
              <a:defRPr sz="20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4"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B297183C-C4E0-0A49-89E8-26A137DC615A}"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7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Quot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11" sz="quarter" type="body"/>
          </p:nvPr>
        </p:nvSpPr>
        <p:spPr xmlns:c="http://schemas.openxmlformats.org/drawingml/2006/chart" xmlns:pic="http://schemas.openxmlformats.org/drawingml/2006/picture" xmlns:dgm="http://schemas.openxmlformats.org/drawingml/2006/diagram">
          <a:xfrm>
            <a:off x="2082800" y="2946766"/>
            <a:ext cx="8839200" cy="3859518"/>
          </a:xfrm>
        </p:spPr>
        <p:txBody xmlns:c="http://schemas.openxmlformats.org/drawingml/2006/chart" xmlns:pic="http://schemas.openxmlformats.org/drawingml/2006/picture" xmlns:dgm="http://schemas.openxmlformats.org/drawingml/2006/diagram">
          <a:bodyPr anchor="ctr">
            <a:spAutoFit/>
          </a:bodyPr>
          <a:lstStyle>
            <a:lvl1pPr algn="ctr" indent="0" marL="0">
              <a:buFontTx/>
              <a:buNone/>
              <a:defRPr b="0" i="1">
                <a:solidFill>
                  <a:srgbClr val="B51B58"/>
                </a:solidFill>
                <a:uFillTx/>
                <a:latin typeface="Open Sans Light"/>
                <a:cs typeface="Open Sans Light"/>
              </a:defRPr>
            </a:lvl1pPr>
            <a:lvl2pPr algn="ctr" indent="0" marL="0">
              <a:buFontTx/>
              <a:buNone/>
              <a:defRPr b="0" i="1">
                <a:solidFill>
                  <a:srgbClr val="B51B58"/>
                </a:solidFill>
                <a:uFillTx/>
                <a:latin typeface="Open Sans Light"/>
                <a:cs typeface="Open Sans Light"/>
              </a:defRPr>
            </a:lvl2pPr>
            <a:lvl3pPr algn="ctr" indent="0" marL="0">
              <a:buFontTx/>
              <a:buNone/>
              <a:defRPr b="0" i="1">
                <a:solidFill>
                  <a:srgbClr val="B51B58"/>
                </a:solidFill>
                <a:uFillTx/>
                <a:latin typeface="Open Sans Light"/>
                <a:cs typeface="Open Sans Light"/>
              </a:defRPr>
            </a:lvl3pPr>
            <a:lvl4pPr algn="ctr" indent="0" marL="0">
              <a:buFontTx/>
              <a:buNone/>
              <a:defRPr b="0" i="1">
                <a:solidFill>
                  <a:srgbClr val="B51B58"/>
                </a:solidFill>
                <a:uFillTx/>
                <a:latin typeface="Open Sans Light"/>
                <a:cs typeface="Open Sans Light"/>
              </a:defRPr>
            </a:lvl4pPr>
            <a:lvl5pPr algn="ctr" indent="0" marL="0">
              <a:buFontTx/>
              <a:buNone/>
              <a:defRPr b="0" i="1">
                <a:solidFill>
                  <a:srgbClr val="B51B58"/>
                </a:solidFill>
                <a:uFillTx/>
                <a:latin typeface="Open Sans Light"/>
                <a:cs typeface="Open Sans Light"/>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3" name="Text Box 4"/>
          <p:cNvSpPr xmlns:c="http://schemas.openxmlformats.org/drawingml/2006/chart" xmlns:pic="http://schemas.openxmlformats.org/drawingml/2006/picture" xmlns:dgm="http://schemas.openxmlformats.org/drawingml/2006/diagram" txBox="1">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984B73AD-D582-C54F-90E2-AB9BA0CCF7BA}"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7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with 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Line 2"/>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017713" y="15732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2017713" y="3667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82600" y="673100"/>
            <a:ext cx="12039600" cy="723900"/>
          </a:xfrm>
        </p:spPr>
        <p:txBody xmlns:c="http://schemas.openxmlformats.org/drawingml/2006/chart" xmlns:pic="http://schemas.openxmlformats.org/drawingml/2006/picture" xmlns:dgm="http://schemas.openxmlformats.org/drawingml/2006/diagram">
          <a:bodyPr/>
          <a:lstStyle>
            <a:lvl1pPr algn="ctr">
              <a:defRPr sz="5400">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49092094-3216-8C40-B771-E2916C1B909F}"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7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ext Box 4"/>
          <p:cNvSpPr xmlns:c="http://schemas.openxmlformats.org/drawingml/2006/chart" xmlns:pic="http://schemas.openxmlformats.org/drawingml/2006/picture" xmlns:dgm="http://schemas.openxmlformats.org/drawingml/2006/diagram" txBox="1">
            <a:spLocks noChangeArrowheads="1"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BE8502F1-C8C9-3648-97A1-10A6FB68C805}"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7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Closing">
    <p:bg>
      <p:bgPr>
        <a:solidFill>
          <a:schemeClr val="accent5"/>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Line 5"/>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616200" y="3200400"/>
            <a:ext cx="7783513"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pic>
        <p:nvPicPr>
          <p:cNvPr xmlns:c="http://schemas.openxmlformats.org/drawingml/2006/chart" xmlns:pic="http://schemas.openxmlformats.org/drawingml/2006/picture" xmlns:dgm="http://schemas.openxmlformats.org/drawingml/2006/diagram" descr="TW_Logo_NoTag_wht.pdf" id="5" name="Picture 5"/>
          <p:cNvPicPr xmlns:c="http://schemas.openxmlformats.org/drawingml/2006/chart" xmlns:pic="http://schemas.openxmlformats.org/drawingml/2006/picture" xmlns:dgm="http://schemas.openxmlformats.org/drawingml/2006/diagram">
            <a:picLocks noChangeAspect="1"/>
          </p:cNvPicPr>
          <p:nvPr userDrawn="1"/>
        </p:nvPicPr>
        <p:blipFill xmlns:c="http://schemas.openxmlformats.org/drawingml/2006/chart" xmlns:pic="http://schemas.openxmlformats.org/drawingml/2006/picture" xmlns:dgm="http://schemas.openxmlformats.org/drawingml/2006/diagram">
          <a:blip r:embed="rId1"/>
          <a:srcRect/>
          <a:stretch>
            <a:fillRect/>
          </a:stretch>
        </p:blipFill>
        <p:spPr xmlns:c="http://schemas.openxmlformats.org/drawingml/2006/chart" xmlns:pic="http://schemas.openxmlformats.org/drawingml/2006/picture" xmlns:dgm="http://schemas.openxmlformats.org/drawingml/2006/diagram" bwMode="auto">
          <a:xfrm>
            <a:off x="4445000" y="8458200"/>
            <a:ext cx="4114800" cy="638175"/>
          </a:xfrm>
          <a:prstGeom prst="rect">
            <a:avLst/>
          </a:prstGeom>
          <a:noFill/>
          <a:ln>
            <a:noFill/>
          </a:ln>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381000" y="1143000"/>
            <a:ext cx="12242800" cy="1905000"/>
          </a:xfrm>
        </p:spPr>
        <p:txBody xmlns:c="http://schemas.openxmlformats.org/drawingml/2006/chart" xmlns:pic="http://schemas.openxmlformats.org/drawingml/2006/picture" xmlns:dgm="http://schemas.openxmlformats.org/drawingml/2006/diagram">
          <a:bodyPr>
            <a:normAutofit/>
          </a:bodyPr>
          <a:lstStyle>
            <a:lvl1pPr algn="ctr">
              <a:defRPr spc="-400" sz="8400">
                <a:solidFill>
                  <a:schemeClr val="tx1"/>
                </a:solidFill>
                <a:uFillTx/>
              </a:defRPr>
            </a:lvl1pPr>
          </a:lstStyle>
          <a:p>
            <a:r>
              <a:rPr dirty="0"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3284533"/>
            <a:ext cx="7772400" cy="3032625"/>
          </a:xfrm>
          <a:solidFill>
            <a:srgbClr val="B51B58"/>
          </a:solidFill>
          <a:effectLst>
            <a:outerShdw algn="tl" dir="5400000" dist="25400" rotWithShape="0">
              <a:schemeClr val="tx1"/>
            </a:outerShdw>
          </a:effectLst>
        </p:spPr>
        <p:txBody xmlns:c="http://schemas.openxmlformats.org/drawingml/2006/chart" xmlns:pic="http://schemas.openxmlformats.org/drawingml/2006/picture" xmlns:dgm="http://schemas.openxmlformats.org/drawingml/2006/diagram">
          <a:bodyPr bIns="228600" tIns="228600">
            <a:spAutoFit/>
          </a:bodyPr>
          <a:lstStyle>
            <a:lvl1pPr algn="ctr" indent="0" marL="0">
              <a:lnSpc>
                <a:spcPct val="120000"/>
              </a:lnSpc>
              <a:spcBef>
                <a:spcPts val="0"/>
              </a:spcBef>
              <a:buFontTx/>
              <a:buNone/>
              <a:defRPr i="1" sz="2800">
                <a:uFillTx/>
              </a:defRPr>
            </a:lvl1pPr>
            <a:lvl2pPr algn="ctr" indent="0" marL="0">
              <a:lnSpc>
                <a:spcPct val="120000"/>
              </a:lnSpc>
              <a:spcBef>
                <a:spcPts val="0"/>
              </a:spcBef>
              <a:buFontTx/>
              <a:buNone/>
              <a:defRPr i="1" sz="2800">
                <a:uFillTx/>
              </a:defRPr>
            </a:lvl2pPr>
            <a:lvl3pPr algn="ctr" indent="0" marL="0">
              <a:lnSpc>
                <a:spcPct val="120000"/>
              </a:lnSpc>
              <a:spcBef>
                <a:spcPts val="0"/>
              </a:spcBef>
              <a:buFontTx/>
              <a:buNone/>
              <a:defRPr i="1" sz="2800">
                <a:uFillTx/>
              </a:defRPr>
            </a:lvl3pPr>
            <a:lvl4pPr algn="ctr" indent="0" marL="0">
              <a:lnSpc>
                <a:spcPct val="120000"/>
              </a:lnSpc>
              <a:spcBef>
                <a:spcPts val="0"/>
              </a:spcBef>
              <a:buFontTx/>
              <a:buNone/>
              <a:defRPr i="1" sz="2800">
                <a:uFillTx/>
              </a:defRPr>
            </a:lvl4pPr>
            <a:lvl5pPr algn="ctr" indent="0" marL="0">
              <a:lnSpc>
                <a:spcPct val="120000"/>
              </a:lnSpc>
              <a:spcBef>
                <a:spcPts val="0"/>
              </a:spcBef>
              <a:buFontTx/>
              <a:buNone/>
              <a:defRPr i="1" sz="2800">
                <a:uFillTx/>
              </a:defRPr>
            </a:lvl5pPr>
          </a:lstStyle>
          <a:p>
            <a:pPr lvl="0"/>
            <a:r>
              <a:rPr dirty="0" lang="en-US" smtClean="0">
                <a:uFillTx/>
              </a:rPr>
              <a:t>Click to edit Master text styles</a:t>
            </a:r>
          </a:p>
          <a:p>
            <a:pPr lvl="1"/>
            <a:r>
              <a:rPr dirty="0" lang="en-US" smtClean="0">
                <a:uFillTx/>
              </a:rPr>
              <a:t>Second level</a:t>
            </a:r>
          </a:p>
          <a:p>
            <a:pPr lvl="2"/>
            <a:r>
              <a:rPr dirty="0" lang="en-US" smtClean="0">
                <a:uFillTx/>
              </a:rPr>
              <a:t>Third level</a:t>
            </a:r>
          </a:p>
          <a:p>
            <a:pPr lvl="3"/>
            <a:r>
              <a:rPr dirty="0" lang="en-US" smtClean="0">
                <a:uFillTx/>
              </a:rPr>
              <a:t>Fourth level</a:t>
            </a:r>
          </a:p>
          <a:p>
            <a:pPr lvl="4"/>
            <a:r>
              <a:rPr dirty="0" lang="en-US" smtClean="0">
                <a:uFillTx/>
              </a:rPr>
              <a:t>Fifth level</a:t>
            </a:r>
            <a:endParaRPr dirty="0"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transition/>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Quot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11" sz="quarter" type="body"/>
          </p:nvPr>
        </p:nvSpPr>
        <p:spPr xmlns:c="http://schemas.openxmlformats.org/drawingml/2006/chart" xmlns:pic="http://schemas.openxmlformats.org/drawingml/2006/picture" xmlns:dgm="http://schemas.openxmlformats.org/drawingml/2006/diagram">
          <a:xfrm>
            <a:off x="2082800" y="2946766"/>
            <a:ext cx="8839200" cy="3859518"/>
          </a:xfrm>
        </p:spPr>
        <p:txBody xmlns:c="http://schemas.openxmlformats.org/drawingml/2006/chart" xmlns:pic="http://schemas.openxmlformats.org/drawingml/2006/picture" xmlns:dgm="http://schemas.openxmlformats.org/drawingml/2006/diagram">
          <a:bodyPr anchor="ctr">
            <a:spAutoFit/>
          </a:bodyPr>
          <a:lstStyle>
            <a:lvl1pPr algn="ctr" indent="0" marL="0">
              <a:buFontTx/>
              <a:buNone/>
              <a:defRPr b="0" i="1">
                <a:solidFill>
                  <a:srgbClr val="808184"/>
                </a:solidFill>
                <a:uFillTx/>
                <a:latin typeface="Open Sans Light"/>
                <a:cs typeface="Open Sans Light"/>
              </a:defRPr>
            </a:lvl1pPr>
            <a:lvl2pPr algn="ctr" indent="0" marL="0">
              <a:buFontTx/>
              <a:buNone/>
              <a:defRPr b="0" i="1">
                <a:solidFill>
                  <a:srgbClr val="808184"/>
                </a:solidFill>
                <a:uFillTx/>
                <a:latin typeface="Open Sans Light"/>
                <a:cs typeface="Open Sans Light"/>
              </a:defRPr>
            </a:lvl2pPr>
            <a:lvl3pPr algn="ctr" indent="0" marL="0">
              <a:buFontTx/>
              <a:buNone/>
              <a:defRPr b="0" i="1">
                <a:solidFill>
                  <a:srgbClr val="808184"/>
                </a:solidFill>
                <a:uFillTx/>
                <a:latin typeface="Open Sans Light"/>
                <a:cs typeface="Open Sans Light"/>
              </a:defRPr>
            </a:lvl3pPr>
            <a:lvl4pPr algn="ctr" indent="0" marL="0">
              <a:buFontTx/>
              <a:buNone/>
              <a:defRPr b="0" i="1">
                <a:solidFill>
                  <a:srgbClr val="808184"/>
                </a:solidFill>
                <a:uFillTx/>
                <a:latin typeface="Open Sans Light"/>
                <a:cs typeface="Open Sans Light"/>
              </a:defRPr>
            </a:lvl4pPr>
            <a:lvl5pPr algn="ctr" indent="0" marL="0">
              <a:buFontTx/>
              <a:buNone/>
              <a:defRPr b="0" i="1">
                <a:solidFill>
                  <a:srgbClr val="808184"/>
                </a:solidFill>
                <a:uFillTx/>
                <a:latin typeface="Open Sans Light"/>
                <a:cs typeface="Open Sans Light"/>
              </a:defRPr>
            </a:lvl5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pic="http://schemas.openxmlformats.org/drawingml/2006/picture" xmlns:dgm="http://schemas.openxmlformats.org/drawingml/2006/diagram" id="3" name="Text Box 4"/>
          <p:cNvSpPr xmlns:c="http://schemas.openxmlformats.org/drawingml/2006/chart" xmlns:pic="http://schemas.openxmlformats.org/drawingml/2006/picture" xmlns:dgm="http://schemas.openxmlformats.org/drawingml/2006/diagram" txBox="1">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3CFF3139-F2F2-DC48-8BD6-BC798D12D000}"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p:cSld name="Blank with Tit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Line 2"/>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a:off x="2017713" y="15732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4" name="Line 4"/>
          <p:cNvSpPr xmlns:c="http://schemas.openxmlformats.org/drawingml/2006/chart" xmlns:pic="http://schemas.openxmlformats.org/drawingml/2006/picture" xmlns:dgm="http://schemas.openxmlformats.org/drawingml/2006/diagram">
            <a:spLocks noChangeShapeType="1"/>
          </p:cNvSpPr>
          <p:nvPr userDrawn="1"/>
        </p:nvSpPr>
        <p:spPr xmlns:c="http://schemas.openxmlformats.org/drawingml/2006/chart" xmlns:pic="http://schemas.openxmlformats.org/drawingml/2006/picture" xmlns:dgm="http://schemas.openxmlformats.org/drawingml/2006/diagram" bwMode="auto">
          <a:xfrm flipH="1" rot="10800000">
            <a:off x="2017713" y="366713"/>
            <a:ext cx="8980487" cy="0"/>
          </a:xfrm>
          <a:prstGeom prst="line">
            <a:avLst/>
          </a:prstGeom>
          <a:noFill/>
          <a:ln w="25400">
            <a:solidFill>
              <a:schemeClr val="tx1"/>
            </a:solidFill>
            <a:miter lim="800000"/>
          </a:ln>
        </p:spPr>
        <p:txBody xmlns:c="http://schemas.openxmlformats.org/drawingml/2006/chart" xmlns:pic="http://schemas.openxmlformats.org/drawingml/2006/picture" xmlns:dgm="http://schemas.openxmlformats.org/drawingml/2006/diagram">
          <a:bodyPr bIns="0" lIns="0" rIns="0" tIns="0"/>
          <a:lstStyle/>
          <a:p>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82600" y="673100"/>
            <a:ext cx="12039600" cy="723900"/>
          </a:xfrm>
        </p:spPr>
        <p:txBody xmlns:c="http://schemas.openxmlformats.org/drawingml/2006/chart" xmlns:pic="http://schemas.openxmlformats.org/drawingml/2006/picture" xmlns:dgm="http://schemas.openxmlformats.org/drawingml/2006/diagram">
          <a:bodyPr/>
          <a:lstStyle>
            <a:lvl1pPr algn="ctr">
              <a:defRPr sz="5400">
                <a:uFillTx/>
              </a:defRPr>
            </a:lvl1pPr>
          </a:lstStyle>
          <a:p>
            <a:r>
              <a:rPr lang="en-US" smtClean="0">
                <a:uFillTx/>
              </a:rPr>
              <a:t>Click to edit Master title style</a:t>
            </a:r>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2"/>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9592F0C6-09C0-7D41-8C7E-1321C57CE6B1}" type="slidenum">
              <a:rPr altLang="en-US" lang="en-US">
                <a:uFillTx/>
              </a:rPr>
              <a:pPr/>
              <a:t>‹#›</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_rels/slideMaster2.xml.rels><?xml version="1.0" standalone="yes" ?><Relationships xmlns="http://schemas.openxmlformats.org/package/2006/relationships"><Relationship Id="rId1" Target="../slideLayouts/slideLayout12.xml" Type="http://schemas.openxmlformats.org/officeDocument/2006/relationships/slideLayout"></Relationship><Relationship Id="rId2" Target="../slideLayouts/slideLayout13.xml" Type="http://schemas.openxmlformats.org/officeDocument/2006/relationships/slideLayout"></Relationship><Relationship Id="rId3" Target="../slideLayouts/slideLayout14.xml" Type="http://schemas.openxmlformats.org/officeDocument/2006/relationships/slideLayout"></Relationship><Relationship Id="rId4" Target="../slideLayouts/slideLayout15.xml" Type="http://schemas.openxmlformats.org/officeDocument/2006/relationships/slideLayout"></Relationship><Relationship Id="rId5" Target="../slideLayouts/slideLayout16.xml" Type="http://schemas.openxmlformats.org/officeDocument/2006/relationships/slideLayout"></Relationship><Relationship Id="rId6" Target="../slideLayouts/slideLayout17.xml" Type="http://schemas.openxmlformats.org/officeDocument/2006/relationships/slideLayout"></Relationship><Relationship Id="rId7" Target="../slideLayouts/slideLayout18.xml" Type="http://schemas.openxmlformats.org/officeDocument/2006/relationships/slideLayout"></Relationship><Relationship Id="rId8" Target="../slideLayouts/slideLayout19.xml" Type="http://schemas.openxmlformats.org/officeDocument/2006/relationships/slideLayout"></Relationship><Relationship Id="rId9" Target="../slideLayouts/slideLayout20.xml" Type="http://schemas.openxmlformats.org/officeDocument/2006/relationships/slideLayout"></Relationship><Relationship Id="rId10" Target="../slideLayouts/slideLayout21.xml" Type="http://schemas.openxmlformats.org/officeDocument/2006/relationships/slideLayout"></Relationship><Relationship Id="rId11" Target="../slideLayouts/slideLayout22.xml" Type="http://schemas.openxmlformats.org/officeDocument/2006/relationships/slideLayout"></Relationship><Relationship Id="rId12" Target="../theme/theme2.xml" Type="http://schemas.openxmlformats.org/officeDocument/2006/relationships/theme"></Relationship></Relationships>
</file>

<file path=ppt/slideMasters/_rels/slideMaster3.xml.rels><?xml version="1.0" standalone="yes" ?><Relationships xmlns="http://schemas.openxmlformats.org/package/2006/relationships"><Relationship Id="rId1" Target="../slideLayouts/slideLayout23.xml" Type="http://schemas.openxmlformats.org/officeDocument/2006/relationships/slideLayout"></Relationship><Relationship Id="rId2" Target="../slideLayouts/slideLayout24.xml" Type="http://schemas.openxmlformats.org/officeDocument/2006/relationships/slideLayout"></Relationship><Relationship Id="rId3" Target="../slideLayouts/slideLayout25.xml" Type="http://schemas.openxmlformats.org/officeDocument/2006/relationships/slideLayout"></Relationship><Relationship Id="rId4" Target="../slideLayouts/slideLayout26.xml" Type="http://schemas.openxmlformats.org/officeDocument/2006/relationships/slideLayout"></Relationship><Relationship Id="rId5" Target="../slideLayouts/slideLayout27.xml" Type="http://schemas.openxmlformats.org/officeDocument/2006/relationships/slideLayout"></Relationship><Relationship Id="rId6" Target="../slideLayouts/slideLayout28.xml" Type="http://schemas.openxmlformats.org/officeDocument/2006/relationships/slideLayout"></Relationship><Relationship Id="rId7" Target="../slideLayouts/slideLayout29.xml" Type="http://schemas.openxmlformats.org/officeDocument/2006/relationships/slideLayout"></Relationship><Relationship Id="rId8" Target="../slideLayouts/slideLayout30.xml" Type="http://schemas.openxmlformats.org/officeDocument/2006/relationships/slideLayout"></Relationship><Relationship Id="rId9" Target="../slideLayouts/slideLayout31.xml" Type="http://schemas.openxmlformats.org/officeDocument/2006/relationships/slideLayout"></Relationship><Relationship Id="rId10" Target="../slideLayouts/slideLayout32.xml" Type="http://schemas.openxmlformats.org/officeDocument/2006/relationships/slideLayout"></Relationship><Relationship Id="rId11" Target="../slideLayouts/slideLayout33.xml" Type="http://schemas.openxmlformats.org/officeDocument/2006/relationships/slideLayout"></Relationship><Relationship Id="rId12" Target="../theme/theme3.xml" Type="http://schemas.openxmlformats.org/officeDocument/2006/relationships/theme"></Relationship></Relationships>
</file>

<file path=ppt/slideMasters/_rels/slideMaster4.xml.rels><?xml version="1.0" standalone="yes" ?><Relationships xmlns="http://schemas.openxmlformats.org/package/2006/relationships"><Relationship Id="rId1" Target="../slideLayouts/slideLayout34.xml" Type="http://schemas.openxmlformats.org/officeDocument/2006/relationships/slideLayout"></Relationship><Relationship Id="rId2" Target="../slideLayouts/slideLayout35.xml" Type="http://schemas.openxmlformats.org/officeDocument/2006/relationships/slideLayout"></Relationship><Relationship Id="rId3" Target="../slideLayouts/slideLayout36.xml" Type="http://schemas.openxmlformats.org/officeDocument/2006/relationships/slideLayout"></Relationship><Relationship Id="rId4" Target="../slideLayouts/slideLayout37.xml" Type="http://schemas.openxmlformats.org/officeDocument/2006/relationships/slideLayout"></Relationship><Relationship Id="rId5" Target="../slideLayouts/slideLayout38.xml" Type="http://schemas.openxmlformats.org/officeDocument/2006/relationships/slideLayout"></Relationship><Relationship Id="rId6" Target="../slideLayouts/slideLayout39.xml" Type="http://schemas.openxmlformats.org/officeDocument/2006/relationships/slideLayout"></Relationship><Relationship Id="rId7" Target="../slideLayouts/slideLayout40.xml" Type="http://schemas.openxmlformats.org/officeDocument/2006/relationships/slideLayout"></Relationship><Relationship Id="rId8" Target="../slideLayouts/slideLayout41.xml" Type="http://schemas.openxmlformats.org/officeDocument/2006/relationships/slideLayout"></Relationship><Relationship Id="rId9" Target="../slideLayouts/slideLayout42.xml" Type="http://schemas.openxmlformats.org/officeDocument/2006/relationships/slideLayout"></Relationship><Relationship Id="rId10" Target="../slideLayouts/slideLayout43.xml" Type="http://schemas.openxmlformats.org/officeDocument/2006/relationships/slideLayout"></Relationship><Relationship Id="rId11" Target="../slideLayouts/slideLayout44.xml" Type="http://schemas.openxmlformats.org/officeDocument/2006/relationships/slideLayout"></Relationship><Relationship Id="rId12" Target="../theme/theme4.xml" Type="http://schemas.openxmlformats.org/officeDocument/2006/relationships/theme"></Relationship></Relationships>
</file>

<file path=ppt/slideMasters/_rels/slideMaster5.xml.rels><?xml version="1.0" standalone="yes" ?><Relationships xmlns="http://schemas.openxmlformats.org/package/2006/relationships"><Relationship Id="rId1" Target="../slideLayouts/slideLayout45.xml" Type="http://schemas.openxmlformats.org/officeDocument/2006/relationships/slideLayout"></Relationship><Relationship Id="rId2" Target="../slideLayouts/slideLayout46.xml" Type="http://schemas.openxmlformats.org/officeDocument/2006/relationships/slideLayout"></Relationship><Relationship Id="rId3" Target="../slideLayouts/slideLayout47.xml" Type="http://schemas.openxmlformats.org/officeDocument/2006/relationships/slideLayout"></Relationship><Relationship Id="rId4" Target="../slideLayouts/slideLayout48.xml" Type="http://schemas.openxmlformats.org/officeDocument/2006/relationships/slideLayout"></Relationship><Relationship Id="rId5" Target="../slideLayouts/slideLayout49.xml" Type="http://schemas.openxmlformats.org/officeDocument/2006/relationships/slideLayout"></Relationship><Relationship Id="rId6" Target="../slideLayouts/slideLayout50.xml" Type="http://schemas.openxmlformats.org/officeDocument/2006/relationships/slideLayout"></Relationship><Relationship Id="rId7" Target="../slideLayouts/slideLayout51.xml" Type="http://schemas.openxmlformats.org/officeDocument/2006/relationships/slideLayout"></Relationship><Relationship Id="rId8" Target="../slideLayouts/slideLayout52.xml" Type="http://schemas.openxmlformats.org/officeDocument/2006/relationships/slideLayout"></Relationship><Relationship Id="rId9" Target="../slideLayouts/slideLayout53.xml" Type="http://schemas.openxmlformats.org/officeDocument/2006/relationships/slideLayout"></Relationship><Relationship Id="rId10" Target="../slideLayouts/slideLayout54.xml" Type="http://schemas.openxmlformats.org/officeDocument/2006/relationships/slideLayout"></Relationship><Relationship Id="rId11" Target="../slideLayouts/slideLayout55.xml" Type="http://schemas.openxmlformats.org/officeDocument/2006/relationships/slideLayout"></Relationship><Relationship Id="rId12" Target="../theme/theme5.xml" Type="http://schemas.openxmlformats.org/officeDocument/2006/relationships/theme"></Relationship></Relationships>
</file>

<file path=ppt/slideMasters/_rels/slideMaster6.xml.rels><?xml version="1.0" standalone="yes" ?><Relationships xmlns="http://schemas.openxmlformats.org/package/2006/relationships"><Relationship Id="rId1" Target="../slideLayouts/slideLayout56.xml" Type="http://schemas.openxmlformats.org/officeDocument/2006/relationships/slideLayout"></Relationship><Relationship Id="rId2" Target="../slideLayouts/slideLayout57.xml" Type="http://schemas.openxmlformats.org/officeDocument/2006/relationships/slideLayout"></Relationship><Relationship Id="rId3" Target="../slideLayouts/slideLayout58.xml" Type="http://schemas.openxmlformats.org/officeDocument/2006/relationships/slideLayout"></Relationship><Relationship Id="rId4" Target="../slideLayouts/slideLayout59.xml" Type="http://schemas.openxmlformats.org/officeDocument/2006/relationships/slideLayout"></Relationship><Relationship Id="rId5" Target="../slideLayouts/slideLayout60.xml" Type="http://schemas.openxmlformats.org/officeDocument/2006/relationships/slideLayout"></Relationship><Relationship Id="rId6" Target="../slideLayouts/slideLayout61.xml" Type="http://schemas.openxmlformats.org/officeDocument/2006/relationships/slideLayout"></Relationship><Relationship Id="rId7" Target="../slideLayouts/slideLayout62.xml" Type="http://schemas.openxmlformats.org/officeDocument/2006/relationships/slideLayout"></Relationship><Relationship Id="rId8" Target="../slideLayouts/slideLayout63.xml" Type="http://schemas.openxmlformats.org/officeDocument/2006/relationships/slideLayout"></Relationship><Relationship Id="rId9" Target="../slideLayouts/slideLayout64.xml" Type="http://schemas.openxmlformats.org/officeDocument/2006/relationships/slideLayout"></Relationship><Relationship Id="rId10" Target="../slideLayouts/slideLayout65.xml" Type="http://schemas.openxmlformats.org/officeDocument/2006/relationships/slideLayout"></Relationship><Relationship Id="rId11" Target="../slideLayouts/slideLayout66.xml" Type="http://schemas.openxmlformats.org/officeDocument/2006/relationships/slideLayout"></Relationship><Relationship Id="rId12" Target="../theme/theme6.xml" Type="http://schemas.openxmlformats.org/officeDocument/2006/relationships/theme"></Relationship></Relationships>
</file>

<file path=ppt/slideMasters/_rels/slideMaster7.xml.rels><?xml version="1.0" standalone="yes" ?><Relationships xmlns="http://schemas.openxmlformats.org/package/2006/relationships"><Relationship Id="rId1" Target="../slideLayouts/slideLayout67.xml" Type="http://schemas.openxmlformats.org/officeDocument/2006/relationships/slideLayout"></Relationship><Relationship Id="rId2" Target="../slideLayouts/slideLayout68.xml" Type="http://schemas.openxmlformats.org/officeDocument/2006/relationships/slideLayout"></Relationship><Relationship Id="rId3" Target="../slideLayouts/slideLayout69.xml" Type="http://schemas.openxmlformats.org/officeDocument/2006/relationships/slideLayout"></Relationship><Relationship Id="rId4" Target="../slideLayouts/slideLayout70.xml" Type="http://schemas.openxmlformats.org/officeDocument/2006/relationships/slideLayout"></Relationship><Relationship Id="rId5" Target="../slideLayouts/slideLayout71.xml" Type="http://schemas.openxmlformats.org/officeDocument/2006/relationships/slideLayout"></Relationship><Relationship Id="rId6" Target="../slideLayouts/slideLayout72.xml" Type="http://schemas.openxmlformats.org/officeDocument/2006/relationships/slideLayout"></Relationship><Relationship Id="rId7" Target="../slideLayouts/slideLayout73.xml" Type="http://schemas.openxmlformats.org/officeDocument/2006/relationships/slideLayout"></Relationship><Relationship Id="rId8" Target="../slideLayouts/slideLayout74.xml" Type="http://schemas.openxmlformats.org/officeDocument/2006/relationships/slideLayout"></Relationship><Relationship Id="rId9" Target="../slideLayouts/slideLayout75.xml" Type="http://schemas.openxmlformats.org/officeDocument/2006/relationships/slideLayout"></Relationship><Relationship Id="rId10" Target="../slideLayouts/slideLayout76.xml" Type="http://schemas.openxmlformats.org/officeDocument/2006/relationships/slideLayout"></Relationship><Relationship Id="rId11" Target="../slideLayouts/slideLayout77.xml" Type="http://schemas.openxmlformats.org/officeDocument/2006/relationships/slideLayout"></Relationship><Relationship Id="rId12" Target="../theme/theme7.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097" name="Rectangle 1"/>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bwMode="auto">
          <a:xfrm>
            <a:off x="381000" y="304800"/>
            <a:ext cx="12242800" cy="723900"/>
          </a:xfrm>
          <a:prstGeom prst="rect">
            <a:avLst/>
          </a:prstGeom>
          <a:noFill/>
          <a:ln>
            <a:noFill/>
          </a:ln>
          <a:effectLst/>
        </p:spPr>
        <p:txBody xmlns:c="http://schemas.openxmlformats.org/drawingml/2006/chart" xmlns:pic="http://schemas.openxmlformats.org/drawingml/2006/picture" xmlns:dgm="http://schemas.openxmlformats.org/drawingml/2006/diagram">
          <a:bodyPr anchor="ctr" anchorCtr="0" bIns="0" compatLnSpc="1" lIns="0" numCol="1" rIns="0" tIns="0" vert="horz" wrap="square">
            <a:prstTxWarp prst="textNoShape">
              <a:avLst/>
            </a:prstTxWarp>
          </a:bodyPr>
          <a:lstStyle/>
          <a:p>
            <a:pPr lvl="0"/>
            <a:r>
              <a:rPr lang="en-US" smtClean="0">
                <a:uFillTx/>
                <a:sym charset="0" typeface="Open Sans Extrabold"/>
              </a:rPr>
              <a:t>Click to edit Master title style</a:t>
            </a:r>
            <a:endParaRPr dirty="0" lang="en-US">
              <a:uFillTx/>
              <a:sym charset="0" typeface="Open Sans Extrabold"/>
            </a:endParaRPr>
          </a:p>
        </p:txBody>
      </p:sp>
      <p:sp>
        <p:nvSpPr>
          <p:cNvPr xmlns:c="http://schemas.openxmlformats.org/drawingml/2006/chart" xmlns:pic="http://schemas.openxmlformats.org/drawingml/2006/picture" xmlns:dgm="http://schemas.openxmlformats.org/drawingml/2006/diagram" id="4098" name="Rectangle 2"/>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bwMode="auto">
          <a:xfrm>
            <a:off x="381000" y="1422400"/>
            <a:ext cx="12242800" cy="76327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0" compatLnSpc="1" lIns="0" numCol="1" rIns="0" tIns="0" vert="horz" wrap="square">
            <a:prstTxWarp prst="textNoShape">
              <a:avLst/>
            </a:prstTxWarp>
          </a:bodyPr>
          <a:lstStyle/>
          <a:p>
            <a:pPr lvl="0"/>
            <a:r>
              <a:rPr lang="en-US" smtClean="0">
                <a:uFillTx/>
                <a:sym charset="0" typeface="Open Sans Light"/>
              </a:rPr>
              <a:t>Click to edit Master text styles</a:t>
            </a:r>
          </a:p>
          <a:p>
            <a:pPr lvl="1"/>
            <a:r>
              <a:rPr lang="en-US" smtClean="0">
                <a:uFillTx/>
                <a:sym charset="0" typeface="Open Sans Light"/>
              </a:rPr>
              <a:t>Second level</a:t>
            </a:r>
          </a:p>
          <a:p>
            <a:pPr lvl="2"/>
            <a:r>
              <a:rPr lang="en-US" smtClean="0">
                <a:uFillTx/>
                <a:sym charset="0" typeface="Open Sans Light"/>
              </a:rPr>
              <a:t>Third level</a:t>
            </a:r>
          </a:p>
          <a:p>
            <a:pPr lvl="3"/>
            <a:r>
              <a:rPr lang="en-US" smtClean="0">
                <a:uFillTx/>
                <a:sym charset="0" typeface="Open Sans Light"/>
              </a:rPr>
              <a:t>Fourth level</a:t>
            </a:r>
          </a:p>
          <a:p>
            <a:pPr lvl="4"/>
            <a:r>
              <a:rPr lang="en-US" smtClean="0">
                <a:uFillTx/>
                <a:sym charset="0" typeface="Open Sans Light"/>
              </a:rPr>
              <a:t>Fifth level</a:t>
            </a:r>
            <a:endParaRPr dirty="0" lang="en-US">
              <a:uFillTx/>
              <a:sym charset="0" typeface="Open Sans Light"/>
            </a:endParaRPr>
          </a:p>
        </p:txBody>
      </p:sp>
      <p:sp>
        <p:nvSpPr>
          <p:cNvPr xmlns:c="http://schemas.openxmlformats.org/drawingml/2006/chart" xmlns:pic="http://schemas.openxmlformats.org/drawingml/2006/picture" xmlns:dgm="http://schemas.openxmlformats.org/drawingml/2006/diagram" id="4100" name="Text Box 4"/>
          <p:cNvSpPr xmlns:c="http://schemas.openxmlformats.org/drawingml/2006/chart" xmlns:pic="http://schemas.openxmlformats.org/drawingml/2006/picture" xmlns:dgm="http://schemas.openxmlformats.org/drawingml/2006/diagram" txBox="1">
            <a:spLocks noChangeArrowheads="1" noGrp="1"/>
          </p:cNvSpPr>
          <p:nvPr>
            <p:ph idx="4" sz="quarter" type="sldNum"/>
          </p:nvPr>
        </p:nvSpPr>
        <p:spPr xmlns:c="http://schemas.openxmlformats.org/drawingml/2006/chart" xmlns:pic="http://schemas.openxmlformats.org/drawingml/2006/picture" xmlns:dgm="http://schemas.openxmlformats.org/drawingml/2006/diagram" bwMode="auto">
          <a:xfrm>
            <a:off x="12355513" y="9258300"/>
            <a:ext cx="268287" cy="2921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none">
            <a:prstTxWarp prst="textNoShape">
              <a:avLst/>
            </a:prstTxWarp>
          </a:bodyPr>
          <a:lstStyle>
            <a:lvl1pPr algn="r">
              <a:lnSpc>
                <a:spcPct val="100000"/>
              </a:lnSpc>
              <a:defRPr i="1" sz="1100">
                <a:solidFill>
                  <a:srgbClr val="808184"/>
                </a:solidFill>
                <a:uFillTx/>
                <a:ea charset="-128" typeface="ＭＳ Ｐゴシック"/>
                <a:sym charset="0" typeface="Open Sans Italic"/>
              </a:defRPr>
            </a:lvl1pPr>
          </a:lstStyle>
          <a:p>
            <a:fld id="{DBEF1002-CBB7-8E49-88F7-6904FD946B55}" type="slidenum">
              <a:rPr altLang="en-US" lang="en-US">
                <a:uFillTx/>
              </a:rPr>
              <a:pPr/>
              <a:t>‹#›</a:t>
            </a:fld>
            <a:endParaRPr altLang="en-US"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transition/>
  <p:timing>
    <p:tnLst>
      <p:par>
        <p:cTn dur="indefinite" id="1" nodeType="tmRoot" restart="never"/>
      </p:par>
    </p:tnLst>
  </p:timing>
  <p:hf dt="0" ftr="0" hdr="0"/>
  <p:txStyles>
    <p:titleStyle xmlns:c="http://schemas.openxmlformats.org/drawingml/2006/chart" xmlns:pic="http://schemas.openxmlformats.org/drawingml/2006/picture" xmlns:dgm="http://schemas.openxmlformats.org/drawingml/2006/diagram">
      <a:lvl1pPr algn="l" eaLnBrk="1" fontAlgn="base" hangingPunct="1" rtl="0">
        <a:lnSpc>
          <a:spcPct val="70000"/>
        </a:lnSpc>
        <a:spcBef>
          <a:spcPct val="0"/>
        </a:spcBef>
        <a:spcAft>
          <a:spcPct val="0"/>
        </a:spcAft>
        <a:defRPr cap="all" spc="-90" sz="3600">
          <a:solidFill>
            <a:schemeClr val="tx2"/>
          </a:solidFill>
          <a:uFillTx/>
          <a:latin typeface="+mj-lt"/>
          <a:ea typeface="+mj-ea"/>
          <a:cs typeface="+mj-cs"/>
          <a:sym charset="0" typeface="Open Sans Extrabold"/>
        </a:defRPr>
      </a:lvl1pPr>
      <a:lvl2pPr algn="l" eaLnBrk="1" fontAlgn="base" hangingPunct="1" rtl="0">
        <a:lnSpc>
          <a:spcPct val="70000"/>
        </a:lnSpc>
        <a:spcBef>
          <a:spcPct val="0"/>
        </a:spcBef>
        <a:spcAft>
          <a:spcPct val="0"/>
        </a:spcAft>
        <a:defRPr sz="3600">
          <a:solidFill>
            <a:schemeClr val="tx2"/>
          </a:solidFill>
          <a:uFillTx/>
          <a:latin charset="0" typeface="Open Sans Extrabold"/>
          <a:ea charset="0" typeface="ヒラギノ角ゴ ProN W6"/>
          <a:cs charset="0" typeface="ヒラギノ角ゴ ProN W6"/>
          <a:sym charset="0" typeface="Open Sans Extrabold"/>
        </a:defRPr>
      </a:lvl2pPr>
      <a:lvl3pPr algn="l" eaLnBrk="1" fontAlgn="base" hangingPunct="1" rtl="0">
        <a:lnSpc>
          <a:spcPct val="70000"/>
        </a:lnSpc>
        <a:spcBef>
          <a:spcPct val="0"/>
        </a:spcBef>
        <a:spcAft>
          <a:spcPct val="0"/>
        </a:spcAft>
        <a:defRPr sz="3600">
          <a:solidFill>
            <a:schemeClr val="tx2"/>
          </a:solidFill>
          <a:uFillTx/>
          <a:latin charset="0" typeface="Open Sans Extrabold"/>
          <a:ea charset="0" typeface="ヒラギノ角ゴ ProN W6"/>
          <a:cs charset="0" typeface="ヒラギノ角ゴ ProN W6"/>
          <a:sym charset="0" typeface="Open Sans Extrabold"/>
        </a:defRPr>
      </a:lvl3pPr>
      <a:lvl4pPr algn="l" eaLnBrk="1" fontAlgn="base" hangingPunct="1" rtl="0">
        <a:lnSpc>
          <a:spcPct val="70000"/>
        </a:lnSpc>
        <a:spcBef>
          <a:spcPct val="0"/>
        </a:spcBef>
        <a:spcAft>
          <a:spcPct val="0"/>
        </a:spcAft>
        <a:defRPr sz="3600">
          <a:solidFill>
            <a:schemeClr val="tx2"/>
          </a:solidFill>
          <a:uFillTx/>
          <a:latin charset="0" typeface="Open Sans Extrabold"/>
          <a:ea charset="0" typeface="ヒラギノ角ゴ ProN W6"/>
          <a:cs charset="0" typeface="ヒラギノ角ゴ ProN W6"/>
          <a:sym charset="0" typeface="Open Sans Extrabold"/>
        </a:defRPr>
      </a:lvl4pPr>
      <a:lvl5pPr algn="l" eaLnBrk="1" fontAlgn="base" hangingPunct="1" rtl="0">
        <a:lnSpc>
          <a:spcPct val="70000"/>
        </a:lnSpc>
        <a:spcBef>
          <a:spcPct val="0"/>
        </a:spcBef>
        <a:spcAft>
          <a:spcPct val="0"/>
        </a:spcAft>
        <a:defRPr sz="3600">
          <a:solidFill>
            <a:schemeClr val="tx2"/>
          </a:solidFill>
          <a:uFillTx/>
          <a:latin charset="0" typeface="Open Sans Extrabold"/>
          <a:ea charset="0" typeface="ヒラギノ角ゴ ProN W6"/>
          <a:cs charset="0" typeface="ヒラギノ角ゴ ProN W6"/>
          <a:sym charset="0" typeface="Open Sans Extrabold"/>
        </a:defRPr>
      </a:lvl5pPr>
      <a:lvl6pPr algn="l" eaLnBrk="1" fontAlgn="base" hangingPunct="1" marL="4572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6pPr>
      <a:lvl7pPr algn="l" eaLnBrk="1" fontAlgn="base" hangingPunct="1" marL="9144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7pPr>
      <a:lvl8pPr algn="l" eaLnBrk="1" fontAlgn="base" hangingPunct="1" marL="13716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8pPr>
      <a:lvl9pPr algn="l" eaLnBrk="1" fontAlgn="base" hangingPunct="1" marL="18288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9pPr>
    </p:titleStyle>
    <p:bodyStyle xmlns:c="http://schemas.openxmlformats.org/drawingml/2006/chart" xmlns:pic="http://schemas.openxmlformats.org/drawingml/2006/picture" xmlns:dgm="http://schemas.openxmlformats.org/drawingml/2006/diagram">
      <a:lvl1pPr algn="l" eaLnBrk="1" fontAlgn="base" hangingPunct="1" indent="-342900" marL="342900" rtl="0">
        <a:lnSpc>
          <a:spcPct val="120000"/>
        </a:lnSpc>
        <a:spcBef>
          <a:spcPts val="2400"/>
        </a:spcBef>
        <a:spcAft>
          <a:spcPct val="0"/>
        </a:spcAft>
        <a:defRPr sz="4800">
          <a:solidFill>
            <a:schemeClr val="tx1"/>
          </a:solidFill>
          <a:uFillTx/>
          <a:latin typeface="+mn-lt"/>
          <a:ea typeface="+mn-ea"/>
          <a:cs typeface="+mn-cs"/>
          <a:sym charset="0" typeface="Open Sans Light"/>
        </a:defRPr>
      </a:lvl1pPr>
      <a:lvl2pPr algn="l" eaLnBrk="1" fontAlgn="base" hangingPunct="1" indent="-742950" marL="742950" rtl="0">
        <a:lnSpc>
          <a:spcPct val="120000"/>
        </a:lnSpc>
        <a:spcBef>
          <a:spcPts val="2400"/>
        </a:spcBef>
        <a:spcAft>
          <a:spcPct val="0"/>
        </a:spcAft>
        <a:defRPr sz="3600">
          <a:solidFill>
            <a:schemeClr val="tx1"/>
          </a:solidFill>
          <a:uFillTx/>
          <a:latin typeface="+mn-lt"/>
          <a:ea typeface="+mn-ea"/>
          <a:cs typeface="+mn-cs"/>
          <a:sym charset="0" typeface="Open Sans Light"/>
        </a:defRPr>
      </a:lvl2pPr>
      <a:lvl3pPr algn="l" eaLnBrk="1" fontAlgn="base" hangingPunct="1" indent="-342900" marL="342900" rtl="0">
        <a:lnSpc>
          <a:spcPct val="120000"/>
        </a:lnSpc>
        <a:spcBef>
          <a:spcPts val="1200"/>
        </a:spcBef>
        <a:spcAft>
          <a:spcPct val="0"/>
        </a:spcAft>
        <a:buClr>
          <a:schemeClr val="tx2"/>
        </a:buClr>
        <a:buSzPct val="100000"/>
        <a:buFont charset="0" typeface="Lucida Grande"/>
        <a:buChar char="■"/>
        <a:defRPr sz="3200">
          <a:solidFill>
            <a:schemeClr val="tx1"/>
          </a:solidFill>
          <a:uFillTx/>
          <a:latin typeface="+mn-lt"/>
          <a:ea typeface="+mn-ea"/>
          <a:cs typeface="+mn-cs"/>
          <a:sym charset="0" typeface="Open Sans Light"/>
        </a:defRPr>
      </a:lvl3pPr>
      <a:lvl4pPr algn="l" eaLnBrk="1" fontAlgn="base" hangingPunct="1" indent="-292100" marL="635000" rtl="0">
        <a:lnSpc>
          <a:spcPct val="120000"/>
        </a:lnSpc>
        <a:spcBef>
          <a:spcPts val="1200"/>
        </a:spcBef>
        <a:spcAft>
          <a:spcPct val="0"/>
        </a:spcAft>
        <a:buClr>
          <a:schemeClr val="tx2"/>
        </a:buClr>
        <a:buSzPct val="100000"/>
        <a:buFont charset="0" typeface="Lucida Grande"/>
        <a:buChar char="●"/>
        <a:defRPr sz="2800">
          <a:solidFill>
            <a:schemeClr val="tx1"/>
          </a:solidFill>
          <a:uFillTx/>
          <a:latin typeface="+mn-lt"/>
          <a:ea typeface="+mn-ea"/>
          <a:cs typeface="+mn-cs"/>
          <a:sym charset="0" typeface="Open Sans Light"/>
        </a:defRPr>
      </a:lvl4pPr>
      <a:lvl5pPr algn="l" eaLnBrk="1" fontAlgn="base" hangingPunct="1" indent="-317500" marL="952500" rtl="0">
        <a:lnSpc>
          <a:spcPct val="120000"/>
        </a:lnSpc>
        <a:spcBef>
          <a:spcPts val="1200"/>
        </a:spcBef>
        <a:spcAft>
          <a:spcPct val="0"/>
        </a:spcAft>
        <a:buClr>
          <a:schemeClr val="tx2"/>
        </a:buClr>
        <a:buSzPct val="100000"/>
        <a:buFont charset="0" typeface="Lucida Grande"/>
        <a:buChar char="-"/>
        <a:defRPr sz="2400">
          <a:solidFill>
            <a:schemeClr val="tx1"/>
          </a:solidFill>
          <a:uFillTx/>
          <a:latin typeface="+mn-lt"/>
          <a:ea typeface="+mn-ea"/>
          <a:cs typeface="+mn-cs"/>
          <a:sym charset="0" typeface="Open Sans Light"/>
        </a:defRPr>
      </a:lvl5pPr>
      <a:lvl6pPr algn="l" eaLnBrk="1" fontAlgn="base" hangingPunct="1" indent="-317500" marL="14097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6pPr>
      <a:lvl7pPr algn="l" eaLnBrk="1" fontAlgn="base" hangingPunct="1" indent="-317500" marL="18669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7pPr>
      <a:lvl8pPr algn="l" eaLnBrk="1" fontAlgn="base" hangingPunct="1" indent="-317500" marL="23241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8pPr>
      <a:lvl9pPr algn="l" eaLnBrk="1" fontAlgn="base" hangingPunct="1" indent="-317500" marL="27813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457200" eaLnBrk="1" hangingPunct="1" latinLnBrk="0" marL="0" rtl="0">
        <a:defRPr kern="1200" sz="1800">
          <a:solidFill>
            <a:schemeClr val="tx1"/>
          </a:solidFill>
          <a:uFillTx/>
          <a:latin typeface="+mn-lt"/>
          <a:ea typeface="+mn-ea"/>
          <a:cs typeface="+mn-cs"/>
        </a:defRPr>
      </a:lvl1pPr>
      <a:lvl2pPr algn="l" defTabSz="457200" eaLnBrk="1" hangingPunct="1" latinLnBrk="0" marL="457200" rtl="0">
        <a:defRPr kern="1200" sz="1800">
          <a:solidFill>
            <a:schemeClr val="tx1"/>
          </a:solidFill>
          <a:uFillTx/>
          <a:latin typeface="+mn-lt"/>
          <a:ea typeface="+mn-ea"/>
          <a:cs typeface="+mn-cs"/>
        </a:defRPr>
      </a:lvl2pPr>
      <a:lvl3pPr algn="l" defTabSz="457200" eaLnBrk="1" hangingPunct="1" latinLnBrk="0" marL="914400" rtl="0">
        <a:defRPr kern="1200" sz="1800">
          <a:solidFill>
            <a:schemeClr val="tx1"/>
          </a:solidFill>
          <a:uFillTx/>
          <a:latin typeface="+mn-lt"/>
          <a:ea typeface="+mn-ea"/>
          <a:cs typeface="+mn-cs"/>
        </a:defRPr>
      </a:lvl3pPr>
      <a:lvl4pPr algn="l" defTabSz="457200" eaLnBrk="1" hangingPunct="1" latinLnBrk="0" marL="1371600" rtl="0">
        <a:defRPr kern="1200" sz="1800">
          <a:solidFill>
            <a:schemeClr val="tx1"/>
          </a:solidFill>
          <a:uFillTx/>
          <a:latin typeface="+mn-lt"/>
          <a:ea typeface="+mn-ea"/>
          <a:cs typeface="+mn-cs"/>
        </a:defRPr>
      </a:lvl4pPr>
      <a:lvl5pPr algn="l" defTabSz="457200" eaLnBrk="1" hangingPunct="1" latinLnBrk="0" marL="1828800" rtl="0">
        <a:defRPr kern="1200" sz="1800">
          <a:solidFill>
            <a:schemeClr val="tx1"/>
          </a:solidFill>
          <a:uFillTx/>
          <a:latin typeface="+mn-lt"/>
          <a:ea typeface="+mn-ea"/>
          <a:cs typeface="+mn-cs"/>
        </a:defRPr>
      </a:lvl5pPr>
      <a:lvl6pPr algn="l" defTabSz="457200" eaLnBrk="1" hangingPunct="1" latinLnBrk="0" marL="2286000" rtl="0">
        <a:defRPr kern="1200" sz="1800">
          <a:solidFill>
            <a:schemeClr val="tx1"/>
          </a:solidFill>
          <a:uFillTx/>
          <a:latin typeface="+mn-lt"/>
          <a:ea typeface="+mn-ea"/>
          <a:cs typeface="+mn-cs"/>
        </a:defRPr>
      </a:lvl6pPr>
      <a:lvl7pPr algn="l" defTabSz="457200" eaLnBrk="1" hangingPunct="1" latinLnBrk="0" marL="2743200" rtl="0">
        <a:defRPr kern="1200" sz="1800">
          <a:solidFill>
            <a:schemeClr val="tx1"/>
          </a:solidFill>
          <a:uFillTx/>
          <a:latin typeface="+mn-lt"/>
          <a:ea typeface="+mn-ea"/>
          <a:cs typeface="+mn-cs"/>
        </a:defRPr>
      </a:lvl7pPr>
      <a:lvl8pPr algn="l" defTabSz="457200" eaLnBrk="1" hangingPunct="1" latinLnBrk="0" marL="3200400" rtl="0">
        <a:defRPr kern="1200" sz="1800">
          <a:solidFill>
            <a:schemeClr val="tx1"/>
          </a:solidFill>
          <a:uFillTx/>
          <a:latin typeface="+mn-lt"/>
          <a:ea typeface="+mn-ea"/>
          <a:cs typeface="+mn-cs"/>
        </a:defRPr>
      </a:lvl8pPr>
      <a:lvl9pPr algn="l" defTabSz="457200" eaLnBrk="1" hangingPunct="1" latinLnBrk="0" marL="3657600" rtl="0">
        <a:defRPr kern="1200" sz="18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097" name="Rectangle 1"/>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bwMode="auto">
          <a:xfrm>
            <a:off x="381000" y="304800"/>
            <a:ext cx="12242800" cy="723900"/>
          </a:xfrm>
          <a:prstGeom prst="rect">
            <a:avLst/>
          </a:prstGeom>
          <a:noFill/>
          <a:ln>
            <a:noFill/>
          </a:ln>
          <a:effectLst/>
        </p:spPr>
        <p:txBody xmlns:c="http://schemas.openxmlformats.org/drawingml/2006/chart" xmlns:pic="http://schemas.openxmlformats.org/drawingml/2006/picture" xmlns:dgm="http://schemas.openxmlformats.org/drawingml/2006/diagram">
          <a:bodyPr anchor="ctr" anchorCtr="0" bIns="0" compatLnSpc="1" lIns="0" numCol="1" rIns="0" tIns="0" vert="horz" wrap="square">
            <a:prstTxWarp prst="textNoShape">
              <a:avLst/>
            </a:prstTxWarp>
          </a:bodyPr>
          <a:lstStyle/>
          <a:p>
            <a:pPr lvl="0"/>
            <a:r>
              <a:rPr dirty="0" lang="en-US">
                <a:uFillTx/>
                <a:sym charset="0" typeface="Open Sans Extrabold"/>
              </a:rPr>
              <a:t>Click to edit Master title style</a:t>
            </a:r>
          </a:p>
        </p:txBody>
      </p:sp>
      <p:sp>
        <p:nvSpPr>
          <p:cNvPr xmlns:c="http://schemas.openxmlformats.org/drawingml/2006/chart" xmlns:pic="http://schemas.openxmlformats.org/drawingml/2006/picture" xmlns:dgm="http://schemas.openxmlformats.org/drawingml/2006/diagram" id="4098" name="Rectangle 2"/>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bwMode="auto">
          <a:xfrm>
            <a:off x="381000" y="1422400"/>
            <a:ext cx="12242800" cy="76327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0" compatLnSpc="1" lIns="0" numCol="1" rIns="0" tIns="0" vert="horz" wrap="square">
            <a:prstTxWarp prst="textNoShape">
              <a:avLst/>
            </a:prstTxWarp>
          </a:bodyPr>
          <a:lstStyle/>
          <a:p>
            <a:pPr lvl="0"/>
            <a:r>
              <a:rPr dirty="0" lang="en-US" smtClean="0">
                <a:uFillTx/>
                <a:sym charset="0" typeface="Open Sans Light"/>
              </a:rPr>
              <a:t>Click to edit Master text styles</a:t>
            </a:r>
          </a:p>
          <a:p>
            <a:pPr lvl="1"/>
            <a:r>
              <a:rPr dirty="0" lang="en-US" smtClean="0">
                <a:uFillTx/>
                <a:sym charset="0" typeface="Open Sans Light"/>
              </a:rPr>
              <a:t>Second level</a:t>
            </a:r>
          </a:p>
          <a:p>
            <a:pPr lvl="2"/>
            <a:r>
              <a:rPr dirty="0" lang="en-US" smtClean="0">
                <a:uFillTx/>
                <a:sym charset="0" typeface="Open Sans Light"/>
              </a:rPr>
              <a:t>Third level</a:t>
            </a:r>
          </a:p>
          <a:p>
            <a:pPr lvl="3"/>
            <a:r>
              <a:rPr dirty="0" lang="en-US" smtClean="0">
                <a:uFillTx/>
                <a:sym charset="0" typeface="Open Sans Light"/>
              </a:rPr>
              <a:t>Fourth level</a:t>
            </a:r>
          </a:p>
          <a:p>
            <a:pPr lvl="4"/>
            <a:r>
              <a:rPr dirty="0" lang="en-US" smtClean="0">
                <a:uFillTx/>
                <a:sym charset="0" typeface="Open Sans Light"/>
              </a:rPr>
              <a:t>Fifth level</a:t>
            </a:r>
            <a:endParaRPr dirty="0" lang="en-US">
              <a:uFillTx/>
              <a:sym charset="0" typeface="Open Sans Light"/>
            </a:endParaRPr>
          </a:p>
        </p:txBody>
      </p:sp>
      <p:sp>
        <p:nvSpPr>
          <p:cNvPr xmlns:c="http://schemas.openxmlformats.org/drawingml/2006/chart" xmlns:pic="http://schemas.openxmlformats.org/drawingml/2006/picture" xmlns:dgm="http://schemas.openxmlformats.org/drawingml/2006/diagram" id="4100" name="Text Box 4"/>
          <p:cNvSpPr xmlns:c="http://schemas.openxmlformats.org/drawingml/2006/chart" xmlns:pic="http://schemas.openxmlformats.org/drawingml/2006/picture" xmlns:dgm="http://schemas.openxmlformats.org/drawingml/2006/diagram" txBox="1">
            <a:spLocks noChangeArrowheads="1" noGrp="1"/>
          </p:cNvSpPr>
          <p:nvPr>
            <p:ph idx="4" sz="quarter" type="sldNum"/>
          </p:nvPr>
        </p:nvSpPr>
        <p:spPr xmlns:c="http://schemas.openxmlformats.org/drawingml/2006/chart" xmlns:pic="http://schemas.openxmlformats.org/drawingml/2006/picture" xmlns:dgm="http://schemas.openxmlformats.org/drawingml/2006/diagram" bwMode="auto">
          <a:xfrm>
            <a:off x="12355513" y="9258300"/>
            <a:ext cx="268287" cy="2921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none">
            <a:prstTxWarp prst="textNoShape">
              <a:avLst/>
            </a:prstTxWarp>
          </a:bodyPr>
          <a:lstStyle>
            <a:lvl1pPr algn="r">
              <a:lnSpc>
                <a:spcPct val="100000"/>
              </a:lnSpc>
              <a:defRPr i="1" sz="1100">
                <a:solidFill>
                  <a:srgbClr val="808184"/>
                </a:solidFill>
                <a:uFillTx/>
                <a:ea charset="-128" typeface="ＭＳ Ｐゴシック"/>
                <a:sym charset="0" typeface="Open Sans Italic"/>
              </a:defRPr>
            </a:lvl1pPr>
          </a:lstStyle>
          <a:p>
            <a:fld id="{EF370784-6325-CC4E-BF66-BCC8102E8CF4}" type="slidenum">
              <a:rPr altLang="en-US" lang="en-US">
                <a:uFillTx/>
              </a:rPr>
              <a:pPr/>
              <a:t>‹#›</a:t>
            </a:fld>
            <a:endParaRPr altLang="en-US"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73"/>
    <p:sldLayoutId r:id="rId2" id="2147483674"/>
    <p:sldLayoutId r:id="rId3" id="2147483675"/>
    <p:sldLayoutId r:id="rId4" id="2147483676"/>
    <p:sldLayoutId r:id="rId5" id="2147483677"/>
    <p:sldLayoutId r:id="rId6" id="2147483678"/>
    <p:sldLayoutId r:id="rId7" id="2147483679"/>
    <p:sldLayoutId r:id="rId8" id="2147483680"/>
    <p:sldLayoutId r:id="rId9" id="2147483681"/>
    <p:sldLayoutId r:id="rId10" id="2147483682"/>
    <p:sldLayoutId r:id="rId11" id="2147483683"/>
  </p:sldLayoutIdLst>
  <p:transition/>
  <p:hf dt="0" ftr="0" hdr="0"/>
  <p:txStyles>
    <p:titleStyle xmlns:c="http://schemas.openxmlformats.org/drawingml/2006/chart" xmlns:pic="http://schemas.openxmlformats.org/drawingml/2006/picture" xmlns:dgm="http://schemas.openxmlformats.org/drawingml/2006/diagram">
      <a:lvl1pPr algn="l" eaLnBrk="0" fontAlgn="base" hangingPunct="0" rtl="0">
        <a:lnSpc>
          <a:spcPct val="70000"/>
        </a:lnSpc>
        <a:spcBef>
          <a:spcPct val="0"/>
        </a:spcBef>
        <a:spcAft>
          <a:spcPct val="0"/>
        </a:spcAft>
        <a:defRPr cap="all" spc="-90" sz="3600">
          <a:solidFill>
            <a:schemeClr val="accent2"/>
          </a:solidFill>
          <a:uFillTx/>
          <a:latin typeface="+mj-lt"/>
          <a:ea typeface="+mj-ea"/>
          <a:cs typeface="+mj-cs"/>
          <a:sym charset="0" typeface="Open Sans Extrabold"/>
        </a:defRPr>
      </a:lvl1pPr>
      <a:lvl2pPr algn="l" eaLnBrk="0" fontAlgn="base" hangingPunct="0" rtl="0">
        <a:lnSpc>
          <a:spcPct val="70000"/>
        </a:lnSpc>
        <a:spcBef>
          <a:spcPct val="0"/>
        </a:spcBef>
        <a:spcAft>
          <a:spcPct val="0"/>
        </a:spcAft>
        <a:defRPr sz="3600">
          <a:solidFill>
            <a:schemeClr val="accent2"/>
          </a:solidFill>
          <a:uFillTx/>
          <a:latin charset="0" typeface="Open Sans Extrabold"/>
          <a:ea charset="0" typeface="ヒラギノ角ゴ ProN W6"/>
          <a:cs charset="0" typeface="ヒラギノ角ゴ ProN W6"/>
          <a:sym charset="0" typeface="Open Sans Extrabold"/>
        </a:defRPr>
      </a:lvl2pPr>
      <a:lvl3pPr algn="l" eaLnBrk="0" fontAlgn="base" hangingPunct="0" rtl="0">
        <a:lnSpc>
          <a:spcPct val="70000"/>
        </a:lnSpc>
        <a:spcBef>
          <a:spcPct val="0"/>
        </a:spcBef>
        <a:spcAft>
          <a:spcPct val="0"/>
        </a:spcAft>
        <a:defRPr sz="3600">
          <a:solidFill>
            <a:schemeClr val="accent2"/>
          </a:solidFill>
          <a:uFillTx/>
          <a:latin charset="0" typeface="Open Sans Extrabold"/>
          <a:ea charset="0" typeface="ヒラギノ角ゴ ProN W6"/>
          <a:cs charset="0" typeface="ヒラギノ角ゴ ProN W6"/>
          <a:sym charset="0" typeface="Open Sans Extrabold"/>
        </a:defRPr>
      </a:lvl3pPr>
      <a:lvl4pPr algn="l" eaLnBrk="0" fontAlgn="base" hangingPunct="0" rtl="0">
        <a:lnSpc>
          <a:spcPct val="70000"/>
        </a:lnSpc>
        <a:spcBef>
          <a:spcPct val="0"/>
        </a:spcBef>
        <a:spcAft>
          <a:spcPct val="0"/>
        </a:spcAft>
        <a:defRPr sz="3600">
          <a:solidFill>
            <a:schemeClr val="accent2"/>
          </a:solidFill>
          <a:uFillTx/>
          <a:latin charset="0" typeface="Open Sans Extrabold"/>
          <a:ea charset="0" typeface="ヒラギノ角ゴ ProN W6"/>
          <a:cs charset="0" typeface="ヒラギノ角ゴ ProN W6"/>
          <a:sym charset="0" typeface="Open Sans Extrabold"/>
        </a:defRPr>
      </a:lvl4pPr>
      <a:lvl5pPr algn="l" eaLnBrk="0" fontAlgn="base" hangingPunct="0" rtl="0">
        <a:lnSpc>
          <a:spcPct val="70000"/>
        </a:lnSpc>
        <a:spcBef>
          <a:spcPct val="0"/>
        </a:spcBef>
        <a:spcAft>
          <a:spcPct val="0"/>
        </a:spcAft>
        <a:defRPr sz="3600">
          <a:solidFill>
            <a:schemeClr val="accent2"/>
          </a:solidFill>
          <a:uFillTx/>
          <a:latin charset="0" typeface="Open Sans Extrabold"/>
          <a:ea charset="0" typeface="ヒラギノ角ゴ ProN W6"/>
          <a:cs charset="0" typeface="ヒラギノ角ゴ ProN W6"/>
          <a:sym charset="0" typeface="Open Sans Extrabold"/>
        </a:defRPr>
      </a:lvl5pPr>
      <a:lvl6pPr algn="l" fontAlgn="base" marL="4572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6pPr>
      <a:lvl7pPr algn="l" fontAlgn="base" marL="9144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7pPr>
      <a:lvl8pPr algn="l" fontAlgn="base" marL="13716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8pPr>
      <a:lvl9pPr algn="l" fontAlgn="base" marL="18288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9pPr>
    </p:titleStyle>
    <p:bodyStyle xmlns:c="http://schemas.openxmlformats.org/drawingml/2006/chart" xmlns:pic="http://schemas.openxmlformats.org/drawingml/2006/picture" xmlns:dgm="http://schemas.openxmlformats.org/drawingml/2006/diagram">
      <a:lvl1pPr algn="l" eaLnBrk="0" fontAlgn="base" hangingPunct="0" indent="-342900" marL="342900" rtl="0">
        <a:lnSpc>
          <a:spcPct val="120000"/>
        </a:lnSpc>
        <a:spcBef>
          <a:spcPts val="2400"/>
        </a:spcBef>
        <a:spcAft>
          <a:spcPct val="0"/>
        </a:spcAft>
        <a:buClr>
          <a:schemeClr val="accent2"/>
        </a:buClr>
        <a:defRPr sz="4800">
          <a:solidFill>
            <a:schemeClr val="tx1"/>
          </a:solidFill>
          <a:uFillTx/>
          <a:latin typeface="+mn-lt"/>
          <a:ea typeface="+mn-ea"/>
          <a:cs typeface="+mn-cs"/>
          <a:sym charset="0" typeface="Open Sans Light"/>
        </a:defRPr>
      </a:lvl1pPr>
      <a:lvl2pPr algn="l" eaLnBrk="0" fontAlgn="base" hangingPunct="0" indent="-742950" marL="742950" rtl="0">
        <a:lnSpc>
          <a:spcPct val="120000"/>
        </a:lnSpc>
        <a:spcBef>
          <a:spcPts val="2400"/>
        </a:spcBef>
        <a:spcAft>
          <a:spcPct val="0"/>
        </a:spcAft>
        <a:buClr>
          <a:schemeClr val="accent2"/>
        </a:buClr>
        <a:defRPr sz="3600">
          <a:solidFill>
            <a:schemeClr val="tx1"/>
          </a:solidFill>
          <a:uFillTx/>
          <a:latin typeface="+mn-lt"/>
          <a:ea typeface="+mn-ea"/>
          <a:cs typeface="+mn-cs"/>
          <a:sym charset="0" typeface="Open Sans Light"/>
        </a:defRPr>
      </a:lvl2pPr>
      <a:lvl3pPr algn="l" eaLnBrk="0" fontAlgn="base" hangingPunct="0" indent="-342900" marL="342900" rtl="0">
        <a:lnSpc>
          <a:spcPct val="120000"/>
        </a:lnSpc>
        <a:spcBef>
          <a:spcPts val="1200"/>
        </a:spcBef>
        <a:spcAft>
          <a:spcPct val="0"/>
        </a:spcAft>
        <a:buClr>
          <a:schemeClr val="accent2"/>
        </a:buClr>
        <a:buSzPct val="100000"/>
        <a:buFont charset="0" typeface="Lucida Grande"/>
        <a:buChar char="■"/>
        <a:defRPr sz="3200">
          <a:solidFill>
            <a:schemeClr val="tx1"/>
          </a:solidFill>
          <a:uFillTx/>
          <a:latin typeface="+mn-lt"/>
          <a:ea typeface="+mn-ea"/>
          <a:cs typeface="+mn-cs"/>
          <a:sym charset="0" typeface="Open Sans Light"/>
        </a:defRPr>
      </a:lvl3pPr>
      <a:lvl4pPr algn="l" eaLnBrk="0" fontAlgn="base" hangingPunct="0" indent="-292100" marL="635000" rtl="0">
        <a:lnSpc>
          <a:spcPct val="120000"/>
        </a:lnSpc>
        <a:spcBef>
          <a:spcPts val="1200"/>
        </a:spcBef>
        <a:spcAft>
          <a:spcPct val="0"/>
        </a:spcAft>
        <a:buClr>
          <a:schemeClr val="accent2"/>
        </a:buClr>
        <a:buSzPct val="100000"/>
        <a:buFont charset="0" typeface="Lucida Grande"/>
        <a:buChar char="●"/>
        <a:defRPr sz="2800">
          <a:solidFill>
            <a:schemeClr val="tx1"/>
          </a:solidFill>
          <a:uFillTx/>
          <a:latin typeface="+mn-lt"/>
          <a:ea typeface="+mn-ea"/>
          <a:cs typeface="+mn-cs"/>
          <a:sym charset="0" typeface="Open Sans Light"/>
        </a:defRPr>
      </a:lvl4pPr>
      <a:lvl5pPr algn="l" eaLnBrk="0" fontAlgn="base" hangingPunct="0" indent="-317500" marL="952500" rtl="0">
        <a:lnSpc>
          <a:spcPct val="120000"/>
        </a:lnSpc>
        <a:spcBef>
          <a:spcPts val="1200"/>
        </a:spcBef>
        <a:spcAft>
          <a:spcPct val="0"/>
        </a:spcAft>
        <a:buClr>
          <a:schemeClr val="accent2"/>
        </a:buClr>
        <a:buSzPct val="100000"/>
        <a:buFont charset="0" typeface="Lucida Grande"/>
        <a:buChar char="-"/>
        <a:defRPr sz="2400">
          <a:solidFill>
            <a:schemeClr val="tx1"/>
          </a:solidFill>
          <a:uFillTx/>
          <a:latin typeface="+mn-lt"/>
          <a:ea typeface="+mn-ea"/>
          <a:cs typeface="+mn-cs"/>
          <a:sym charset="0" typeface="Open Sans Light"/>
        </a:defRPr>
      </a:lvl5pPr>
      <a:lvl6pPr algn="l" fontAlgn="base" indent="-317500" marL="14097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6pPr>
      <a:lvl7pPr algn="l" fontAlgn="base" indent="-317500" marL="18669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7pPr>
      <a:lvl8pPr algn="l" fontAlgn="base" indent="-317500" marL="23241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8pPr>
      <a:lvl9pPr algn="l" fontAlgn="base" indent="-317500" marL="27813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457200" eaLnBrk="1" hangingPunct="1" latinLnBrk="0" marL="0" rtl="0">
        <a:defRPr kern="1200" sz="1800">
          <a:solidFill>
            <a:schemeClr val="tx1"/>
          </a:solidFill>
          <a:uFillTx/>
          <a:latin typeface="+mn-lt"/>
          <a:ea typeface="+mn-ea"/>
          <a:cs typeface="+mn-cs"/>
        </a:defRPr>
      </a:lvl1pPr>
      <a:lvl2pPr algn="l" defTabSz="457200" eaLnBrk="1" hangingPunct="1" latinLnBrk="0" marL="457200" rtl="0">
        <a:defRPr kern="1200" sz="1800">
          <a:solidFill>
            <a:schemeClr val="tx1"/>
          </a:solidFill>
          <a:uFillTx/>
          <a:latin typeface="+mn-lt"/>
          <a:ea typeface="+mn-ea"/>
          <a:cs typeface="+mn-cs"/>
        </a:defRPr>
      </a:lvl2pPr>
      <a:lvl3pPr algn="l" defTabSz="457200" eaLnBrk="1" hangingPunct="1" latinLnBrk="0" marL="914400" rtl="0">
        <a:defRPr kern="1200" sz="1800">
          <a:solidFill>
            <a:schemeClr val="tx1"/>
          </a:solidFill>
          <a:uFillTx/>
          <a:latin typeface="+mn-lt"/>
          <a:ea typeface="+mn-ea"/>
          <a:cs typeface="+mn-cs"/>
        </a:defRPr>
      </a:lvl3pPr>
      <a:lvl4pPr algn="l" defTabSz="457200" eaLnBrk="1" hangingPunct="1" latinLnBrk="0" marL="1371600" rtl="0">
        <a:defRPr kern="1200" sz="1800">
          <a:solidFill>
            <a:schemeClr val="tx1"/>
          </a:solidFill>
          <a:uFillTx/>
          <a:latin typeface="+mn-lt"/>
          <a:ea typeface="+mn-ea"/>
          <a:cs typeface="+mn-cs"/>
        </a:defRPr>
      </a:lvl4pPr>
      <a:lvl5pPr algn="l" defTabSz="457200" eaLnBrk="1" hangingPunct="1" latinLnBrk="0" marL="1828800" rtl="0">
        <a:defRPr kern="1200" sz="1800">
          <a:solidFill>
            <a:schemeClr val="tx1"/>
          </a:solidFill>
          <a:uFillTx/>
          <a:latin typeface="+mn-lt"/>
          <a:ea typeface="+mn-ea"/>
          <a:cs typeface="+mn-cs"/>
        </a:defRPr>
      </a:lvl5pPr>
      <a:lvl6pPr algn="l" defTabSz="457200" eaLnBrk="1" hangingPunct="1" latinLnBrk="0" marL="2286000" rtl="0">
        <a:defRPr kern="1200" sz="1800">
          <a:solidFill>
            <a:schemeClr val="tx1"/>
          </a:solidFill>
          <a:uFillTx/>
          <a:latin typeface="+mn-lt"/>
          <a:ea typeface="+mn-ea"/>
          <a:cs typeface="+mn-cs"/>
        </a:defRPr>
      </a:lvl6pPr>
      <a:lvl7pPr algn="l" defTabSz="457200" eaLnBrk="1" hangingPunct="1" latinLnBrk="0" marL="2743200" rtl="0">
        <a:defRPr kern="1200" sz="1800">
          <a:solidFill>
            <a:schemeClr val="tx1"/>
          </a:solidFill>
          <a:uFillTx/>
          <a:latin typeface="+mn-lt"/>
          <a:ea typeface="+mn-ea"/>
          <a:cs typeface="+mn-cs"/>
        </a:defRPr>
      </a:lvl7pPr>
      <a:lvl8pPr algn="l" defTabSz="457200" eaLnBrk="1" hangingPunct="1" latinLnBrk="0" marL="3200400" rtl="0">
        <a:defRPr kern="1200" sz="1800">
          <a:solidFill>
            <a:schemeClr val="tx1"/>
          </a:solidFill>
          <a:uFillTx/>
          <a:latin typeface="+mn-lt"/>
          <a:ea typeface="+mn-ea"/>
          <a:cs typeface="+mn-cs"/>
        </a:defRPr>
      </a:lvl8pPr>
      <a:lvl9pPr algn="l" defTabSz="457200" eaLnBrk="1" hangingPunct="1" latinLnBrk="0" marL="3657600" rtl="0">
        <a:defRPr kern="1200" sz="1800">
          <a:solidFill>
            <a:schemeClr val="tx1"/>
          </a:solidFill>
          <a:uFillTx/>
          <a:latin typeface="+mn-lt"/>
          <a:ea typeface="+mn-ea"/>
          <a:cs typeface="+mn-cs"/>
        </a:defRPr>
      </a:lvl9pPr>
    </p:otherStyle>
  </p:txStyles>
</p:sldMaster>
</file>

<file path=ppt/slideMasters/slideMaster3.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097" name="Rectangle 1"/>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bwMode="auto">
          <a:xfrm>
            <a:off x="381000" y="304800"/>
            <a:ext cx="12242800" cy="723900"/>
          </a:xfrm>
          <a:prstGeom prst="rect">
            <a:avLst/>
          </a:prstGeom>
          <a:noFill/>
          <a:ln>
            <a:noFill/>
          </a:ln>
          <a:effectLst/>
        </p:spPr>
        <p:txBody xmlns:c="http://schemas.openxmlformats.org/drawingml/2006/chart" xmlns:pic="http://schemas.openxmlformats.org/drawingml/2006/picture" xmlns:dgm="http://schemas.openxmlformats.org/drawingml/2006/diagram">
          <a:bodyPr anchor="ctr" anchorCtr="0" bIns="0" compatLnSpc="1" lIns="0" numCol="1" rIns="0" tIns="0" vert="horz" wrap="square">
            <a:prstTxWarp prst="textNoShape">
              <a:avLst/>
            </a:prstTxWarp>
          </a:bodyPr>
          <a:lstStyle/>
          <a:p>
            <a:pPr lvl="0"/>
            <a:r>
              <a:rPr dirty="0" lang="en-US">
                <a:uFillTx/>
                <a:sym charset="0" typeface="Open Sans Extrabold"/>
              </a:rPr>
              <a:t>Click to edit Master title style</a:t>
            </a:r>
          </a:p>
        </p:txBody>
      </p:sp>
      <p:sp>
        <p:nvSpPr>
          <p:cNvPr xmlns:c="http://schemas.openxmlformats.org/drawingml/2006/chart" xmlns:pic="http://schemas.openxmlformats.org/drawingml/2006/picture" xmlns:dgm="http://schemas.openxmlformats.org/drawingml/2006/diagram" id="4098" name="Rectangle 2"/>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bwMode="auto">
          <a:xfrm>
            <a:off x="381000" y="1422400"/>
            <a:ext cx="12242800" cy="76327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0" compatLnSpc="1" lIns="0" numCol="1" rIns="0" tIns="0" vert="horz" wrap="square">
            <a:prstTxWarp prst="textNoShape">
              <a:avLst/>
            </a:prstTxWarp>
          </a:bodyPr>
          <a:lstStyle/>
          <a:p>
            <a:pPr lvl="0"/>
            <a:r>
              <a:rPr dirty="0" lang="en-US">
                <a:uFillTx/>
                <a:sym charset="0" typeface="Open Sans Light"/>
              </a:rPr>
              <a:t>Click to edit Master text styles</a:t>
            </a:r>
          </a:p>
          <a:p>
            <a:pPr lvl="1"/>
            <a:r>
              <a:rPr dirty="0" lang="en-US">
                <a:uFillTx/>
                <a:sym charset="0" typeface="Open Sans Light"/>
              </a:rPr>
              <a:t>Second level</a:t>
            </a:r>
          </a:p>
          <a:p>
            <a:pPr lvl="2"/>
            <a:r>
              <a:rPr dirty="0" lang="en-US">
                <a:uFillTx/>
                <a:sym charset="0" typeface="Open Sans Light"/>
              </a:rPr>
              <a:t>Third level</a:t>
            </a:r>
          </a:p>
          <a:p>
            <a:pPr lvl="3"/>
            <a:r>
              <a:rPr dirty="0" lang="en-US">
                <a:uFillTx/>
                <a:sym charset="0" typeface="Open Sans Light"/>
              </a:rPr>
              <a:t>Fourth level</a:t>
            </a:r>
          </a:p>
          <a:p>
            <a:pPr lvl="4"/>
            <a:r>
              <a:rPr dirty="0" lang="en-US">
                <a:uFillTx/>
                <a:sym charset="0" typeface="Open Sans Light"/>
              </a:rPr>
              <a:t>Fifth level</a:t>
            </a:r>
          </a:p>
        </p:txBody>
      </p:sp>
      <p:sp>
        <p:nvSpPr>
          <p:cNvPr xmlns:c="http://schemas.openxmlformats.org/drawingml/2006/chart" xmlns:pic="http://schemas.openxmlformats.org/drawingml/2006/picture" xmlns:dgm="http://schemas.openxmlformats.org/drawingml/2006/diagram" id="4100" name="Text Box 4"/>
          <p:cNvSpPr xmlns:c="http://schemas.openxmlformats.org/drawingml/2006/chart" xmlns:pic="http://schemas.openxmlformats.org/drawingml/2006/picture" xmlns:dgm="http://schemas.openxmlformats.org/drawingml/2006/diagram" txBox="1">
            <a:spLocks noChangeArrowheads="1" noGrp="1"/>
          </p:cNvSpPr>
          <p:nvPr>
            <p:ph idx="4" sz="quarter" type="sldNum"/>
          </p:nvPr>
        </p:nvSpPr>
        <p:spPr xmlns:c="http://schemas.openxmlformats.org/drawingml/2006/chart" xmlns:pic="http://schemas.openxmlformats.org/drawingml/2006/picture" xmlns:dgm="http://schemas.openxmlformats.org/drawingml/2006/diagram" bwMode="auto">
          <a:xfrm>
            <a:off x="12355513" y="9258300"/>
            <a:ext cx="268287" cy="2921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none">
            <a:prstTxWarp prst="textNoShape">
              <a:avLst/>
            </a:prstTxWarp>
          </a:bodyPr>
          <a:lstStyle>
            <a:lvl1pPr algn="r">
              <a:lnSpc>
                <a:spcPct val="100000"/>
              </a:lnSpc>
              <a:defRPr i="1" sz="1100">
                <a:solidFill>
                  <a:srgbClr val="808184"/>
                </a:solidFill>
                <a:uFillTx/>
                <a:ea charset="-128" typeface="ＭＳ Ｐゴシック"/>
                <a:sym charset="0" typeface="Open Sans Italic"/>
              </a:defRPr>
            </a:lvl1pPr>
          </a:lstStyle>
          <a:p>
            <a:fld id="{07B13FA8-BBF0-B441-BA4F-7C1227BB1D00}" type="slidenum">
              <a:rPr altLang="en-US" lang="en-US">
                <a:uFillTx/>
              </a:rPr>
              <a:pPr/>
              <a:t>‹#›</a:t>
            </a:fld>
            <a:endParaRPr altLang="en-US"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97"/>
    <p:sldLayoutId r:id="rId2" id="2147483698"/>
    <p:sldLayoutId r:id="rId3" id="2147483699"/>
    <p:sldLayoutId r:id="rId4" id="2147483700"/>
    <p:sldLayoutId r:id="rId5" id="2147483701"/>
    <p:sldLayoutId r:id="rId6" id="2147483702"/>
    <p:sldLayoutId r:id="rId7" id="2147483703"/>
    <p:sldLayoutId r:id="rId8" id="2147483704"/>
    <p:sldLayoutId r:id="rId9" id="2147483705"/>
    <p:sldLayoutId r:id="rId10" id="2147483706"/>
    <p:sldLayoutId r:id="rId11" id="2147483707"/>
  </p:sldLayoutIdLst>
  <p:transition/>
  <p:hf dt="0" ftr="0" hdr="0"/>
  <p:txStyles>
    <p:titleStyle xmlns:c="http://schemas.openxmlformats.org/drawingml/2006/chart" xmlns:pic="http://schemas.openxmlformats.org/drawingml/2006/picture" xmlns:dgm="http://schemas.openxmlformats.org/drawingml/2006/diagram">
      <a:lvl1pPr algn="l" eaLnBrk="0" fontAlgn="base" hangingPunct="0" rtl="0">
        <a:lnSpc>
          <a:spcPct val="70000"/>
        </a:lnSpc>
        <a:spcBef>
          <a:spcPct val="0"/>
        </a:spcBef>
        <a:spcAft>
          <a:spcPct val="0"/>
        </a:spcAft>
        <a:defRPr cap="all" spc="-90" sz="3600">
          <a:solidFill>
            <a:srgbClr val="00AA5B"/>
          </a:solidFill>
          <a:uFillTx/>
          <a:latin typeface="+mj-lt"/>
          <a:ea typeface="+mj-ea"/>
          <a:cs typeface="+mj-cs"/>
          <a:sym charset="0" typeface="Open Sans Extrabold"/>
        </a:defRPr>
      </a:lvl1pPr>
      <a:lvl2pPr algn="l" eaLnBrk="0" fontAlgn="base" hangingPunct="0" rtl="0">
        <a:lnSpc>
          <a:spcPct val="70000"/>
        </a:lnSpc>
        <a:spcBef>
          <a:spcPct val="0"/>
        </a:spcBef>
        <a:spcAft>
          <a:spcPct val="0"/>
        </a:spcAft>
        <a:defRPr sz="3600">
          <a:solidFill>
            <a:srgbClr val="00AA5B"/>
          </a:solidFill>
          <a:uFillTx/>
          <a:latin charset="0" typeface="Open Sans Extrabold"/>
          <a:ea charset="0" typeface="ヒラギノ角ゴ ProN W6"/>
          <a:cs charset="0" typeface="ヒラギノ角ゴ ProN W6"/>
          <a:sym charset="0" typeface="Open Sans Extrabold"/>
        </a:defRPr>
      </a:lvl2pPr>
      <a:lvl3pPr algn="l" eaLnBrk="0" fontAlgn="base" hangingPunct="0" rtl="0">
        <a:lnSpc>
          <a:spcPct val="70000"/>
        </a:lnSpc>
        <a:spcBef>
          <a:spcPct val="0"/>
        </a:spcBef>
        <a:spcAft>
          <a:spcPct val="0"/>
        </a:spcAft>
        <a:defRPr sz="3600">
          <a:solidFill>
            <a:srgbClr val="00AA5B"/>
          </a:solidFill>
          <a:uFillTx/>
          <a:latin charset="0" typeface="Open Sans Extrabold"/>
          <a:ea charset="0" typeface="ヒラギノ角ゴ ProN W6"/>
          <a:cs charset="0" typeface="ヒラギノ角ゴ ProN W6"/>
          <a:sym charset="0" typeface="Open Sans Extrabold"/>
        </a:defRPr>
      </a:lvl3pPr>
      <a:lvl4pPr algn="l" eaLnBrk="0" fontAlgn="base" hangingPunct="0" rtl="0">
        <a:lnSpc>
          <a:spcPct val="70000"/>
        </a:lnSpc>
        <a:spcBef>
          <a:spcPct val="0"/>
        </a:spcBef>
        <a:spcAft>
          <a:spcPct val="0"/>
        </a:spcAft>
        <a:defRPr sz="3600">
          <a:solidFill>
            <a:srgbClr val="00AA5B"/>
          </a:solidFill>
          <a:uFillTx/>
          <a:latin charset="0" typeface="Open Sans Extrabold"/>
          <a:ea charset="0" typeface="ヒラギノ角ゴ ProN W6"/>
          <a:cs charset="0" typeface="ヒラギノ角ゴ ProN W6"/>
          <a:sym charset="0" typeface="Open Sans Extrabold"/>
        </a:defRPr>
      </a:lvl4pPr>
      <a:lvl5pPr algn="l" eaLnBrk="0" fontAlgn="base" hangingPunct="0" rtl="0">
        <a:lnSpc>
          <a:spcPct val="70000"/>
        </a:lnSpc>
        <a:spcBef>
          <a:spcPct val="0"/>
        </a:spcBef>
        <a:spcAft>
          <a:spcPct val="0"/>
        </a:spcAft>
        <a:defRPr sz="3600">
          <a:solidFill>
            <a:srgbClr val="00AA5B"/>
          </a:solidFill>
          <a:uFillTx/>
          <a:latin charset="0" typeface="Open Sans Extrabold"/>
          <a:ea charset="0" typeface="ヒラギノ角ゴ ProN W6"/>
          <a:cs charset="0" typeface="ヒラギノ角ゴ ProN W6"/>
          <a:sym charset="0" typeface="Open Sans Extrabold"/>
        </a:defRPr>
      </a:lvl5pPr>
      <a:lvl6pPr algn="l" fontAlgn="base" marL="4572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6pPr>
      <a:lvl7pPr algn="l" fontAlgn="base" marL="9144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7pPr>
      <a:lvl8pPr algn="l" fontAlgn="base" marL="13716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8pPr>
      <a:lvl9pPr algn="l" fontAlgn="base" marL="18288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9pPr>
    </p:titleStyle>
    <p:bodyStyle xmlns:c="http://schemas.openxmlformats.org/drawingml/2006/chart" xmlns:pic="http://schemas.openxmlformats.org/drawingml/2006/picture" xmlns:dgm="http://schemas.openxmlformats.org/drawingml/2006/diagram">
      <a:lvl1pPr algn="l" eaLnBrk="0" fontAlgn="base" hangingPunct="0" indent="-342900" marL="342900" rtl="0">
        <a:lnSpc>
          <a:spcPct val="120000"/>
        </a:lnSpc>
        <a:spcBef>
          <a:spcPts val="2400"/>
        </a:spcBef>
        <a:spcAft>
          <a:spcPct val="0"/>
        </a:spcAft>
        <a:buClr>
          <a:srgbClr val="00AA5B"/>
        </a:buClr>
        <a:defRPr sz="4800">
          <a:solidFill>
            <a:schemeClr val="tx1"/>
          </a:solidFill>
          <a:uFillTx/>
          <a:latin typeface="+mn-lt"/>
          <a:ea typeface="+mn-ea"/>
          <a:cs typeface="+mn-cs"/>
          <a:sym charset="0" typeface="Open Sans Light"/>
        </a:defRPr>
      </a:lvl1pPr>
      <a:lvl2pPr algn="l" eaLnBrk="0" fontAlgn="base" hangingPunct="0" indent="-742950" marL="742950" rtl="0">
        <a:lnSpc>
          <a:spcPct val="120000"/>
        </a:lnSpc>
        <a:spcBef>
          <a:spcPts val="2400"/>
        </a:spcBef>
        <a:spcAft>
          <a:spcPct val="0"/>
        </a:spcAft>
        <a:buClr>
          <a:srgbClr val="00AA5B"/>
        </a:buClr>
        <a:defRPr sz="3600">
          <a:solidFill>
            <a:schemeClr val="tx1"/>
          </a:solidFill>
          <a:uFillTx/>
          <a:latin typeface="+mn-lt"/>
          <a:ea typeface="+mn-ea"/>
          <a:cs typeface="+mn-cs"/>
          <a:sym charset="0" typeface="Open Sans Light"/>
        </a:defRPr>
      </a:lvl2pPr>
      <a:lvl3pPr algn="l" eaLnBrk="0" fontAlgn="base" hangingPunct="0" indent="-342900" marL="342900" rtl="0">
        <a:lnSpc>
          <a:spcPct val="120000"/>
        </a:lnSpc>
        <a:spcBef>
          <a:spcPts val="1200"/>
        </a:spcBef>
        <a:spcAft>
          <a:spcPct val="0"/>
        </a:spcAft>
        <a:buClr>
          <a:srgbClr val="00AA5B"/>
        </a:buClr>
        <a:buSzPct val="100000"/>
        <a:buFont charset="0" typeface="Lucida Grande"/>
        <a:buChar char="■"/>
        <a:defRPr sz="3200">
          <a:solidFill>
            <a:schemeClr val="tx1"/>
          </a:solidFill>
          <a:uFillTx/>
          <a:latin typeface="+mn-lt"/>
          <a:ea typeface="+mn-ea"/>
          <a:cs typeface="+mn-cs"/>
          <a:sym charset="0" typeface="Open Sans Light"/>
        </a:defRPr>
      </a:lvl3pPr>
      <a:lvl4pPr algn="l" eaLnBrk="0" fontAlgn="base" hangingPunct="0" indent="-292100" marL="635000" rtl="0">
        <a:lnSpc>
          <a:spcPct val="120000"/>
        </a:lnSpc>
        <a:spcBef>
          <a:spcPts val="1200"/>
        </a:spcBef>
        <a:spcAft>
          <a:spcPct val="0"/>
        </a:spcAft>
        <a:buClr>
          <a:srgbClr val="00AA5B"/>
        </a:buClr>
        <a:buSzPct val="100000"/>
        <a:buFont charset="0" typeface="Lucida Grande"/>
        <a:buChar char="●"/>
        <a:defRPr sz="2800">
          <a:solidFill>
            <a:schemeClr val="tx1"/>
          </a:solidFill>
          <a:uFillTx/>
          <a:latin typeface="+mn-lt"/>
          <a:ea typeface="+mn-ea"/>
          <a:cs typeface="+mn-cs"/>
          <a:sym charset="0" typeface="Open Sans Light"/>
        </a:defRPr>
      </a:lvl4pPr>
      <a:lvl5pPr algn="l" eaLnBrk="0" fontAlgn="base" hangingPunct="0" indent="-317500" marL="952500" rtl="0">
        <a:lnSpc>
          <a:spcPct val="120000"/>
        </a:lnSpc>
        <a:spcBef>
          <a:spcPts val="1200"/>
        </a:spcBef>
        <a:spcAft>
          <a:spcPct val="0"/>
        </a:spcAft>
        <a:buClr>
          <a:srgbClr val="00AA5B"/>
        </a:buClr>
        <a:buSzPct val="100000"/>
        <a:buFont charset="0" typeface="Lucida Grande"/>
        <a:buChar char="-"/>
        <a:defRPr sz="2400">
          <a:solidFill>
            <a:schemeClr val="tx1"/>
          </a:solidFill>
          <a:uFillTx/>
          <a:latin typeface="+mn-lt"/>
          <a:ea typeface="+mn-ea"/>
          <a:cs typeface="+mn-cs"/>
          <a:sym charset="0" typeface="Open Sans Light"/>
        </a:defRPr>
      </a:lvl5pPr>
      <a:lvl6pPr algn="l" fontAlgn="base" indent="-317500" marL="14097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6pPr>
      <a:lvl7pPr algn="l" fontAlgn="base" indent="-317500" marL="18669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7pPr>
      <a:lvl8pPr algn="l" fontAlgn="base" indent="-317500" marL="23241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8pPr>
      <a:lvl9pPr algn="l" fontAlgn="base" indent="-317500" marL="27813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457200" eaLnBrk="1" hangingPunct="1" latinLnBrk="0" marL="0" rtl="0">
        <a:defRPr kern="1200" sz="1800">
          <a:solidFill>
            <a:schemeClr val="tx1"/>
          </a:solidFill>
          <a:uFillTx/>
          <a:latin typeface="+mn-lt"/>
          <a:ea typeface="+mn-ea"/>
          <a:cs typeface="+mn-cs"/>
        </a:defRPr>
      </a:lvl1pPr>
      <a:lvl2pPr algn="l" defTabSz="457200" eaLnBrk="1" hangingPunct="1" latinLnBrk="0" marL="457200" rtl="0">
        <a:defRPr kern="1200" sz="1800">
          <a:solidFill>
            <a:schemeClr val="tx1"/>
          </a:solidFill>
          <a:uFillTx/>
          <a:latin typeface="+mn-lt"/>
          <a:ea typeface="+mn-ea"/>
          <a:cs typeface="+mn-cs"/>
        </a:defRPr>
      </a:lvl2pPr>
      <a:lvl3pPr algn="l" defTabSz="457200" eaLnBrk="1" hangingPunct="1" latinLnBrk="0" marL="914400" rtl="0">
        <a:defRPr kern="1200" sz="1800">
          <a:solidFill>
            <a:schemeClr val="tx1"/>
          </a:solidFill>
          <a:uFillTx/>
          <a:latin typeface="+mn-lt"/>
          <a:ea typeface="+mn-ea"/>
          <a:cs typeface="+mn-cs"/>
        </a:defRPr>
      </a:lvl3pPr>
      <a:lvl4pPr algn="l" defTabSz="457200" eaLnBrk="1" hangingPunct="1" latinLnBrk="0" marL="1371600" rtl="0">
        <a:defRPr kern="1200" sz="1800">
          <a:solidFill>
            <a:schemeClr val="tx1"/>
          </a:solidFill>
          <a:uFillTx/>
          <a:latin typeface="+mn-lt"/>
          <a:ea typeface="+mn-ea"/>
          <a:cs typeface="+mn-cs"/>
        </a:defRPr>
      </a:lvl4pPr>
      <a:lvl5pPr algn="l" defTabSz="457200" eaLnBrk="1" hangingPunct="1" latinLnBrk="0" marL="1828800" rtl="0">
        <a:defRPr kern="1200" sz="1800">
          <a:solidFill>
            <a:schemeClr val="tx1"/>
          </a:solidFill>
          <a:uFillTx/>
          <a:latin typeface="+mn-lt"/>
          <a:ea typeface="+mn-ea"/>
          <a:cs typeface="+mn-cs"/>
        </a:defRPr>
      </a:lvl5pPr>
      <a:lvl6pPr algn="l" defTabSz="457200" eaLnBrk="1" hangingPunct="1" latinLnBrk="0" marL="2286000" rtl="0">
        <a:defRPr kern="1200" sz="1800">
          <a:solidFill>
            <a:schemeClr val="tx1"/>
          </a:solidFill>
          <a:uFillTx/>
          <a:latin typeface="+mn-lt"/>
          <a:ea typeface="+mn-ea"/>
          <a:cs typeface="+mn-cs"/>
        </a:defRPr>
      </a:lvl6pPr>
      <a:lvl7pPr algn="l" defTabSz="457200" eaLnBrk="1" hangingPunct="1" latinLnBrk="0" marL="2743200" rtl="0">
        <a:defRPr kern="1200" sz="1800">
          <a:solidFill>
            <a:schemeClr val="tx1"/>
          </a:solidFill>
          <a:uFillTx/>
          <a:latin typeface="+mn-lt"/>
          <a:ea typeface="+mn-ea"/>
          <a:cs typeface="+mn-cs"/>
        </a:defRPr>
      </a:lvl7pPr>
      <a:lvl8pPr algn="l" defTabSz="457200" eaLnBrk="1" hangingPunct="1" latinLnBrk="0" marL="3200400" rtl="0">
        <a:defRPr kern="1200" sz="1800">
          <a:solidFill>
            <a:schemeClr val="tx1"/>
          </a:solidFill>
          <a:uFillTx/>
          <a:latin typeface="+mn-lt"/>
          <a:ea typeface="+mn-ea"/>
          <a:cs typeface="+mn-cs"/>
        </a:defRPr>
      </a:lvl8pPr>
      <a:lvl9pPr algn="l" defTabSz="457200" eaLnBrk="1" hangingPunct="1" latinLnBrk="0" marL="3657600" rtl="0">
        <a:defRPr kern="1200" sz="1800">
          <a:solidFill>
            <a:schemeClr val="tx1"/>
          </a:solidFill>
          <a:uFillTx/>
          <a:latin typeface="+mn-lt"/>
          <a:ea typeface="+mn-ea"/>
          <a:cs typeface="+mn-cs"/>
        </a:defRPr>
      </a:lvl9pPr>
    </p:otherStyle>
  </p:txStyles>
</p:sldMaster>
</file>

<file path=ppt/slideMasters/slideMaster4.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097" name="Rectangle 1"/>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bwMode="auto">
          <a:xfrm>
            <a:off x="381000" y="304800"/>
            <a:ext cx="12242800" cy="723900"/>
          </a:xfrm>
          <a:prstGeom prst="rect">
            <a:avLst/>
          </a:prstGeom>
          <a:noFill/>
          <a:ln>
            <a:noFill/>
          </a:ln>
          <a:effectLst/>
        </p:spPr>
        <p:txBody xmlns:c="http://schemas.openxmlformats.org/drawingml/2006/chart" xmlns:pic="http://schemas.openxmlformats.org/drawingml/2006/picture" xmlns:dgm="http://schemas.openxmlformats.org/drawingml/2006/diagram">
          <a:bodyPr anchor="ctr" anchorCtr="0" bIns="0" compatLnSpc="1" lIns="0" numCol="1" rIns="0" tIns="0" vert="horz" wrap="square">
            <a:prstTxWarp prst="textNoShape">
              <a:avLst/>
            </a:prstTxWarp>
          </a:bodyPr>
          <a:lstStyle/>
          <a:p>
            <a:pPr lvl="0"/>
            <a:r>
              <a:rPr dirty="0" lang="en-US">
                <a:uFillTx/>
                <a:sym charset="0" typeface="Open Sans Extrabold"/>
              </a:rPr>
              <a:t>Click to edit Master title style</a:t>
            </a:r>
          </a:p>
        </p:txBody>
      </p:sp>
      <p:sp>
        <p:nvSpPr>
          <p:cNvPr xmlns:c="http://schemas.openxmlformats.org/drawingml/2006/chart" xmlns:pic="http://schemas.openxmlformats.org/drawingml/2006/picture" xmlns:dgm="http://schemas.openxmlformats.org/drawingml/2006/diagram" id="4098" name="Rectangle 2"/>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bwMode="auto">
          <a:xfrm>
            <a:off x="381000" y="1422400"/>
            <a:ext cx="12242800" cy="76327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0" compatLnSpc="1" lIns="0" numCol="1" rIns="0" tIns="0" vert="horz" wrap="square">
            <a:prstTxWarp prst="textNoShape">
              <a:avLst/>
            </a:prstTxWarp>
          </a:bodyPr>
          <a:lstStyle/>
          <a:p>
            <a:pPr lvl="0"/>
            <a:r>
              <a:rPr dirty="0" lang="en-US">
                <a:uFillTx/>
                <a:sym charset="0" typeface="Open Sans Light"/>
              </a:rPr>
              <a:t>Click to edit Master text styles</a:t>
            </a:r>
          </a:p>
          <a:p>
            <a:pPr lvl="1"/>
            <a:r>
              <a:rPr dirty="0" lang="en-US">
                <a:uFillTx/>
                <a:sym charset="0" typeface="Open Sans Light"/>
              </a:rPr>
              <a:t>Second level</a:t>
            </a:r>
          </a:p>
          <a:p>
            <a:pPr lvl="2"/>
            <a:r>
              <a:rPr dirty="0" lang="en-US">
                <a:uFillTx/>
                <a:sym charset="0" typeface="Open Sans Light"/>
              </a:rPr>
              <a:t>Third level</a:t>
            </a:r>
          </a:p>
          <a:p>
            <a:pPr lvl="3"/>
            <a:r>
              <a:rPr dirty="0" lang="en-US">
                <a:uFillTx/>
                <a:sym charset="0" typeface="Open Sans Light"/>
              </a:rPr>
              <a:t>Fourth level</a:t>
            </a:r>
          </a:p>
          <a:p>
            <a:pPr lvl="4"/>
            <a:r>
              <a:rPr dirty="0" lang="en-US">
                <a:uFillTx/>
                <a:sym charset="0" typeface="Open Sans Light"/>
              </a:rPr>
              <a:t>Fifth level</a:t>
            </a:r>
          </a:p>
        </p:txBody>
      </p:sp>
      <p:sp>
        <p:nvSpPr>
          <p:cNvPr xmlns:c="http://schemas.openxmlformats.org/drawingml/2006/chart" xmlns:pic="http://schemas.openxmlformats.org/drawingml/2006/picture" xmlns:dgm="http://schemas.openxmlformats.org/drawingml/2006/diagram" id="4100" name="Text Box 4"/>
          <p:cNvSpPr xmlns:c="http://schemas.openxmlformats.org/drawingml/2006/chart" xmlns:pic="http://schemas.openxmlformats.org/drawingml/2006/picture" xmlns:dgm="http://schemas.openxmlformats.org/drawingml/2006/diagram" txBox="1">
            <a:spLocks noChangeArrowheads="1" noGrp="1"/>
          </p:cNvSpPr>
          <p:nvPr>
            <p:ph idx="4" sz="quarter" type="sldNum"/>
          </p:nvPr>
        </p:nvSpPr>
        <p:spPr xmlns:c="http://schemas.openxmlformats.org/drawingml/2006/chart" xmlns:pic="http://schemas.openxmlformats.org/drawingml/2006/picture" xmlns:dgm="http://schemas.openxmlformats.org/drawingml/2006/diagram" bwMode="auto">
          <a:xfrm>
            <a:off x="12355513" y="9258300"/>
            <a:ext cx="268287" cy="2921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none">
            <a:prstTxWarp prst="textNoShape">
              <a:avLst/>
            </a:prstTxWarp>
          </a:bodyPr>
          <a:lstStyle>
            <a:lvl1pPr algn="r">
              <a:lnSpc>
                <a:spcPct val="100000"/>
              </a:lnSpc>
              <a:defRPr i="1" sz="1100">
                <a:solidFill>
                  <a:srgbClr val="808184"/>
                </a:solidFill>
                <a:uFillTx/>
                <a:ea charset="-128" typeface="ＭＳ Ｐゴシック"/>
                <a:sym charset="0" typeface="Open Sans Italic"/>
              </a:defRPr>
            </a:lvl1pPr>
          </a:lstStyle>
          <a:p>
            <a:fld id="{FB75BE4E-CEA4-F741-B03E-EE6785409833}" type="slidenum">
              <a:rPr altLang="en-US" lang="en-US">
                <a:uFillTx/>
              </a:rPr>
              <a:pPr/>
              <a:t>‹#›</a:t>
            </a:fld>
            <a:endParaRPr altLang="en-US"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733"/>
    <p:sldLayoutId r:id="rId2" id="2147483734"/>
    <p:sldLayoutId r:id="rId3" id="2147483735"/>
    <p:sldLayoutId r:id="rId4" id="2147483736"/>
    <p:sldLayoutId r:id="rId5" id="2147483737"/>
    <p:sldLayoutId r:id="rId6" id="2147483738"/>
    <p:sldLayoutId r:id="rId7" id="2147483739"/>
    <p:sldLayoutId r:id="rId8" id="2147483740"/>
    <p:sldLayoutId r:id="rId9" id="2147483741"/>
    <p:sldLayoutId r:id="rId10" id="2147483742"/>
    <p:sldLayoutId r:id="rId11" id="2147483743"/>
  </p:sldLayoutIdLst>
  <p:transition/>
  <p:hf dt="0" ftr="0" hdr="0"/>
  <p:txStyles>
    <p:titleStyle xmlns:c="http://schemas.openxmlformats.org/drawingml/2006/chart" xmlns:pic="http://schemas.openxmlformats.org/drawingml/2006/picture" xmlns:dgm="http://schemas.openxmlformats.org/drawingml/2006/diagram">
      <a:lvl1pPr algn="l" eaLnBrk="0" fontAlgn="base" hangingPunct="0" rtl="0">
        <a:lnSpc>
          <a:spcPct val="70000"/>
        </a:lnSpc>
        <a:spcBef>
          <a:spcPct val="0"/>
        </a:spcBef>
        <a:spcAft>
          <a:spcPct val="0"/>
        </a:spcAft>
        <a:defRPr cap="all" spc="-90" sz="3600">
          <a:solidFill>
            <a:schemeClr val="accent1"/>
          </a:solidFill>
          <a:uFillTx/>
          <a:latin typeface="+mj-lt"/>
          <a:ea typeface="+mj-ea"/>
          <a:cs typeface="+mj-cs"/>
          <a:sym charset="0" typeface="Open Sans Extrabold"/>
        </a:defRPr>
      </a:lvl1pPr>
      <a:lvl2pPr algn="l" eaLnBrk="0" fontAlgn="base" hangingPunct="0" rtl="0">
        <a:lnSpc>
          <a:spcPct val="70000"/>
        </a:lnSpc>
        <a:spcBef>
          <a:spcPct val="0"/>
        </a:spcBef>
        <a:spcAft>
          <a:spcPct val="0"/>
        </a:spcAft>
        <a:defRPr sz="3600">
          <a:solidFill>
            <a:schemeClr val="accent1"/>
          </a:solidFill>
          <a:uFillTx/>
          <a:latin charset="0" typeface="Open Sans Extrabold"/>
          <a:ea charset="0" typeface="ヒラギノ角ゴ ProN W6"/>
          <a:cs charset="0" typeface="ヒラギノ角ゴ ProN W6"/>
          <a:sym charset="0" typeface="Open Sans Extrabold"/>
        </a:defRPr>
      </a:lvl2pPr>
      <a:lvl3pPr algn="l" eaLnBrk="0" fontAlgn="base" hangingPunct="0" rtl="0">
        <a:lnSpc>
          <a:spcPct val="70000"/>
        </a:lnSpc>
        <a:spcBef>
          <a:spcPct val="0"/>
        </a:spcBef>
        <a:spcAft>
          <a:spcPct val="0"/>
        </a:spcAft>
        <a:defRPr sz="3600">
          <a:solidFill>
            <a:schemeClr val="accent1"/>
          </a:solidFill>
          <a:uFillTx/>
          <a:latin charset="0" typeface="Open Sans Extrabold"/>
          <a:ea charset="0" typeface="ヒラギノ角ゴ ProN W6"/>
          <a:cs charset="0" typeface="ヒラギノ角ゴ ProN W6"/>
          <a:sym charset="0" typeface="Open Sans Extrabold"/>
        </a:defRPr>
      </a:lvl3pPr>
      <a:lvl4pPr algn="l" eaLnBrk="0" fontAlgn="base" hangingPunct="0" rtl="0">
        <a:lnSpc>
          <a:spcPct val="70000"/>
        </a:lnSpc>
        <a:spcBef>
          <a:spcPct val="0"/>
        </a:spcBef>
        <a:spcAft>
          <a:spcPct val="0"/>
        </a:spcAft>
        <a:defRPr sz="3600">
          <a:solidFill>
            <a:schemeClr val="accent1"/>
          </a:solidFill>
          <a:uFillTx/>
          <a:latin charset="0" typeface="Open Sans Extrabold"/>
          <a:ea charset="0" typeface="ヒラギノ角ゴ ProN W6"/>
          <a:cs charset="0" typeface="ヒラギノ角ゴ ProN W6"/>
          <a:sym charset="0" typeface="Open Sans Extrabold"/>
        </a:defRPr>
      </a:lvl4pPr>
      <a:lvl5pPr algn="l" eaLnBrk="0" fontAlgn="base" hangingPunct="0" rtl="0">
        <a:lnSpc>
          <a:spcPct val="70000"/>
        </a:lnSpc>
        <a:spcBef>
          <a:spcPct val="0"/>
        </a:spcBef>
        <a:spcAft>
          <a:spcPct val="0"/>
        </a:spcAft>
        <a:defRPr sz="3600">
          <a:solidFill>
            <a:schemeClr val="accent1"/>
          </a:solidFill>
          <a:uFillTx/>
          <a:latin charset="0" typeface="Open Sans Extrabold"/>
          <a:ea charset="0" typeface="ヒラギノ角ゴ ProN W6"/>
          <a:cs charset="0" typeface="ヒラギノ角ゴ ProN W6"/>
          <a:sym charset="0" typeface="Open Sans Extrabold"/>
        </a:defRPr>
      </a:lvl5pPr>
      <a:lvl6pPr algn="l" fontAlgn="base" marL="4572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6pPr>
      <a:lvl7pPr algn="l" fontAlgn="base" marL="9144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7pPr>
      <a:lvl8pPr algn="l" fontAlgn="base" marL="13716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8pPr>
      <a:lvl9pPr algn="l" fontAlgn="base" marL="18288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9pPr>
    </p:titleStyle>
    <p:bodyStyle xmlns:c="http://schemas.openxmlformats.org/drawingml/2006/chart" xmlns:pic="http://schemas.openxmlformats.org/drawingml/2006/picture" xmlns:dgm="http://schemas.openxmlformats.org/drawingml/2006/diagram">
      <a:lvl1pPr algn="l" eaLnBrk="0" fontAlgn="base" hangingPunct="0" indent="-342900" marL="342900" rtl="0">
        <a:lnSpc>
          <a:spcPct val="120000"/>
        </a:lnSpc>
        <a:spcBef>
          <a:spcPts val="2400"/>
        </a:spcBef>
        <a:spcAft>
          <a:spcPct val="0"/>
        </a:spcAft>
        <a:buClr>
          <a:schemeClr val="accent1"/>
        </a:buClr>
        <a:defRPr sz="4800">
          <a:solidFill>
            <a:schemeClr val="tx1"/>
          </a:solidFill>
          <a:uFillTx/>
          <a:latin typeface="+mn-lt"/>
          <a:ea typeface="+mn-ea"/>
          <a:cs typeface="+mn-cs"/>
          <a:sym charset="0" typeface="Open Sans Light"/>
        </a:defRPr>
      </a:lvl1pPr>
      <a:lvl2pPr algn="l" eaLnBrk="0" fontAlgn="base" hangingPunct="0" indent="-742950" marL="742950" rtl="0">
        <a:lnSpc>
          <a:spcPct val="120000"/>
        </a:lnSpc>
        <a:spcBef>
          <a:spcPts val="2400"/>
        </a:spcBef>
        <a:spcAft>
          <a:spcPct val="0"/>
        </a:spcAft>
        <a:buClr>
          <a:schemeClr val="accent1"/>
        </a:buClr>
        <a:defRPr sz="3600">
          <a:solidFill>
            <a:schemeClr val="tx1"/>
          </a:solidFill>
          <a:uFillTx/>
          <a:latin typeface="+mn-lt"/>
          <a:ea typeface="+mn-ea"/>
          <a:cs typeface="+mn-cs"/>
          <a:sym charset="0" typeface="Open Sans Light"/>
        </a:defRPr>
      </a:lvl2pPr>
      <a:lvl3pPr algn="l" eaLnBrk="0" fontAlgn="base" hangingPunct="0" indent="-342900" marL="342900" rtl="0">
        <a:lnSpc>
          <a:spcPct val="120000"/>
        </a:lnSpc>
        <a:spcBef>
          <a:spcPts val="1200"/>
        </a:spcBef>
        <a:spcAft>
          <a:spcPct val="0"/>
        </a:spcAft>
        <a:buClr>
          <a:schemeClr val="accent1"/>
        </a:buClr>
        <a:buSzPct val="100000"/>
        <a:buFont charset="0" typeface="Lucida Grande"/>
        <a:buChar char="■"/>
        <a:defRPr sz="3200">
          <a:solidFill>
            <a:schemeClr val="tx1"/>
          </a:solidFill>
          <a:uFillTx/>
          <a:latin typeface="+mn-lt"/>
          <a:ea typeface="+mn-ea"/>
          <a:cs typeface="+mn-cs"/>
          <a:sym charset="0" typeface="Open Sans Light"/>
        </a:defRPr>
      </a:lvl3pPr>
      <a:lvl4pPr algn="l" eaLnBrk="0" fontAlgn="base" hangingPunct="0" indent="-292100" marL="635000" rtl="0">
        <a:lnSpc>
          <a:spcPct val="120000"/>
        </a:lnSpc>
        <a:spcBef>
          <a:spcPts val="1200"/>
        </a:spcBef>
        <a:spcAft>
          <a:spcPct val="0"/>
        </a:spcAft>
        <a:buClr>
          <a:schemeClr val="accent1"/>
        </a:buClr>
        <a:buSzPct val="100000"/>
        <a:buFont charset="0" typeface="Lucida Grande"/>
        <a:buChar char="●"/>
        <a:defRPr sz="2800">
          <a:solidFill>
            <a:schemeClr val="tx1"/>
          </a:solidFill>
          <a:uFillTx/>
          <a:latin typeface="+mn-lt"/>
          <a:ea typeface="+mn-ea"/>
          <a:cs typeface="+mn-cs"/>
          <a:sym charset="0" typeface="Open Sans Light"/>
        </a:defRPr>
      </a:lvl4pPr>
      <a:lvl5pPr algn="l" eaLnBrk="0" fontAlgn="base" hangingPunct="0" indent="-317500" marL="952500" rtl="0">
        <a:lnSpc>
          <a:spcPct val="120000"/>
        </a:lnSpc>
        <a:spcBef>
          <a:spcPts val="1200"/>
        </a:spcBef>
        <a:spcAft>
          <a:spcPct val="0"/>
        </a:spcAft>
        <a:buClr>
          <a:schemeClr val="accent1"/>
        </a:buClr>
        <a:buSzPct val="100000"/>
        <a:buFont charset="0" typeface="Lucida Grande"/>
        <a:buChar char="-"/>
        <a:defRPr sz="2400">
          <a:solidFill>
            <a:schemeClr val="tx1"/>
          </a:solidFill>
          <a:uFillTx/>
          <a:latin typeface="+mn-lt"/>
          <a:ea typeface="+mn-ea"/>
          <a:cs typeface="+mn-cs"/>
          <a:sym charset="0" typeface="Open Sans Light"/>
        </a:defRPr>
      </a:lvl5pPr>
      <a:lvl6pPr algn="l" fontAlgn="base" indent="-317500" marL="14097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6pPr>
      <a:lvl7pPr algn="l" fontAlgn="base" indent="-317500" marL="18669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7pPr>
      <a:lvl8pPr algn="l" fontAlgn="base" indent="-317500" marL="23241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8pPr>
      <a:lvl9pPr algn="l" fontAlgn="base" indent="-317500" marL="27813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457200" eaLnBrk="1" hangingPunct="1" latinLnBrk="0" marL="0" rtl="0">
        <a:defRPr kern="1200" sz="1800">
          <a:solidFill>
            <a:schemeClr val="tx1"/>
          </a:solidFill>
          <a:uFillTx/>
          <a:latin typeface="+mn-lt"/>
          <a:ea typeface="+mn-ea"/>
          <a:cs typeface="+mn-cs"/>
        </a:defRPr>
      </a:lvl1pPr>
      <a:lvl2pPr algn="l" defTabSz="457200" eaLnBrk="1" hangingPunct="1" latinLnBrk="0" marL="457200" rtl="0">
        <a:defRPr kern="1200" sz="1800">
          <a:solidFill>
            <a:schemeClr val="tx1"/>
          </a:solidFill>
          <a:uFillTx/>
          <a:latin typeface="+mn-lt"/>
          <a:ea typeface="+mn-ea"/>
          <a:cs typeface="+mn-cs"/>
        </a:defRPr>
      </a:lvl2pPr>
      <a:lvl3pPr algn="l" defTabSz="457200" eaLnBrk="1" hangingPunct="1" latinLnBrk="0" marL="914400" rtl="0">
        <a:defRPr kern="1200" sz="1800">
          <a:solidFill>
            <a:schemeClr val="tx1"/>
          </a:solidFill>
          <a:uFillTx/>
          <a:latin typeface="+mn-lt"/>
          <a:ea typeface="+mn-ea"/>
          <a:cs typeface="+mn-cs"/>
        </a:defRPr>
      </a:lvl3pPr>
      <a:lvl4pPr algn="l" defTabSz="457200" eaLnBrk="1" hangingPunct="1" latinLnBrk="0" marL="1371600" rtl="0">
        <a:defRPr kern="1200" sz="1800">
          <a:solidFill>
            <a:schemeClr val="tx1"/>
          </a:solidFill>
          <a:uFillTx/>
          <a:latin typeface="+mn-lt"/>
          <a:ea typeface="+mn-ea"/>
          <a:cs typeface="+mn-cs"/>
        </a:defRPr>
      </a:lvl4pPr>
      <a:lvl5pPr algn="l" defTabSz="457200" eaLnBrk="1" hangingPunct="1" latinLnBrk="0" marL="1828800" rtl="0">
        <a:defRPr kern="1200" sz="1800">
          <a:solidFill>
            <a:schemeClr val="tx1"/>
          </a:solidFill>
          <a:uFillTx/>
          <a:latin typeface="+mn-lt"/>
          <a:ea typeface="+mn-ea"/>
          <a:cs typeface="+mn-cs"/>
        </a:defRPr>
      </a:lvl5pPr>
      <a:lvl6pPr algn="l" defTabSz="457200" eaLnBrk="1" hangingPunct="1" latinLnBrk="0" marL="2286000" rtl="0">
        <a:defRPr kern="1200" sz="1800">
          <a:solidFill>
            <a:schemeClr val="tx1"/>
          </a:solidFill>
          <a:uFillTx/>
          <a:latin typeface="+mn-lt"/>
          <a:ea typeface="+mn-ea"/>
          <a:cs typeface="+mn-cs"/>
        </a:defRPr>
      </a:lvl6pPr>
      <a:lvl7pPr algn="l" defTabSz="457200" eaLnBrk="1" hangingPunct="1" latinLnBrk="0" marL="2743200" rtl="0">
        <a:defRPr kern="1200" sz="1800">
          <a:solidFill>
            <a:schemeClr val="tx1"/>
          </a:solidFill>
          <a:uFillTx/>
          <a:latin typeface="+mn-lt"/>
          <a:ea typeface="+mn-ea"/>
          <a:cs typeface="+mn-cs"/>
        </a:defRPr>
      </a:lvl7pPr>
      <a:lvl8pPr algn="l" defTabSz="457200" eaLnBrk="1" hangingPunct="1" latinLnBrk="0" marL="3200400" rtl="0">
        <a:defRPr kern="1200" sz="1800">
          <a:solidFill>
            <a:schemeClr val="tx1"/>
          </a:solidFill>
          <a:uFillTx/>
          <a:latin typeface="+mn-lt"/>
          <a:ea typeface="+mn-ea"/>
          <a:cs typeface="+mn-cs"/>
        </a:defRPr>
      </a:lvl8pPr>
      <a:lvl9pPr algn="l" defTabSz="457200" eaLnBrk="1" hangingPunct="1" latinLnBrk="0" marL="3657600" rtl="0">
        <a:defRPr kern="1200" sz="1800">
          <a:solidFill>
            <a:schemeClr val="tx1"/>
          </a:solidFill>
          <a:uFillTx/>
          <a:latin typeface="+mn-lt"/>
          <a:ea typeface="+mn-ea"/>
          <a:cs typeface="+mn-cs"/>
        </a:defRPr>
      </a:lvl9pPr>
    </p:otherStyle>
  </p:txStyles>
</p:sldMaster>
</file>

<file path=ppt/slideMasters/slideMaster5.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097" name="Rectangle 1"/>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bwMode="auto">
          <a:xfrm>
            <a:off x="381000" y="304800"/>
            <a:ext cx="12242800" cy="723900"/>
          </a:xfrm>
          <a:prstGeom prst="rect">
            <a:avLst/>
          </a:prstGeom>
          <a:noFill/>
          <a:ln>
            <a:noFill/>
          </a:ln>
          <a:effectLst/>
        </p:spPr>
        <p:txBody xmlns:c="http://schemas.openxmlformats.org/drawingml/2006/chart" xmlns:pic="http://schemas.openxmlformats.org/drawingml/2006/picture" xmlns:dgm="http://schemas.openxmlformats.org/drawingml/2006/diagram">
          <a:bodyPr anchor="ctr" anchorCtr="0" bIns="0" compatLnSpc="1" lIns="0" numCol="1" rIns="0" tIns="0" vert="horz" wrap="square">
            <a:prstTxWarp prst="textNoShape">
              <a:avLst/>
            </a:prstTxWarp>
          </a:bodyPr>
          <a:lstStyle/>
          <a:p>
            <a:pPr lvl="0"/>
            <a:r>
              <a:rPr dirty="0" lang="en-US">
                <a:uFillTx/>
                <a:sym charset="0" typeface="Open Sans Extrabold"/>
              </a:rPr>
              <a:t>Click to edit Master title style</a:t>
            </a:r>
          </a:p>
        </p:txBody>
      </p:sp>
      <p:sp>
        <p:nvSpPr>
          <p:cNvPr xmlns:c="http://schemas.openxmlformats.org/drawingml/2006/chart" xmlns:pic="http://schemas.openxmlformats.org/drawingml/2006/picture" xmlns:dgm="http://schemas.openxmlformats.org/drawingml/2006/diagram" id="4098" name="Rectangle 2"/>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bwMode="auto">
          <a:xfrm>
            <a:off x="381000" y="1422400"/>
            <a:ext cx="12242800" cy="76327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0" compatLnSpc="1" lIns="0" numCol="1" rIns="0" tIns="0" vert="horz" wrap="square">
            <a:prstTxWarp prst="textNoShape">
              <a:avLst/>
            </a:prstTxWarp>
          </a:bodyPr>
          <a:lstStyle/>
          <a:p>
            <a:pPr lvl="0"/>
            <a:r>
              <a:rPr dirty="0" lang="en-US">
                <a:uFillTx/>
                <a:sym charset="0" typeface="Open Sans Light"/>
              </a:rPr>
              <a:t>Click to edit Master text styles</a:t>
            </a:r>
          </a:p>
          <a:p>
            <a:pPr lvl="1"/>
            <a:r>
              <a:rPr dirty="0" lang="en-US">
                <a:uFillTx/>
                <a:sym charset="0" typeface="Open Sans Light"/>
              </a:rPr>
              <a:t>Second level</a:t>
            </a:r>
          </a:p>
          <a:p>
            <a:pPr lvl="2"/>
            <a:r>
              <a:rPr dirty="0" lang="en-US">
                <a:uFillTx/>
                <a:sym charset="0" typeface="Open Sans Light"/>
              </a:rPr>
              <a:t>Third level</a:t>
            </a:r>
          </a:p>
          <a:p>
            <a:pPr lvl="3"/>
            <a:r>
              <a:rPr dirty="0" lang="en-US">
                <a:uFillTx/>
                <a:sym charset="0" typeface="Open Sans Light"/>
              </a:rPr>
              <a:t>Fourth level</a:t>
            </a:r>
          </a:p>
          <a:p>
            <a:pPr lvl="4"/>
            <a:r>
              <a:rPr dirty="0" lang="en-US">
                <a:uFillTx/>
                <a:sym charset="0" typeface="Open Sans Light"/>
              </a:rPr>
              <a:t>Fifth level</a:t>
            </a:r>
          </a:p>
        </p:txBody>
      </p:sp>
      <p:sp>
        <p:nvSpPr>
          <p:cNvPr xmlns:c="http://schemas.openxmlformats.org/drawingml/2006/chart" xmlns:pic="http://schemas.openxmlformats.org/drawingml/2006/picture" xmlns:dgm="http://schemas.openxmlformats.org/drawingml/2006/diagram" id="4100" name="Text Box 4"/>
          <p:cNvSpPr xmlns:c="http://schemas.openxmlformats.org/drawingml/2006/chart" xmlns:pic="http://schemas.openxmlformats.org/drawingml/2006/picture" xmlns:dgm="http://schemas.openxmlformats.org/drawingml/2006/diagram" txBox="1">
            <a:spLocks noChangeArrowheads="1" noGrp="1"/>
          </p:cNvSpPr>
          <p:nvPr>
            <p:ph idx="4" sz="quarter" type="sldNum"/>
          </p:nvPr>
        </p:nvSpPr>
        <p:spPr xmlns:c="http://schemas.openxmlformats.org/drawingml/2006/chart" xmlns:pic="http://schemas.openxmlformats.org/drawingml/2006/picture" xmlns:dgm="http://schemas.openxmlformats.org/drawingml/2006/diagram" bwMode="auto">
          <a:xfrm>
            <a:off x="12355513" y="9258300"/>
            <a:ext cx="268287" cy="2921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none">
            <a:prstTxWarp prst="textNoShape">
              <a:avLst/>
            </a:prstTxWarp>
          </a:bodyPr>
          <a:lstStyle>
            <a:lvl1pPr algn="r">
              <a:lnSpc>
                <a:spcPct val="100000"/>
              </a:lnSpc>
              <a:defRPr i="1" sz="1100">
                <a:solidFill>
                  <a:srgbClr val="808184"/>
                </a:solidFill>
                <a:uFillTx/>
                <a:ea charset="-128" typeface="ＭＳ Ｐゴシック"/>
                <a:sym charset="0" typeface="Open Sans Italic"/>
              </a:defRPr>
            </a:lvl1pPr>
          </a:lstStyle>
          <a:p>
            <a:fld id="{9AFA171F-DEA9-B94D-ABA4-89B5642ACB98}" type="slidenum">
              <a:rPr altLang="en-US" lang="en-US">
                <a:uFillTx/>
              </a:rPr>
              <a:pPr/>
              <a:t>‹#›</a:t>
            </a:fld>
            <a:endParaRPr altLang="en-US"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781"/>
    <p:sldLayoutId r:id="rId2" id="2147483782"/>
    <p:sldLayoutId r:id="rId3" id="2147483783"/>
    <p:sldLayoutId r:id="rId4" id="2147483784"/>
    <p:sldLayoutId r:id="rId5" id="2147483785"/>
    <p:sldLayoutId r:id="rId6" id="2147483786"/>
    <p:sldLayoutId r:id="rId7" id="2147483787"/>
    <p:sldLayoutId r:id="rId8" id="2147483788"/>
    <p:sldLayoutId r:id="rId9" id="2147483789"/>
    <p:sldLayoutId r:id="rId10" id="2147483790"/>
    <p:sldLayoutId r:id="rId11" id="2147483791"/>
  </p:sldLayoutIdLst>
  <p:transition/>
  <p:hf dt="0" ftr="0" hdr="0"/>
  <p:txStyles>
    <p:titleStyle xmlns:c="http://schemas.openxmlformats.org/drawingml/2006/chart" xmlns:pic="http://schemas.openxmlformats.org/drawingml/2006/picture" xmlns:dgm="http://schemas.openxmlformats.org/drawingml/2006/diagram">
      <a:lvl1pPr algn="l" eaLnBrk="0" fontAlgn="base" hangingPunct="0" rtl="0">
        <a:lnSpc>
          <a:spcPct val="70000"/>
        </a:lnSpc>
        <a:spcBef>
          <a:spcPct val="0"/>
        </a:spcBef>
        <a:spcAft>
          <a:spcPct val="0"/>
        </a:spcAft>
        <a:defRPr cap="all" spc="-90" sz="3600">
          <a:solidFill>
            <a:srgbClr val="F58A33"/>
          </a:solidFill>
          <a:uFillTx/>
          <a:latin typeface="+mj-lt"/>
          <a:ea typeface="+mj-ea"/>
          <a:cs typeface="+mj-cs"/>
          <a:sym charset="0" typeface="Open Sans Extrabold"/>
        </a:defRPr>
      </a:lvl1pPr>
      <a:lvl2pPr algn="l" eaLnBrk="0" fontAlgn="base" hangingPunct="0" rtl="0">
        <a:lnSpc>
          <a:spcPct val="70000"/>
        </a:lnSpc>
        <a:spcBef>
          <a:spcPct val="0"/>
        </a:spcBef>
        <a:spcAft>
          <a:spcPct val="0"/>
        </a:spcAft>
        <a:defRPr sz="3600">
          <a:solidFill>
            <a:srgbClr val="F58A33"/>
          </a:solidFill>
          <a:uFillTx/>
          <a:latin charset="0" typeface="Open Sans Extrabold"/>
          <a:ea charset="0" typeface="ヒラギノ角ゴ ProN W6"/>
          <a:cs charset="0" typeface="ヒラギノ角ゴ ProN W6"/>
          <a:sym charset="0" typeface="Open Sans Extrabold"/>
        </a:defRPr>
      </a:lvl2pPr>
      <a:lvl3pPr algn="l" eaLnBrk="0" fontAlgn="base" hangingPunct="0" rtl="0">
        <a:lnSpc>
          <a:spcPct val="70000"/>
        </a:lnSpc>
        <a:spcBef>
          <a:spcPct val="0"/>
        </a:spcBef>
        <a:spcAft>
          <a:spcPct val="0"/>
        </a:spcAft>
        <a:defRPr sz="3600">
          <a:solidFill>
            <a:srgbClr val="F58A33"/>
          </a:solidFill>
          <a:uFillTx/>
          <a:latin charset="0" typeface="Open Sans Extrabold"/>
          <a:ea charset="0" typeface="ヒラギノ角ゴ ProN W6"/>
          <a:cs charset="0" typeface="ヒラギノ角ゴ ProN W6"/>
          <a:sym charset="0" typeface="Open Sans Extrabold"/>
        </a:defRPr>
      </a:lvl3pPr>
      <a:lvl4pPr algn="l" eaLnBrk="0" fontAlgn="base" hangingPunct="0" rtl="0">
        <a:lnSpc>
          <a:spcPct val="70000"/>
        </a:lnSpc>
        <a:spcBef>
          <a:spcPct val="0"/>
        </a:spcBef>
        <a:spcAft>
          <a:spcPct val="0"/>
        </a:spcAft>
        <a:defRPr sz="3600">
          <a:solidFill>
            <a:srgbClr val="F58A33"/>
          </a:solidFill>
          <a:uFillTx/>
          <a:latin charset="0" typeface="Open Sans Extrabold"/>
          <a:ea charset="0" typeface="ヒラギノ角ゴ ProN W6"/>
          <a:cs charset="0" typeface="ヒラギノ角ゴ ProN W6"/>
          <a:sym charset="0" typeface="Open Sans Extrabold"/>
        </a:defRPr>
      </a:lvl4pPr>
      <a:lvl5pPr algn="l" eaLnBrk="0" fontAlgn="base" hangingPunct="0" rtl="0">
        <a:lnSpc>
          <a:spcPct val="70000"/>
        </a:lnSpc>
        <a:spcBef>
          <a:spcPct val="0"/>
        </a:spcBef>
        <a:spcAft>
          <a:spcPct val="0"/>
        </a:spcAft>
        <a:defRPr sz="3600">
          <a:solidFill>
            <a:srgbClr val="F58A33"/>
          </a:solidFill>
          <a:uFillTx/>
          <a:latin charset="0" typeface="Open Sans Extrabold"/>
          <a:ea charset="0" typeface="ヒラギノ角ゴ ProN W6"/>
          <a:cs charset="0" typeface="ヒラギノ角ゴ ProN W6"/>
          <a:sym charset="0" typeface="Open Sans Extrabold"/>
        </a:defRPr>
      </a:lvl5pPr>
      <a:lvl6pPr algn="l" fontAlgn="base" marL="4572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6pPr>
      <a:lvl7pPr algn="l" fontAlgn="base" marL="9144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7pPr>
      <a:lvl8pPr algn="l" fontAlgn="base" marL="13716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8pPr>
      <a:lvl9pPr algn="l" fontAlgn="base" marL="18288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9pPr>
    </p:titleStyle>
    <p:bodyStyle xmlns:c="http://schemas.openxmlformats.org/drawingml/2006/chart" xmlns:pic="http://schemas.openxmlformats.org/drawingml/2006/picture" xmlns:dgm="http://schemas.openxmlformats.org/drawingml/2006/diagram">
      <a:lvl1pPr algn="l" eaLnBrk="0" fontAlgn="base" hangingPunct="0" indent="-342900" marL="342900" rtl="0">
        <a:lnSpc>
          <a:spcPct val="120000"/>
        </a:lnSpc>
        <a:spcBef>
          <a:spcPts val="2400"/>
        </a:spcBef>
        <a:spcAft>
          <a:spcPct val="0"/>
        </a:spcAft>
        <a:buClr>
          <a:srgbClr val="F58A33"/>
        </a:buClr>
        <a:defRPr sz="4800">
          <a:solidFill>
            <a:schemeClr val="tx1"/>
          </a:solidFill>
          <a:uFillTx/>
          <a:latin typeface="+mn-lt"/>
          <a:ea typeface="+mn-ea"/>
          <a:cs typeface="+mn-cs"/>
          <a:sym charset="0" typeface="Open Sans Light"/>
        </a:defRPr>
      </a:lvl1pPr>
      <a:lvl2pPr algn="l" eaLnBrk="0" fontAlgn="base" hangingPunct="0" indent="-742950" marL="742950" rtl="0">
        <a:lnSpc>
          <a:spcPct val="120000"/>
        </a:lnSpc>
        <a:spcBef>
          <a:spcPts val="2400"/>
        </a:spcBef>
        <a:spcAft>
          <a:spcPct val="0"/>
        </a:spcAft>
        <a:buClr>
          <a:srgbClr val="F58A33"/>
        </a:buClr>
        <a:defRPr sz="3600">
          <a:solidFill>
            <a:schemeClr val="tx1"/>
          </a:solidFill>
          <a:uFillTx/>
          <a:latin typeface="+mn-lt"/>
          <a:ea typeface="+mn-ea"/>
          <a:cs typeface="+mn-cs"/>
          <a:sym charset="0" typeface="Open Sans Light"/>
        </a:defRPr>
      </a:lvl2pPr>
      <a:lvl3pPr algn="l" eaLnBrk="0" fontAlgn="base" hangingPunct="0" indent="-342900" marL="342900" rtl="0">
        <a:lnSpc>
          <a:spcPct val="120000"/>
        </a:lnSpc>
        <a:spcBef>
          <a:spcPts val="1200"/>
        </a:spcBef>
        <a:spcAft>
          <a:spcPct val="0"/>
        </a:spcAft>
        <a:buClr>
          <a:srgbClr val="F58A33"/>
        </a:buClr>
        <a:buSzPct val="100000"/>
        <a:buFont charset="0" typeface="Lucida Grande"/>
        <a:buChar char="■"/>
        <a:defRPr sz="3200">
          <a:solidFill>
            <a:schemeClr val="tx1"/>
          </a:solidFill>
          <a:uFillTx/>
          <a:latin typeface="+mn-lt"/>
          <a:ea typeface="+mn-ea"/>
          <a:cs typeface="+mn-cs"/>
          <a:sym charset="0" typeface="Open Sans Light"/>
        </a:defRPr>
      </a:lvl3pPr>
      <a:lvl4pPr algn="l" eaLnBrk="0" fontAlgn="base" hangingPunct="0" indent="-292100" marL="635000" rtl="0">
        <a:lnSpc>
          <a:spcPct val="120000"/>
        </a:lnSpc>
        <a:spcBef>
          <a:spcPts val="1200"/>
        </a:spcBef>
        <a:spcAft>
          <a:spcPct val="0"/>
        </a:spcAft>
        <a:buClr>
          <a:srgbClr val="F58A33"/>
        </a:buClr>
        <a:buSzPct val="100000"/>
        <a:buFont charset="0" typeface="Lucida Grande"/>
        <a:buChar char="●"/>
        <a:defRPr sz="2800">
          <a:solidFill>
            <a:schemeClr val="tx1"/>
          </a:solidFill>
          <a:uFillTx/>
          <a:latin typeface="+mn-lt"/>
          <a:ea typeface="+mn-ea"/>
          <a:cs typeface="+mn-cs"/>
          <a:sym charset="0" typeface="Open Sans Light"/>
        </a:defRPr>
      </a:lvl4pPr>
      <a:lvl5pPr algn="l" eaLnBrk="0" fontAlgn="base" hangingPunct="0" indent="-317500" marL="952500" rtl="0">
        <a:lnSpc>
          <a:spcPct val="120000"/>
        </a:lnSpc>
        <a:spcBef>
          <a:spcPts val="1200"/>
        </a:spcBef>
        <a:spcAft>
          <a:spcPct val="0"/>
        </a:spcAft>
        <a:buClr>
          <a:srgbClr val="F58A33"/>
        </a:buClr>
        <a:buSzPct val="100000"/>
        <a:buFont charset="0" typeface="Lucida Grande"/>
        <a:buChar char="-"/>
        <a:defRPr sz="2400">
          <a:solidFill>
            <a:schemeClr val="tx1"/>
          </a:solidFill>
          <a:uFillTx/>
          <a:latin typeface="+mn-lt"/>
          <a:ea typeface="+mn-ea"/>
          <a:cs typeface="+mn-cs"/>
          <a:sym charset="0" typeface="Open Sans Light"/>
        </a:defRPr>
      </a:lvl5pPr>
      <a:lvl6pPr algn="l" fontAlgn="base" indent="-317500" marL="14097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6pPr>
      <a:lvl7pPr algn="l" fontAlgn="base" indent="-317500" marL="18669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7pPr>
      <a:lvl8pPr algn="l" fontAlgn="base" indent="-317500" marL="23241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8pPr>
      <a:lvl9pPr algn="l" fontAlgn="base" indent="-317500" marL="27813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457200" eaLnBrk="1" hangingPunct="1" latinLnBrk="0" marL="0" rtl="0">
        <a:defRPr kern="1200" sz="1800">
          <a:solidFill>
            <a:schemeClr val="tx1"/>
          </a:solidFill>
          <a:uFillTx/>
          <a:latin typeface="+mn-lt"/>
          <a:ea typeface="+mn-ea"/>
          <a:cs typeface="+mn-cs"/>
        </a:defRPr>
      </a:lvl1pPr>
      <a:lvl2pPr algn="l" defTabSz="457200" eaLnBrk="1" hangingPunct="1" latinLnBrk="0" marL="457200" rtl="0">
        <a:defRPr kern="1200" sz="1800">
          <a:solidFill>
            <a:schemeClr val="tx1"/>
          </a:solidFill>
          <a:uFillTx/>
          <a:latin typeface="+mn-lt"/>
          <a:ea typeface="+mn-ea"/>
          <a:cs typeface="+mn-cs"/>
        </a:defRPr>
      </a:lvl2pPr>
      <a:lvl3pPr algn="l" defTabSz="457200" eaLnBrk="1" hangingPunct="1" latinLnBrk="0" marL="914400" rtl="0">
        <a:defRPr kern="1200" sz="1800">
          <a:solidFill>
            <a:schemeClr val="tx1"/>
          </a:solidFill>
          <a:uFillTx/>
          <a:latin typeface="+mn-lt"/>
          <a:ea typeface="+mn-ea"/>
          <a:cs typeface="+mn-cs"/>
        </a:defRPr>
      </a:lvl3pPr>
      <a:lvl4pPr algn="l" defTabSz="457200" eaLnBrk="1" hangingPunct="1" latinLnBrk="0" marL="1371600" rtl="0">
        <a:defRPr kern="1200" sz="1800">
          <a:solidFill>
            <a:schemeClr val="tx1"/>
          </a:solidFill>
          <a:uFillTx/>
          <a:latin typeface="+mn-lt"/>
          <a:ea typeface="+mn-ea"/>
          <a:cs typeface="+mn-cs"/>
        </a:defRPr>
      </a:lvl4pPr>
      <a:lvl5pPr algn="l" defTabSz="457200" eaLnBrk="1" hangingPunct="1" latinLnBrk="0" marL="1828800" rtl="0">
        <a:defRPr kern="1200" sz="1800">
          <a:solidFill>
            <a:schemeClr val="tx1"/>
          </a:solidFill>
          <a:uFillTx/>
          <a:latin typeface="+mn-lt"/>
          <a:ea typeface="+mn-ea"/>
          <a:cs typeface="+mn-cs"/>
        </a:defRPr>
      </a:lvl5pPr>
      <a:lvl6pPr algn="l" defTabSz="457200" eaLnBrk="1" hangingPunct="1" latinLnBrk="0" marL="2286000" rtl="0">
        <a:defRPr kern="1200" sz="1800">
          <a:solidFill>
            <a:schemeClr val="tx1"/>
          </a:solidFill>
          <a:uFillTx/>
          <a:latin typeface="+mn-lt"/>
          <a:ea typeface="+mn-ea"/>
          <a:cs typeface="+mn-cs"/>
        </a:defRPr>
      </a:lvl6pPr>
      <a:lvl7pPr algn="l" defTabSz="457200" eaLnBrk="1" hangingPunct="1" latinLnBrk="0" marL="2743200" rtl="0">
        <a:defRPr kern="1200" sz="1800">
          <a:solidFill>
            <a:schemeClr val="tx1"/>
          </a:solidFill>
          <a:uFillTx/>
          <a:latin typeface="+mn-lt"/>
          <a:ea typeface="+mn-ea"/>
          <a:cs typeface="+mn-cs"/>
        </a:defRPr>
      </a:lvl7pPr>
      <a:lvl8pPr algn="l" defTabSz="457200" eaLnBrk="1" hangingPunct="1" latinLnBrk="0" marL="3200400" rtl="0">
        <a:defRPr kern="1200" sz="1800">
          <a:solidFill>
            <a:schemeClr val="tx1"/>
          </a:solidFill>
          <a:uFillTx/>
          <a:latin typeface="+mn-lt"/>
          <a:ea typeface="+mn-ea"/>
          <a:cs typeface="+mn-cs"/>
        </a:defRPr>
      </a:lvl8pPr>
      <a:lvl9pPr algn="l" defTabSz="457200" eaLnBrk="1" hangingPunct="1" latinLnBrk="0" marL="3657600" rtl="0">
        <a:defRPr kern="1200" sz="1800">
          <a:solidFill>
            <a:schemeClr val="tx1"/>
          </a:solidFill>
          <a:uFillTx/>
          <a:latin typeface="+mn-lt"/>
          <a:ea typeface="+mn-ea"/>
          <a:cs typeface="+mn-cs"/>
        </a:defRPr>
      </a:lvl9pPr>
    </p:otherStyle>
  </p:txStyles>
</p:sldMaster>
</file>

<file path=ppt/slideMasters/slideMaster6.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097" name="Rectangle 1"/>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bwMode="auto">
          <a:xfrm>
            <a:off x="381000" y="304800"/>
            <a:ext cx="12242800" cy="723900"/>
          </a:xfrm>
          <a:prstGeom prst="rect">
            <a:avLst/>
          </a:prstGeom>
          <a:noFill/>
          <a:ln>
            <a:noFill/>
          </a:ln>
          <a:effectLst/>
        </p:spPr>
        <p:txBody xmlns:c="http://schemas.openxmlformats.org/drawingml/2006/chart" xmlns:pic="http://schemas.openxmlformats.org/drawingml/2006/picture" xmlns:dgm="http://schemas.openxmlformats.org/drawingml/2006/diagram">
          <a:bodyPr anchor="ctr" anchorCtr="0" bIns="0" compatLnSpc="1" lIns="0" numCol="1" rIns="0" tIns="0" vert="horz" wrap="square">
            <a:prstTxWarp prst="textNoShape">
              <a:avLst/>
            </a:prstTxWarp>
          </a:bodyPr>
          <a:lstStyle/>
          <a:p>
            <a:pPr lvl="0"/>
            <a:r>
              <a:rPr dirty="0" lang="en-US">
                <a:uFillTx/>
                <a:sym charset="0" typeface="Open Sans Extrabold"/>
              </a:rPr>
              <a:t>Click to edit Master title style</a:t>
            </a:r>
          </a:p>
        </p:txBody>
      </p:sp>
      <p:sp>
        <p:nvSpPr>
          <p:cNvPr xmlns:c="http://schemas.openxmlformats.org/drawingml/2006/chart" xmlns:pic="http://schemas.openxmlformats.org/drawingml/2006/picture" xmlns:dgm="http://schemas.openxmlformats.org/drawingml/2006/diagram" id="4098" name="Rectangle 2"/>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bwMode="auto">
          <a:xfrm>
            <a:off x="381000" y="1422400"/>
            <a:ext cx="12242800" cy="76327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0" compatLnSpc="1" lIns="0" numCol="1" rIns="0" tIns="0" vert="horz" wrap="square">
            <a:prstTxWarp prst="textNoShape">
              <a:avLst/>
            </a:prstTxWarp>
          </a:bodyPr>
          <a:lstStyle/>
          <a:p>
            <a:pPr lvl="0"/>
            <a:r>
              <a:rPr dirty="0" lang="en-US">
                <a:uFillTx/>
                <a:sym charset="0" typeface="Open Sans Light"/>
              </a:rPr>
              <a:t>Click to edit Master text styles</a:t>
            </a:r>
          </a:p>
          <a:p>
            <a:pPr lvl="1"/>
            <a:r>
              <a:rPr dirty="0" lang="en-US">
                <a:uFillTx/>
                <a:sym charset="0" typeface="Open Sans Light"/>
              </a:rPr>
              <a:t>Second level</a:t>
            </a:r>
          </a:p>
          <a:p>
            <a:pPr lvl="2"/>
            <a:r>
              <a:rPr dirty="0" lang="en-US">
                <a:uFillTx/>
                <a:sym charset="0" typeface="Open Sans Light"/>
              </a:rPr>
              <a:t>Third level</a:t>
            </a:r>
          </a:p>
          <a:p>
            <a:pPr lvl="3"/>
            <a:r>
              <a:rPr dirty="0" lang="en-US">
                <a:uFillTx/>
                <a:sym charset="0" typeface="Open Sans Light"/>
              </a:rPr>
              <a:t>Fourth level</a:t>
            </a:r>
          </a:p>
          <a:p>
            <a:pPr lvl="4"/>
            <a:r>
              <a:rPr dirty="0" lang="en-US">
                <a:uFillTx/>
                <a:sym charset="0" typeface="Open Sans Light"/>
              </a:rPr>
              <a:t>Fifth level</a:t>
            </a:r>
          </a:p>
        </p:txBody>
      </p:sp>
      <p:sp>
        <p:nvSpPr>
          <p:cNvPr xmlns:c="http://schemas.openxmlformats.org/drawingml/2006/chart" xmlns:pic="http://schemas.openxmlformats.org/drawingml/2006/picture" xmlns:dgm="http://schemas.openxmlformats.org/drawingml/2006/diagram" id="4100" name="Text Box 4"/>
          <p:cNvSpPr xmlns:c="http://schemas.openxmlformats.org/drawingml/2006/chart" xmlns:pic="http://schemas.openxmlformats.org/drawingml/2006/picture" xmlns:dgm="http://schemas.openxmlformats.org/drawingml/2006/diagram" txBox="1">
            <a:spLocks noChangeArrowheads="1" noGrp="1"/>
          </p:cNvSpPr>
          <p:nvPr>
            <p:ph idx="4" sz="quarter" type="sldNum"/>
          </p:nvPr>
        </p:nvSpPr>
        <p:spPr xmlns:c="http://schemas.openxmlformats.org/drawingml/2006/chart" xmlns:pic="http://schemas.openxmlformats.org/drawingml/2006/picture" xmlns:dgm="http://schemas.openxmlformats.org/drawingml/2006/diagram" bwMode="auto">
          <a:xfrm>
            <a:off x="12355513" y="9258300"/>
            <a:ext cx="268287" cy="2921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none">
            <a:prstTxWarp prst="textNoShape">
              <a:avLst/>
            </a:prstTxWarp>
          </a:bodyPr>
          <a:lstStyle>
            <a:lvl1pPr algn="r">
              <a:lnSpc>
                <a:spcPct val="100000"/>
              </a:lnSpc>
              <a:defRPr i="1" sz="1100">
                <a:solidFill>
                  <a:srgbClr val="808184"/>
                </a:solidFill>
                <a:uFillTx/>
                <a:ea charset="-128" typeface="ＭＳ Ｐゴシック"/>
                <a:sym charset="0" typeface="Open Sans Italic"/>
              </a:defRPr>
            </a:lvl1pPr>
          </a:lstStyle>
          <a:p>
            <a:fld id="{C633ED96-B711-B948-A095-1E0F745EBCEE}" type="slidenum">
              <a:rPr altLang="en-US" lang="en-US">
                <a:uFillTx/>
              </a:rPr>
              <a:pPr/>
              <a:t>‹#›</a:t>
            </a:fld>
            <a:endParaRPr altLang="en-US"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841"/>
    <p:sldLayoutId r:id="rId2" id="2147483842"/>
    <p:sldLayoutId r:id="rId3" id="2147483843"/>
    <p:sldLayoutId r:id="rId4" id="2147483844"/>
    <p:sldLayoutId r:id="rId5" id="2147483845"/>
    <p:sldLayoutId r:id="rId6" id="2147483846"/>
    <p:sldLayoutId r:id="rId7" id="2147483847"/>
    <p:sldLayoutId r:id="rId8" id="2147483848"/>
    <p:sldLayoutId r:id="rId9" id="2147483849"/>
    <p:sldLayoutId r:id="rId10" id="2147483850"/>
    <p:sldLayoutId r:id="rId11" id="2147483851"/>
  </p:sldLayoutIdLst>
  <p:transition/>
  <p:hf dt="0" ftr="0" hdr="0"/>
  <p:txStyles>
    <p:titleStyle xmlns:c="http://schemas.openxmlformats.org/drawingml/2006/chart" xmlns:pic="http://schemas.openxmlformats.org/drawingml/2006/picture" xmlns:dgm="http://schemas.openxmlformats.org/drawingml/2006/diagram">
      <a:lvl1pPr algn="l" eaLnBrk="0" fontAlgn="base" hangingPunct="0" rtl="0">
        <a:lnSpc>
          <a:spcPct val="70000"/>
        </a:lnSpc>
        <a:spcBef>
          <a:spcPct val="0"/>
        </a:spcBef>
        <a:spcAft>
          <a:spcPct val="0"/>
        </a:spcAft>
        <a:defRPr cap="all" spc="-90" sz="3600">
          <a:solidFill>
            <a:srgbClr val="EE5BA0"/>
          </a:solidFill>
          <a:uFillTx/>
          <a:latin typeface="+mj-lt"/>
          <a:ea typeface="+mj-ea"/>
          <a:cs typeface="+mj-cs"/>
          <a:sym charset="0" typeface="Open Sans Extrabold"/>
        </a:defRPr>
      </a:lvl1pPr>
      <a:lvl2pPr algn="l" eaLnBrk="0" fontAlgn="base" hangingPunct="0" rtl="0">
        <a:lnSpc>
          <a:spcPct val="70000"/>
        </a:lnSpc>
        <a:spcBef>
          <a:spcPct val="0"/>
        </a:spcBef>
        <a:spcAft>
          <a:spcPct val="0"/>
        </a:spcAft>
        <a:defRPr sz="3600">
          <a:solidFill>
            <a:srgbClr val="EE5BA0"/>
          </a:solidFill>
          <a:uFillTx/>
          <a:latin charset="0" typeface="Open Sans Extrabold"/>
          <a:ea charset="0" typeface="ヒラギノ角ゴ ProN W6"/>
          <a:cs charset="0" typeface="ヒラギノ角ゴ ProN W6"/>
          <a:sym charset="0" typeface="Open Sans Extrabold"/>
        </a:defRPr>
      </a:lvl2pPr>
      <a:lvl3pPr algn="l" eaLnBrk="0" fontAlgn="base" hangingPunct="0" rtl="0">
        <a:lnSpc>
          <a:spcPct val="70000"/>
        </a:lnSpc>
        <a:spcBef>
          <a:spcPct val="0"/>
        </a:spcBef>
        <a:spcAft>
          <a:spcPct val="0"/>
        </a:spcAft>
        <a:defRPr sz="3600">
          <a:solidFill>
            <a:srgbClr val="EE5BA0"/>
          </a:solidFill>
          <a:uFillTx/>
          <a:latin charset="0" typeface="Open Sans Extrabold"/>
          <a:ea charset="0" typeface="ヒラギノ角ゴ ProN W6"/>
          <a:cs charset="0" typeface="ヒラギノ角ゴ ProN W6"/>
          <a:sym charset="0" typeface="Open Sans Extrabold"/>
        </a:defRPr>
      </a:lvl3pPr>
      <a:lvl4pPr algn="l" eaLnBrk="0" fontAlgn="base" hangingPunct="0" rtl="0">
        <a:lnSpc>
          <a:spcPct val="70000"/>
        </a:lnSpc>
        <a:spcBef>
          <a:spcPct val="0"/>
        </a:spcBef>
        <a:spcAft>
          <a:spcPct val="0"/>
        </a:spcAft>
        <a:defRPr sz="3600">
          <a:solidFill>
            <a:srgbClr val="EE5BA0"/>
          </a:solidFill>
          <a:uFillTx/>
          <a:latin charset="0" typeface="Open Sans Extrabold"/>
          <a:ea charset="0" typeface="ヒラギノ角ゴ ProN W6"/>
          <a:cs charset="0" typeface="ヒラギノ角ゴ ProN W6"/>
          <a:sym charset="0" typeface="Open Sans Extrabold"/>
        </a:defRPr>
      </a:lvl4pPr>
      <a:lvl5pPr algn="l" eaLnBrk="0" fontAlgn="base" hangingPunct="0" rtl="0">
        <a:lnSpc>
          <a:spcPct val="70000"/>
        </a:lnSpc>
        <a:spcBef>
          <a:spcPct val="0"/>
        </a:spcBef>
        <a:spcAft>
          <a:spcPct val="0"/>
        </a:spcAft>
        <a:defRPr sz="3600">
          <a:solidFill>
            <a:srgbClr val="EE5BA0"/>
          </a:solidFill>
          <a:uFillTx/>
          <a:latin charset="0" typeface="Open Sans Extrabold"/>
          <a:ea charset="0" typeface="ヒラギノ角ゴ ProN W6"/>
          <a:cs charset="0" typeface="ヒラギノ角ゴ ProN W6"/>
          <a:sym charset="0" typeface="Open Sans Extrabold"/>
        </a:defRPr>
      </a:lvl5pPr>
      <a:lvl6pPr algn="l" fontAlgn="base" marL="4572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6pPr>
      <a:lvl7pPr algn="l" fontAlgn="base" marL="9144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7pPr>
      <a:lvl8pPr algn="l" fontAlgn="base" marL="13716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8pPr>
      <a:lvl9pPr algn="l" fontAlgn="base" marL="18288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9pPr>
    </p:titleStyle>
    <p:bodyStyle xmlns:c="http://schemas.openxmlformats.org/drawingml/2006/chart" xmlns:pic="http://schemas.openxmlformats.org/drawingml/2006/picture" xmlns:dgm="http://schemas.openxmlformats.org/drawingml/2006/diagram">
      <a:lvl1pPr algn="l" eaLnBrk="0" fontAlgn="base" hangingPunct="0" indent="-342900" marL="342900" rtl="0">
        <a:lnSpc>
          <a:spcPct val="120000"/>
        </a:lnSpc>
        <a:spcBef>
          <a:spcPts val="2400"/>
        </a:spcBef>
        <a:spcAft>
          <a:spcPct val="0"/>
        </a:spcAft>
        <a:buClr>
          <a:srgbClr val="EE5BA0"/>
        </a:buClr>
        <a:defRPr sz="4800">
          <a:solidFill>
            <a:schemeClr val="tx1"/>
          </a:solidFill>
          <a:uFillTx/>
          <a:latin typeface="+mn-lt"/>
          <a:ea typeface="+mn-ea"/>
          <a:cs typeface="+mn-cs"/>
          <a:sym charset="0" typeface="Open Sans Light"/>
        </a:defRPr>
      </a:lvl1pPr>
      <a:lvl2pPr algn="l" eaLnBrk="0" fontAlgn="base" hangingPunct="0" indent="-742950" marL="742950" rtl="0">
        <a:lnSpc>
          <a:spcPct val="120000"/>
        </a:lnSpc>
        <a:spcBef>
          <a:spcPts val="2400"/>
        </a:spcBef>
        <a:spcAft>
          <a:spcPct val="0"/>
        </a:spcAft>
        <a:buClr>
          <a:srgbClr val="EE5BA0"/>
        </a:buClr>
        <a:defRPr sz="3600">
          <a:solidFill>
            <a:schemeClr val="tx1"/>
          </a:solidFill>
          <a:uFillTx/>
          <a:latin typeface="+mn-lt"/>
          <a:ea typeface="+mn-ea"/>
          <a:cs typeface="+mn-cs"/>
          <a:sym charset="0" typeface="Open Sans Light"/>
        </a:defRPr>
      </a:lvl2pPr>
      <a:lvl3pPr algn="l" eaLnBrk="0" fontAlgn="base" hangingPunct="0" indent="-342900" marL="342900" rtl="0">
        <a:lnSpc>
          <a:spcPct val="120000"/>
        </a:lnSpc>
        <a:spcBef>
          <a:spcPts val="1200"/>
        </a:spcBef>
        <a:spcAft>
          <a:spcPct val="0"/>
        </a:spcAft>
        <a:buClr>
          <a:srgbClr val="EE5BA0"/>
        </a:buClr>
        <a:buSzPct val="100000"/>
        <a:buFont charset="0" typeface="Lucida Grande"/>
        <a:buChar char="■"/>
        <a:defRPr sz="3200">
          <a:solidFill>
            <a:schemeClr val="tx1"/>
          </a:solidFill>
          <a:uFillTx/>
          <a:latin typeface="+mn-lt"/>
          <a:ea typeface="+mn-ea"/>
          <a:cs typeface="+mn-cs"/>
          <a:sym charset="0" typeface="Open Sans Light"/>
        </a:defRPr>
      </a:lvl3pPr>
      <a:lvl4pPr algn="l" eaLnBrk="0" fontAlgn="base" hangingPunct="0" indent="-292100" marL="635000" rtl="0">
        <a:lnSpc>
          <a:spcPct val="120000"/>
        </a:lnSpc>
        <a:spcBef>
          <a:spcPts val="1200"/>
        </a:spcBef>
        <a:spcAft>
          <a:spcPct val="0"/>
        </a:spcAft>
        <a:buClr>
          <a:srgbClr val="EE5BA0"/>
        </a:buClr>
        <a:buSzPct val="100000"/>
        <a:buFont charset="0" typeface="Lucida Grande"/>
        <a:buChar char="●"/>
        <a:defRPr sz="2800">
          <a:solidFill>
            <a:schemeClr val="tx1"/>
          </a:solidFill>
          <a:uFillTx/>
          <a:latin typeface="+mn-lt"/>
          <a:ea typeface="+mn-ea"/>
          <a:cs typeface="+mn-cs"/>
          <a:sym charset="0" typeface="Open Sans Light"/>
        </a:defRPr>
      </a:lvl4pPr>
      <a:lvl5pPr algn="l" eaLnBrk="0" fontAlgn="base" hangingPunct="0" indent="-317500" marL="952500" rtl="0">
        <a:lnSpc>
          <a:spcPct val="120000"/>
        </a:lnSpc>
        <a:spcBef>
          <a:spcPts val="1200"/>
        </a:spcBef>
        <a:spcAft>
          <a:spcPct val="0"/>
        </a:spcAft>
        <a:buClr>
          <a:srgbClr val="EE5BA0"/>
        </a:buClr>
        <a:buSzPct val="100000"/>
        <a:buFont charset="0" typeface="Lucida Grande"/>
        <a:buChar char="-"/>
        <a:defRPr sz="2400">
          <a:solidFill>
            <a:schemeClr val="tx1"/>
          </a:solidFill>
          <a:uFillTx/>
          <a:latin typeface="+mn-lt"/>
          <a:ea typeface="+mn-ea"/>
          <a:cs typeface="+mn-cs"/>
          <a:sym charset="0" typeface="Open Sans Light"/>
        </a:defRPr>
      </a:lvl5pPr>
      <a:lvl6pPr algn="l" fontAlgn="base" indent="-317500" marL="14097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6pPr>
      <a:lvl7pPr algn="l" fontAlgn="base" indent="-317500" marL="18669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7pPr>
      <a:lvl8pPr algn="l" fontAlgn="base" indent="-317500" marL="23241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8pPr>
      <a:lvl9pPr algn="l" fontAlgn="base" indent="-317500" marL="27813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457200" eaLnBrk="1" hangingPunct="1" latinLnBrk="0" marL="0" rtl="0">
        <a:defRPr kern="1200" sz="1800">
          <a:solidFill>
            <a:schemeClr val="tx1"/>
          </a:solidFill>
          <a:uFillTx/>
          <a:latin typeface="+mn-lt"/>
          <a:ea typeface="+mn-ea"/>
          <a:cs typeface="+mn-cs"/>
        </a:defRPr>
      </a:lvl1pPr>
      <a:lvl2pPr algn="l" defTabSz="457200" eaLnBrk="1" hangingPunct="1" latinLnBrk="0" marL="457200" rtl="0">
        <a:defRPr kern="1200" sz="1800">
          <a:solidFill>
            <a:schemeClr val="tx1"/>
          </a:solidFill>
          <a:uFillTx/>
          <a:latin typeface="+mn-lt"/>
          <a:ea typeface="+mn-ea"/>
          <a:cs typeface="+mn-cs"/>
        </a:defRPr>
      </a:lvl2pPr>
      <a:lvl3pPr algn="l" defTabSz="457200" eaLnBrk="1" hangingPunct="1" latinLnBrk="0" marL="914400" rtl="0">
        <a:defRPr kern="1200" sz="1800">
          <a:solidFill>
            <a:schemeClr val="tx1"/>
          </a:solidFill>
          <a:uFillTx/>
          <a:latin typeface="+mn-lt"/>
          <a:ea typeface="+mn-ea"/>
          <a:cs typeface="+mn-cs"/>
        </a:defRPr>
      </a:lvl3pPr>
      <a:lvl4pPr algn="l" defTabSz="457200" eaLnBrk="1" hangingPunct="1" latinLnBrk="0" marL="1371600" rtl="0">
        <a:defRPr kern="1200" sz="1800">
          <a:solidFill>
            <a:schemeClr val="tx1"/>
          </a:solidFill>
          <a:uFillTx/>
          <a:latin typeface="+mn-lt"/>
          <a:ea typeface="+mn-ea"/>
          <a:cs typeface="+mn-cs"/>
        </a:defRPr>
      </a:lvl4pPr>
      <a:lvl5pPr algn="l" defTabSz="457200" eaLnBrk="1" hangingPunct="1" latinLnBrk="0" marL="1828800" rtl="0">
        <a:defRPr kern="1200" sz="1800">
          <a:solidFill>
            <a:schemeClr val="tx1"/>
          </a:solidFill>
          <a:uFillTx/>
          <a:latin typeface="+mn-lt"/>
          <a:ea typeface="+mn-ea"/>
          <a:cs typeface="+mn-cs"/>
        </a:defRPr>
      </a:lvl5pPr>
      <a:lvl6pPr algn="l" defTabSz="457200" eaLnBrk="1" hangingPunct="1" latinLnBrk="0" marL="2286000" rtl="0">
        <a:defRPr kern="1200" sz="1800">
          <a:solidFill>
            <a:schemeClr val="tx1"/>
          </a:solidFill>
          <a:uFillTx/>
          <a:latin typeface="+mn-lt"/>
          <a:ea typeface="+mn-ea"/>
          <a:cs typeface="+mn-cs"/>
        </a:defRPr>
      </a:lvl6pPr>
      <a:lvl7pPr algn="l" defTabSz="457200" eaLnBrk="1" hangingPunct="1" latinLnBrk="0" marL="2743200" rtl="0">
        <a:defRPr kern="1200" sz="1800">
          <a:solidFill>
            <a:schemeClr val="tx1"/>
          </a:solidFill>
          <a:uFillTx/>
          <a:latin typeface="+mn-lt"/>
          <a:ea typeface="+mn-ea"/>
          <a:cs typeface="+mn-cs"/>
        </a:defRPr>
      </a:lvl7pPr>
      <a:lvl8pPr algn="l" defTabSz="457200" eaLnBrk="1" hangingPunct="1" latinLnBrk="0" marL="3200400" rtl="0">
        <a:defRPr kern="1200" sz="1800">
          <a:solidFill>
            <a:schemeClr val="tx1"/>
          </a:solidFill>
          <a:uFillTx/>
          <a:latin typeface="+mn-lt"/>
          <a:ea typeface="+mn-ea"/>
          <a:cs typeface="+mn-cs"/>
        </a:defRPr>
      </a:lvl8pPr>
      <a:lvl9pPr algn="l" defTabSz="457200" eaLnBrk="1" hangingPunct="1" latinLnBrk="0" marL="3657600" rtl="0">
        <a:defRPr kern="1200" sz="1800">
          <a:solidFill>
            <a:schemeClr val="tx1"/>
          </a:solidFill>
          <a:uFillTx/>
          <a:latin typeface="+mn-lt"/>
          <a:ea typeface="+mn-ea"/>
          <a:cs typeface="+mn-cs"/>
        </a:defRPr>
      </a:lvl9pPr>
    </p:otherStyle>
  </p:txStyles>
</p:sldMaster>
</file>

<file path=ppt/slideMasters/slideMaster7.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097" name="Rectangle 1"/>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bwMode="auto">
          <a:xfrm>
            <a:off x="381000" y="304800"/>
            <a:ext cx="12242800" cy="723900"/>
          </a:xfrm>
          <a:prstGeom prst="rect">
            <a:avLst/>
          </a:prstGeom>
          <a:noFill/>
          <a:ln>
            <a:noFill/>
          </a:ln>
          <a:effectLst/>
        </p:spPr>
        <p:txBody xmlns:c="http://schemas.openxmlformats.org/drawingml/2006/chart" xmlns:pic="http://schemas.openxmlformats.org/drawingml/2006/picture" xmlns:dgm="http://schemas.openxmlformats.org/drawingml/2006/diagram">
          <a:bodyPr anchor="ctr" anchorCtr="0" bIns="0" compatLnSpc="1" lIns="0" numCol="1" rIns="0" tIns="0" vert="horz" wrap="square">
            <a:prstTxWarp prst="textNoShape">
              <a:avLst/>
            </a:prstTxWarp>
          </a:bodyPr>
          <a:lstStyle/>
          <a:p>
            <a:pPr lvl="0"/>
            <a:r>
              <a:rPr dirty="0" lang="en-US">
                <a:uFillTx/>
                <a:sym charset="0" typeface="Open Sans Extrabold"/>
              </a:rPr>
              <a:t>Click to edit Master title style</a:t>
            </a:r>
          </a:p>
        </p:txBody>
      </p:sp>
      <p:sp>
        <p:nvSpPr>
          <p:cNvPr xmlns:c="http://schemas.openxmlformats.org/drawingml/2006/chart" xmlns:pic="http://schemas.openxmlformats.org/drawingml/2006/picture" xmlns:dgm="http://schemas.openxmlformats.org/drawingml/2006/diagram" id="4098" name="Rectangle 2"/>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bwMode="auto">
          <a:xfrm>
            <a:off x="381000" y="1422400"/>
            <a:ext cx="12242800" cy="76327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0" compatLnSpc="1" lIns="0" numCol="1" rIns="0" tIns="0" vert="horz" wrap="square">
            <a:prstTxWarp prst="textNoShape">
              <a:avLst/>
            </a:prstTxWarp>
          </a:bodyPr>
          <a:lstStyle/>
          <a:p>
            <a:pPr lvl="0"/>
            <a:r>
              <a:rPr dirty="0" lang="en-US">
                <a:uFillTx/>
                <a:sym charset="0" typeface="Open Sans Light"/>
              </a:rPr>
              <a:t>Click to edit Master text styles</a:t>
            </a:r>
          </a:p>
          <a:p>
            <a:pPr lvl="1"/>
            <a:r>
              <a:rPr dirty="0" lang="en-US">
                <a:uFillTx/>
                <a:sym charset="0" typeface="Open Sans Light"/>
              </a:rPr>
              <a:t>Second level</a:t>
            </a:r>
          </a:p>
          <a:p>
            <a:pPr lvl="2"/>
            <a:r>
              <a:rPr dirty="0" lang="en-US">
                <a:uFillTx/>
                <a:sym charset="0" typeface="Open Sans Light"/>
              </a:rPr>
              <a:t>Third level</a:t>
            </a:r>
          </a:p>
          <a:p>
            <a:pPr lvl="3"/>
            <a:r>
              <a:rPr dirty="0" lang="en-US">
                <a:uFillTx/>
                <a:sym charset="0" typeface="Open Sans Light"/>
              </a:rPr>
              <a:t>Fourth level</a:t>
            </a:r>
          </a:p>
          <a:p>
            <a:pPr lvl="4"/>
            <a:r>
              <a:rPr dirty="0" lang="en-US">
                <a:uFillTx/>
                <a:sym charset="0" typeface="Open Sans Light"/>
              </a:rPr>
              <a:t>Fifth level</a:t>
            </a:r>
          </a:p>
        </p:txBody>
      </p:sp>
      <p:sp>
        <p:nvSpPr>
          <p:cNvPr xmlns:c="http://schemas.openxmlformats.org/drawingml/2006/chart" xmlns:pic="http://schemas.openxmlformats.org/drawingml/2006/picture" xmlns:dgm="http://schemas.openxmlformats.org/drawingml/2006/diagram" id="4100" name="Text Box 4"/>
          <p:cNvSpPr xmlns:c="http://schemas.openxmlformats.org/drawingml/2006/chart" xmlns:pic="http://schemas.openxmlformats.org/drawingml/2006/picture" xmlns:dgm="http://schemas.openxmlformats.org/drawingml/2006/diagram" txBox="1">
            <a:spLocks noChangeArrowheads="1" noGrp="1"/>
          </p:cNvSpPr>
          <p:nvPr>
            <p:ph idx="4" sz="quarter" type="sldNum"/>
          </p:nvPr>
        </p:nvSpPr>
        <p:spPr xmlns:c="http://schemas.openxmlformats.org/drawingml/2006/chart" xmlns:pic="http://schemas.openxmlformats.org/drawingml/2006/picture" xmlns:dgm="http://schemas.openxmlformats.org/drawingml/2006/diagram" bwMode="auto">
          <a:xfrm>
            <a:off x="12355513" y="9258300"/>
            <a:ext cx="268287" cy="292100"/>
          </a:xfrm>
          <a:prstGeom prst="rect">
            <a:avLst/>
          </a:prstGeom>
          <a:noFill/>
          <a:ln>
            <a:noFill/>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none">
            <a:prstTxWarp prst="textNoShape">
              <a:avLst/>
            </a:prstTxWarp>
          </a:bodyPr>
          <a:lstStyle>
            <a:lvl1pPr algn="r">
              <a:lnSpc>
                <a:spcPct val="100000"/>
              </a:lnSpc>
              <a:defRPr i="1" sz="1100">
                <a:solidFill>
                  <a:srgbClr val="808184"/>
                </a:solidFill>
                <a:uFillTx/>
                <a:ea charset="-128" typeface="ＭＳ Ｐゴシック"/>
                <a:sym charset="0" typeface="Open Sans Italic"/>
              </a:defRPr>
            </a:lvl1pPr>
          </a:lstStyle>
          <a:p>
            <a:fld id="{BBAD469E-700A-4647-990C-B80747C4702A}" type="slidenum">
              <a:rPr altLang="en-US" lang="en-US">
                <a:uFillTx/>
              </a:rPr>
              <a:pPr/>
              <a:t>‹#›</a:t>
            </a:fld>
            <a:endParaRPr altLang="en-US"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913"/>
    <p:sldLayoutId r:id="rId2" id="2147483914"/>
    <p:sldLayoutId r:id="rId3" id="2147483915"/>
    <p:sldLayoutId r:id="rId4" id="2147483916"/>
    <p:sldLayoutId r:id="rId5" id="2147483917"/>
    <p:sldLayoutId r:id="rId6" id="2147483918"/>
    <p:sldLayoutId r:id="rId7" id="2147483919"/>
    <p:sldLayoutId r:id="rId8" id="2147483920"/>
    <p:sldLayoutId r:id="rId9" id="2147483921"/>
    <p:sldLayoutId r:id="rId10" id="2147483922"/>
    <p:sldLayoutId r:id="rId11" id="2147483923"/>
  </p:sldLayoutIdLst>
  <p:transition/>
  <p:hf dt="0" ftr="0" hdr="0"/>
  <p:txStyles>
    <p:titleStyle xmlns:c="http://schemas.openxmlformats.org/drawingml/2006/chart" xmlns:pic="http://schemas.openxmlformats.org/drawingml/2006/picture" xmlns:dgm="http://schemas.openxmlformats.org/drawingml/2006/diagram">
      <a:lvl1pPr algn="l" eaLnBrk="0" fontAlgn="base" hangingPunct="0" rtl="0">
        <a:lnSpc>
          <a:spcPct val="70000"/>
        </a:lnSpc>
        <a:spcBef>
          <a:spcPct val="0"/>
        </a:spcBef>
        <a:spcAft>
          <a:spcPct val="0"/>
        </a:spcAft>
        <a:defRPr cap="all" spc="-90" sz="3600">
          <a:solidFill>
            <a:srgbClr val="B51B58"/>
          </a:solidFill>
          <a:uFillTx/>
          <a:latin typeface="+mj-lt"/>
          <a:ea typeface="+mj-ea"/>
          <a:cs typeface="+mj-cs"/>
          <a:sym charset="0" typeface="Open Sans Extrabold"/>
        </a:defRPr>
      </a:lvl1pPr>
      <a:lvl2pPr algn="l" eaLnBrk="0" fontAlgn="base" hangingPunct="0" rtl="0">
        <a:lnSpc>
          <a:spcPct val="70000"/>
        </a:lnSpc>
        <a:spcBef>
          <a:spcPct val="0"/>
        </a:spcBef>
        <a:spcAft>
          <a:spcPct val="0"/>
        </a:spcAft>
        <a:defRPr sz="3600">
          <a:solidFill>
            <a:srgbClr val="B51B58"/>
          </a:solidFill>
          <a:uFillTx/>
          <a:latin charset="0" typeface="Open Sans Extrabold"/>
          <a:ea charset="0" typeface="ヒラギノ角ゴ ProN W6"/>
          <a:cs charset="0" typeface="ヒラギノ角ゴ ProN W6"/>
          <a:sym charset="0" typeface="Open Sans Extrabold"/>
        </a:defRPr>
      </a:lvl2pPr>
      <a:lvl3pPr algn="l" eaLnBrk="0" fontAlgn="base" hangingPunct="0" rtl="0">
        <a:lnSpc>
          <a:spcPct val="70000"/>
        </a:lnSpc>
        <a:spcBef>
          <a:spcPct val="0"/>
        </a:spcBef>
        <a:spcAft>
          <a:spcPct val="0"/>
        </a:spcAft>
        <a:defRPr sz="3600">
          <a:solidFill>
            <a:srgbClr val="B51B58"/>
          </a:solidFill>
          <a:uFillTx/>
          <a:latin charset="0" typeface="Open Sans Extrabold"/>
          <a:ea charset="0" typeface="ヒラギノ角ゴ ProN W6"/>
          <a:cs charset="0" typeface="ヒラギノ角ゴ ProN W6"/>
          <a:sym charset="0" typeface="Open Sans Extrabold"/>
        </a:defRPr>
      </a:lvl3pPr>
      <a:lvl4pPr algn="l" eaLnBrk="0" fontAlgn="base" hangingPunct="0" rtl="0">
        <a:lnSpc>
          <a:spcPct val="70000"/>
        </a:lnSpc>
        <a:spcBef>
          <a:spcPct val="0"/>
        </a:spcBef>
        <a:spcAft>
          <a:spcPct val="0"/>
        </a:spcAft>
        <a:defRPr sz="3600">
          <a:solidFill>
            <a:srgbClr val="B51B58"/>
          </a:solidFill>
          <a:uFillTx/>
          <a:latin charset="0" typeface="Open Sans Extrabold"/>
          <a:ea charset="0" typeface="ヒラギノ角ゴ ProN W6"/>
          <a:cs charset="0" typeface="ヒラギノ角ゴ ProN W6"/>
          <a:sym charset="0" typeface="Open Sans Extrabold"/>
        </a:defRPr>
      </a:lvl4pPr>
      <a:lvl5pPr algn="l" eaLnBrk="0" fontAlgn="base" hangingPunct="0" rtl="0">
        <a:lnSpc>
          <a:spcPct val="70000"/>
        </a:lnSpc>
        <a:spcBef>
          <a:spcPct val="0"/>
        </a:spcBef>
        <a:spcAft>
          <a:spcPct val="0"/>
        </a:spcAft>
        <a:defRPr sz="3600">
          <a:solidFill>
            <a:srgbClr val="B51B58"/>
          </a:solidFill>
          <a:uFillTx/>
          <a:latin charset="0" typeface="Open Sans Extrabold"/>
          <a:ea charset="0" typeface="ヒラギノ角ゴ ProN W6"/>
          <a:cs charset="0" typeface="ヒラギノ角ゴ ProN W6"/>
          <a:sym charset="0" typeface="Open Sans Extrabold"/>
        </a:defRPr>
      </a:lvl5pPr>
      <a:lvl6pPr algn="l" fontAlgn="base" marL="4572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6pPr>
      <a:lvl7pPr algn="l" fontAlgn="base" marL="9144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7pPr>
      <a:lvl8pPr algn="l" fontAlgn="base" marL="13716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8pPr>
      <a:lvl9pPr algn="l" fontAlgn="base" marL="1828800" rtl="0">
        <a:lnSpc>
          <a:spcPct val="70000"/>
        </a:lnSpc>
        <a:spcBef>
          <a:spcPct val="0"/>
        </a:spcBef>
        <a:spcAft>
          <a:spcPct val="0"/>
        </a:spcAft>
        <a:defRPr sz="3600">
          <a:solidFill>
            <a:schemeClr val="tx1"/>
          </a:solidFill>
          <a:uFillTx/>
          <a:latin charset="0" typeface="Open Sans Extrabold"/>
          <a:ea charset="0" typeface="ヒラギノ角ゴ ProN W6"/>
          <a:cs charset="0" typeface="ヒラギノ角ゴ ProN W6"/>
          <a:sym charset="0" typeface="Open Sans Extrabold"/>
        </a:defRPr>
      </a:lvl9pPr>
    </p:titleStyle>
    <p:bodyStyle xmlns:c="http://schemas.openxmlformats.org/drawingml/2006/chart" xmlns:pic="http://schemas.openxmlformats.org/drawingml/2006/picture" xmlns:dgm="http://schemas.openxmlformats.org/drawingml/2006/diagram">
      <a:lvl1pPr algn="l" eaLnBrk="0" fontAlgn="base" hangingPunct="0" indent="-342900" marL="342900" rtl="0">
        <a:lnSpc>
          <a:spcPct val="120000"/>
        </a:lnSpc>
        <a:spcBef>
          <a:spcPts val="2400"/>
        </a:spcBef>
        <a:spcAft>
          <a:spcPct val="0"/>
        </a:spcAft>
        <a:buClr>
          <a:srgbClr val="B51B58"/>
        </a:buClr>
        <a:defRPr sz="4800">
          <a:solidFill>
            <a:schemeClr val="tx1"/>
          </a:solidFill>
          <a:uFillTx/>
          <a:latin typeface="+mn-lt"/>
          <a:ea typeface="+mn-ea"/>
          <a:cs typeface="+mn-cs"/>
          <a:sym charset="0" typeface="Open Sans Light"/>
        </a:defRPr>
      </a:lvl1pPr>
      <a:lvl2pPr algn="l" eaLnBrk="0" fontAlgn="base" hangingPunct="0" indent="-742950" marL="742950" rtl="0">
        <a:lnSpc>
          <a:spcPct val="120000"/>
        </a:lnSpc>
        <a:spcBef>
          <a:spcPts val="2400"/>
        </a:spcBef>
        <a:spcAft>
          <a:spcPct val="0"/>
        </a:spcAft>
        <a:buClr>
          <a:srgbClr val="B51B58"/>
        </a:buClr>
        <a:defRPr sz="3600">
          <a:solidFill>
            <a:schemeClr val="tx1"/>
          </a:solidFill>
          <a:uFillTx/>
          <a:latin typeface="+mn-lt"/>
          <a:ea typeface="+mn-ea"/>
          <a:cs typeface="+mn-cs"/>
          <a:sym charset="0" typeface="Open Sans Light"/>
        </a:defRPr>
      </a:lvl2pPr>
      <a:lvl3pPr algn="l" eaLnBrk="0" fontAlgn="base" hangingPunct="0" indent="-342900" marL="342900" rtl="0">
        <a:lnSpc>
          <a:spcPct val="120000"/>
        </a:lnSpc>
        <a:spcBef>
          <a:spcPts val="1200"/>
        </a:spcBef>
        <a:spcAft>
          <a:spcPct val="0"/>
        </a:spcAft>
        <a:buClr>
          <a:srgbClr val="B51B58"/>
        </a:buClr>
        <a:buSzPct val="100000"/>
        <a:buFont charset="0" typeface="Lucida Grande"/>
        <a:buChar char="■"/>
        <a:defRPr sz="3200">
          <a:solidFill>
            <a:schemeClr val="tx1"/>
          </a:solidFill>
          <a:uFillTx/>
          <a:latin typeface="+mn-lt"/>
          <a:ea typeface="+mn-ea"/>
          <a:cs typeface="+mn-cs"/>
          <a:sym charset="0" typeface="Open Sans Light"/>
        </a:defRPr>
      </a:lvl3pPr>
      <a:lvl4pPr algn="l" eaLnBrk="0" fontAlgn="base" hangingPunct="0" indent="-292100" marL="635000" rtl="0">
        <a:lnSpc>
          <a:spcPct val="120000"/>
        </a:lnSpc>
        <a:spcBef>
          <a:spcPts val="1200"/>
        </a:spcBef>
        <a:spcAft>
          <a:spcPct val="0"/>
        </a:spcAft>
        <a:buClr>
          <a:srgbClr val="B51B58"/>
        </a:buClr>
        <a:buSzPct val="100000"/>
        <a:buFont charset="0" typeface="Lucida Grande"/>
        <a:buChar char="●"/>
        <a:defRPr sz="2800">
          <a:solidFill>
            <a:schemeClr val="tx1"/>
          </a:solidFill>
          <a:uFillTx/>
          <a:latin typeface="+mn-lt"/>
          <a:ea typeface="+mn-ea"/>
          <a:cs typeface="+mn-cs"/>
          <a:sym charset="0" typeface="Open Sans Light"/>
        </a:defRPr>
      </a:lvl4pPr>
      <a:lvl5pPr algn="l" eaLnBrk="0" fontAlgn="base" hangingPunct="0" indent="-317500" marL="952500" rtl="0">
        <a:lnSpc>
          <a:spcPct val="120000"/>
        </a:lnSpc>
        <a:spcBef>
          <a:spcPts val="1200"/>
        </a:spcBef>
        <a:spcAft>
          <a:spcPct val="0"/>
        </a:spcAft>
        <a:buClr>
          <a:srgbClr val="B51B58"/>
        </a:buClr>
        <a:buSzPct val="100000"/>
        <a:buFont charset="0" typeface="Lucida Grande"/>
        <a:buChar char="-"/>
        <a:defRPr sz="2400">
          <a:solidFill>
            <a:schemeClr val="tx1"/>
          </a:solidFill>
          <a:uFillTx/>
          <a:latin typeface="+mn-lt"/>
          <a:ea typeface="+mn-ea"/>
          <a:cs typeface="+mn-cs"/>
          <a:sym charset="0" typeface="Open Sans Light"/>
        </a:defRPr>
      </a:lvl5pPr>
      <a:lvl6pPr algn="l" fontAlgn="base" indent="-317500" marL="14097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6pPr>
      <a:lvl7pPr algn="l" fontAlgn="base" indent="-317500" marL="18669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7pPr>
      <a:lvl8pPr algn="l" fontAlgn="base" indent="-317500" marL="23241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8pPr>
      <a:lvl9pPr algn="l" fontAlgn="base" indent="-317500" marL="2781300" rtl="0">
        <a:spcBef>
          <a:spcPts val="1200"/>
        </a:spcBef>
        <a:spcAft>
          <a:spcPct val="0"/>
        </a:spcAft>
        <a:buSzPct val="100000"/>
        <a:buFont charset="0" typeface="Lucida Grande"/>
        <a:buChar char="-"/>
        <a:defRPr sz="1400">
          <a:solidFill>
            <a:schemeClr val="tx1"/>
          </a:solidFill>
          <a:uFillTx/>
          <a:latin typeface="+mn-lt"/>
          <a:ea typeface="+mn-ea"/>
          <a:cs typeface="+mn-cs"/>
          <a:sym charset="0" typeface="Open Sans Light"/>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457200" eaLnBrk="1" hangingPunct="1" latinLnBrk="0" marL="0" rtl="0">
        <a:defRPr kern="1200" sz="1800">
          <a:solidFill>
            <a:schemeClr val="tx1"/>
          </a:solidFill>
          <a:uFillTx/>
          <a:latin typeface="+mn-lt"/>
          <a:ea typeface="+mn-ea"/>
          <a:cs typeface="+mn-cs"/>
        </a:defRPr>
      </a:lvl1pPr>
      <a:lvl2pPr algn="l" defTabSz="457200" eaLnBrk="1" hangingPunct="1" latinLnBrk="0" marL="457200" rtl="0">
        <a:defRPr kern="1200" sz="1800">
          <a:solidFill>
            <a:schemeClr val="tx1"/>
          </a:solidFill>
          <a:uFillTx/>
          <a:latin typeface="+mn-lt"/>
          <a:ea typeface="+mn-ea"/>
          <a:cs typeface="+mn-cs"/>
        </a:defRPr>
      </a:lvl2pPr>
      <a:lvl3pPr algn="l" defTabSz="457200" eaLnBrk="1" hangingPunct="1" latinLnBrk="0" marL="914400" rtl="0">
        <a:defRPr kern="1200" sz="1800">
          <a:solidFill>
            <a:schemeClr val="tx1"/>
          </a:solidFill>
          <a:uFillTx/>
          <a:latin typeface="+mn-lt"/>
          <a:ea typeface="+mn-ea"/>
          <a:cs typeface="+mn-cs"/>
        </a:defRPr>
      </a:lvl3pPr>
      <a:lvl4pPr algn="l" defTabSz="457200" eaLnBrk="1" hangingPunct="1" latinLnBrk="0" marL="1371600" rtl="0">
        <a:defRPr kern="1200" sz="1800">
          <a:solidFill>
            <a:schemeClr val="tx1"/>
          </a:solidFill>
          <a:uFillTx/>
          <a:latin typeface="+mn-lt"/>
          <a:ea typeface="+mn-ea"/>
          <a:cs typeface="+mn-cs"/>
        </a:defRPr>
      </a:lvl4pPr>
      <a:lvl5pPr algn="l" defTabSz="457200" eaLnBrk="1" hangingPunct="1" latinLnBrk="0" marL="1828800" rtl="0">
        <a:defRPr kern="1200" sz="1800">
          <a:solidFill>
            <a:schemeClr val="tx1"/>
          </a:solidFill>
          <a:uFillTx/>
          <a:latin typeface="+mn-lt"/>
          <a:ea typeface="+mn-ea"/>
          <a:cs typeface="+mn-cs"/>
        </a:defRPr>
      </a:lvl5pPr>
      <a:lvl6pPr algn="l" defTabSz="457200" eaLnBrk="1" hangingPunct="1" latinLnBrk="0" marL="2286000" rtl="0">
        <a:defRPr kern="1200" sz="1800">
          <a:solidFill>
            <a:schemeClr val="tx1"/>
          </a:solidFill>
          <a:uFillTx/>
          <a:latin typeface="+mn-lt"/>
          <a:ea typeface="+mn-ea"/>
          <a:cs typeface="+mn-cs"/>
        </a:defRPr>
      </a:lvl6pPr>
      <a:lvl7pPr algn="l" defTabSz="457200" eaLnBrk="1" hangingPunct="1" latinLnBrk="0" marL="2743200" rtl="0">
        <a:defRPr kern="1200" sz="1800">
          <a:solidFill>
            <a:schemeClr val="tx1"/>
          </a:solidFill>
          <a:uFillTx/>
          <a:latin typeface="+mn-lt"/>
          <a:ea typeface="+mn-ea"/>
          <a:cs typeface="+mn-cs"/>
        </a:defRPr>
      </a:lvl7pPr>
      <a:lvl8pPr algn="l" defTabSz="457200" eaLnBrk="1" hangingPunct="1" latinLnBrk="0" marL="3200400" rtl="0">
        <a:defRPr kern="1200" sz="1800">
          <a:solidFill>
            <a:schemeClr val="tx1"/>
          </a:solidFill>
          <a:uFillTx/>
          <a:latin typeface="+mn-lt"/>
          <a:ea typeface="+mn-ea"/>
          <a:cs typeface="+mn-cs"/>
        </a:defRPr>
      </a:lvl8pPr>
      <a:lvl9pPr algn="l" defTabSz="457200" eaLnBrk="1" hangingPunct="1" latinLnBrk="0" marL="3657600" rtl="0">
        <a:defRPr kern="1200" sz="18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5.xml" Type="http://schemas.openxmlformats.org/officeDocument/2006/relationships/slideLayout"></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1.png" Type="http://schemas.openxmlformats.org/officeDocument/2006/relationships/image"></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2.png" Type="http://schemas.openxmlformats.org/officeDocument/2006/relationships/image"></Relationship><Relationship Id="rId3" Target="../media/image13.png" Type="http://schemas.openxmlformats.org/officeDocument/2006/relationships/image"></Relationship></Relationships>
</file>

<file path=ppt/slides/_rels/slide12.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4.png" Type="http://schemas.openxmlformats.org/officeDocument/2006/relationships/image"></Relationship><Relationship Id="rId3" Target="../media/image15.png" Type="http://schemas.openxmlformats.org/officeDocument/2006/relationships/image"></Relationship></Relationships>
</file>

<file path=ppt/slides/_rels/slide13.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6.png" Type="http://schemas.openxmlformats.org/officeDocument/2006/relationships/image"></Relationship></Relationships>
</file>

<file path=ppt/slides/_rels/slide1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7.png" Type="http://schemas.openxmlformats.org/officeDocument/2006/relationships/image"></Relationship><Relationship Id="rId3" Target="../media/image18.png" Type="http://schemas.openxmlformats.org/officeDocument/2006/relationships/image"></Relationship></Relationships>
</file>

<file path=ppt/slides/_rels/slide15.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9.png" Type="http://schemas.openxmlformats.org/officeDocument/2006/relationships/image"></Relationship></Relationships>
</file>

<file path=ppt/slides/_rels/slide1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xml" Type="http://schemas.openxmlformats.org/officeDocument/2006/relationships/notesSlide"></Relationship><Relationship Id="rId3" Target="../media/image20.png" Type="http://schemas.openxmlformats.org/officeDocument/2006/relationships/image"></Relationship><Relationship Id="rId4" Target="http://continuousdelivery.com/2010/09/deployment-pipeline-anti-patterns/" TargetMode="External" Type="http://schemas.openxmlformats.org/officeDocument/2006/relationships/hyperlink"></Relationship></Relationships>
</file>

<file path=ppt/slides/_rels/slide1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xml" Type="http://schemas.openxmlformats.org/officeDocument/2006/relationships/notesSlide"></Relationship><Relationship Id="rId3" Target="../media/image21.png" Type="http://schemas.openxmlformats.org/officeDocument/2006/relationships/image"></Relationship><Relationship Id="rId4" Target="http://continuousdelivery.com/2010/09/deployment-pipeline-anti-patterns/" TargetMode="External" Type="http://schemas.openxmlformats.org/officeDocument/2006/relationships/hyperlink"></Relationship></Relationships>
</file>

<file path=ppt/slides/_rels/slide1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9.xml.rels><?xml version="1.0" standalone="yes" ?><Relationships xmlns="http://schemas.openxmlformats.org/package/2006/relationships"><Relationship Id="rId1" Target="../slideLayouts/slideLayout11.xml" Type="http://schemas.openxmlformats.org/officeDocument/2006/relationships/slideLayout"></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 Id="rId2" Target="http://localhost:8153/" TargetMode="External" Type="http://schemas.openxmlformats.org/officeDocument/2006/relationships/hyperlink"></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3.png" Type="http://schemas.openxmlformats.org/officeDocument/2006/relationships/image"></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4.png" Type="http://schemas.openxmlformats.org/officeDocument/2006/relationships/image"></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5.png" Type="http://schemas.openxmlformats.org/officeDocument/2006/relationships/image"></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6.png" Type="http://schemas.openxmlformats.org/officeDocument/2006/relationships/image"></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7.png" Type="http://schemas.openxmlformats.org/officeDocument/2006/relationships/image"></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8.png" Type="http://schemas.openxmlformats.org/officeDocument/2006/relationships/image"></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9.png" Type="http://schemas.openxmlformats.org/officeDocument/2006/relationships/image"></Relationship><Relationship Id="rId3" Target="../media/image10.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289" name="Rectangle 1"/>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a:xfrm>
            <a:off x="697794" y="1866194"/>
            <a:ext cx="11925300" cy="5651500"/>
          </a:xfrm>
        </p:spPr>
        <p:txBody xmlns:c="http://schemas.openxmlformats.org/drawingml/2006/chart" xmlns:pic="http://schemas.openxmlformats.org/drawingml/2006/picture" xmlns:dgm="http://schemas.openxmlformats.org/drawingml/2006/diagram">
          <a:bodyPr/>
          <a:lstStyle/>
          <a:p>
            <a:pPr>
              <a:defRPr>
                <a:uFillTx/>
              </a:defRPr>
            </a:pPr>
            <a:r>
              <a:rPr dirty="0" lang="en-US">
                <a:uFillTx/>
              </a:rPr>
              <a:t>Creating a Continuous Delivery Pipeline</a:t>
            </a:r>
            <a:endParaRPr dirty="0" lang="en-US" smtClean="0">
              <a:uFillTx/>
            </a:endParaRPr>
          </a:p>
        </p:txBody>
      </p:sp>
      <p:sp>
        <p:nvSpPr>
          <p:cNvPr xmlns:c="http://schemas.openxmlformats.org/drawingml/2006/chart" xmlns:pic="http://schemas.openxmlformats.org/drawingml/2006/picture" xmlns:dgm="http://schemas.openxmlformats.org/drawingml/2006/diagram" id="12290" name="Rectangle 2"/>
          <p:cNvSpPr xmlns:c="http://schemas.openxmlformats.org/drawingml/2006/chart" xmlns:pic="http://schemas.openxmlformats.org/drawingml/2006/picture" xmlns:dgm="http://schemas.openxmlformats.org/drawingml/2006/diagram">
            <a:spLocks noChangeArrowheads="1" noGrp="1"/>
          </p:cNvSpPr>
          <p:nvPr>
            <p:ph idx="1"/>
          </p:nvPr>
        </p:nvSpPr>
        <p:spPr xmlns:c="http://schemas.openxmlformats.org/drawingml/2006/chart" xmlns:pic="http://schemas.openxmlformats.org/drawingml/2006/picture" xmlns:dgm="http://schemas.openxmlformats.org/drawingml/2006/diagram">
          <a:xfrm>
            <a:off x="691444" y="8355190"/>
            <a:ext cx="11938000" cy="1143000"/>
          </a:xfrm>
        </p:spPr>
        <p:txBody xmlns:c="http://schemas.openxmlformats.org/drawingml/2006/chart" xmlns:pic="http://schemas.openxmlformats.org/drawingml/2006/picture" xmlns:dgm="http://schemas.openxmlformats.org/drawingml/2006/diagram">
          <a:bodyPr/>
          <a:lstStyle/>
          <a:p>
            <a:pPr eaLnBrk="1" hangingPunct="1" indent="0" marL="0">
              <a:defRPr>
                <a:uFillTx/>
              </a:defRPr>
            </a:pPr>
            <a:r>
              <a:rPr dirty="0" lang="en-US" smtClean="0">
                <a:uFillTx/>
              </a:rPr>
              <a:t>Ken Mugrage - @</a:t>
            </a:r>
            <a:r>
              <a:rPr dirty="0" err="1" lang="en-US" smtClean="0">
                <a:uFillTx/>
              </a:rPr>
              <a:t>kmugrage</a:t>
            </a:r>
            <a:endParaRPr dirty="0" lang="en-US" smtClean="0">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eaLnBrk="0" hangingPunct="0">
              <a:defRPr sz="2400">
                <a:solidFill>
                  <a:srgbClr val="000000"/>
                </a:solidFill>
                <a:uFillTx/>
                <a:latin charset="0" typeface="Open Sans Light"/>
                <a:ea charset="-128" typeface="ヒラギノ角ゴ ProN W3"/>
                <a:sym charset="0" typeface="Open Sans Light"/>
              </a:defRPr>
            </a:lvl1pPr>
            <a:lvl2pPr eaLnBrk="0" hangingPunct="0" indent="-285750" marL="742950">
              <a:defRPr sz="2400">
                <a:solidFill>
                  <a:srgbClr val="000000"/>
                </a:solidFill>
                <a:uFillTx/>
                <a:latin charset="0" typeface="Open Sans Light"/>
                <a:ea charset="-128" typeface="ヒラギノ角ゴ ProN W3"/>
                <a:sym charset="0" typeface="Open Sans Light"/>
              </a:defRPr>
            </a:lvl2pPr>
            <a:lvl3pPr eaLnBrk="0" hangingPunct="0" indent="-228600" marL="1143000">
              <a:defRPr sz="2400">
                <a:solidFill>
                  <a:srgbClr val="000000"/>
                </a:solidFill>
                <a:uFillTx/>
                <a:latin charset="0" typeface="Open Sans Light"/>
                <a:ea charset="-128" typeface="ヒラギノ角ゴ ProN W3"/>
                <a:sym charset="0" typeface="Open Sans Light"/>
              </a:defRPr>
            </a:lvl3pPr>
            <a:lvl4pPr eaLnBrk="0" hangingPunct="0" indent="-228600" marL="1600200">
              <a:defRPr sz="2400">
                <a:solidFill>
                  <a:srgbClr val="000000"/>
                </a:solidFill>
                <a:uFillTx/>
                <a:latin charset="0" typeface="Open Sans Light"/>
                <a:ea charset="-128" typeface="ヒラギノ角ゴ ProN W3"/>
                <a:sym charset="0" typeface="Open Sans Light"/>
              </a:defRPr>
            </a:lvl4pPr>
            <a:lvl5pPr eaLnBrk="0" hangingPunct="0" indent="-228600" marL="2057400">
              <a:defRPr sz="2400">
                <a:solidFill>
                  <a:srgbClr val="000000"/>
                </a:solidFill>
                <a:uFillTx/>
                <a:latin charset="0" typeface="Open Sans Light"/>
                <a:ea charset="-128" typeface="ヒラギノ角ゴ ProN W3"/>
                <a:sym charset="0" typeface="Open Sans Light"/>
              </a:defRPr>
            </a:lvl5pPr>
            <a:lvl6pPr algn="ctr" eaLnBrk="0" fontAlgn="base" hangingPunct="0" indent="-228600" marL="2514600">
              <a:lnSpc>
                <a:spcPct val="90000"/>
              </a:lnSpc>
              <a:spcBef>
                <a:spcPct val="0"/>
              </a:spcBef>
              <a:spcAft>
                <a:spcPct val="0"/>
              </a:spcAft>
              <a:defRPr sz="2400">
                <a:solidFill>
                  <a:srgbClr val="000000"/>
                </a:solidFill>
                <a:uFillTx/>
                <a:latin charset="0" typeface="Open Sans Light"/>
                <a:ea charset="-128" typeface="ヒラギノ角ゴ ProN W3"/>
                <a:sym charset="0" typeface="Open Sans Light"/>
              </a:defRPr>
            </a:lvl6pPr>
            <a:lvl7pPr algn="ctr" eaLnBrk="0" fontAlgn="base" hangingPunct="0" indent="-228600" marL="2971800">
              <a:lnSpc>
                <a:spcPct val="90000"/>
              </a:lnSpc>
              <a:spcBef>
                <a:spcPct val="0"/>
              </a:spcBef>
              <a:spcAft>
                <a:spcPct val="0"/>
              </a:spcAft>
              <a:defRPr sz="2400">
                <a:solidFill>
                  <a:srgbClr val="000000"/>
                </a:solidFill>
                <a:uFillTx/>
                <a:latin charset="0" typeface="Open Sans Light"/>
                <a:ea charset="-128" typeface="ヒラギノ角ゴ ProN W3"/>
                <a:sym charset="0" typeface="Open Sans Light"/>
              </a:defRPr>
            </a:lvl7pPr>
            <a:lvl8pPr algn="ctr" eaLnBrk="0" fontAlgn="base" hangingPunct="0" indent="-228600" marL="3429000">
              <a:lnSpc>
                <a:spcPct val="90000"/>
              </a:lnSpc>
              <a:spcBef>
                <a:spcPct val="0"/>
              </a:spcBef>
              <a:spcAft>
                <a:spcPct val="0"/>
              </a:spcAft>
              <a:defRPr sz="2400">
                <a:solidFill>
                  <a:srgbClr val="000000"/>
                </a:solidFill>
                <a:uFillTx/>
                <a:latin charset="0" typeface="Open Sans Light"/>
                <a:ea charset="-128" typeface="ヒラギノ角ゴ ProN W3"/>
                <a:sym charset="0" typeface="Open Sans Light"/>
              </a:defRPr>
            </a:lvl8pPr>
            <a:lvl9pPr algn="ctr" eaLnBrk="0" fontAlgn="base" hangingPunct="0" indent="-228600" marL="3886200">
              <a:lnSpc>
                <a:spcPct val="90000"/>
              </a:lnSpc>
              <a:spcBef>
                <a:spcPct val="0"/>
              </a:spcBef>
              <a:spcAft>
                <a:spcPct val="0"/>
              </a:spcAft>
              <a:defRPr sz="2400">
                <a:solidFill>
                  <a:srgbClr val="000000"/>
                </a:solidFill>
                <a:uFillTx/>
                <a:latin charset="0" typeface="Open Sans Light"/>
                <a:ea charset="-128" typeface="ヒラギノ角ゴ ProN W3"/>
                <a:sym charset="0" typeface="Open Sans Light"/>
              </a:defRPr>
            </a:lvl9pPr>
          </a:lstStyle>
          <a:p>
            <a:pPr eaLnBrk="1" hangingPunct="1"/>
            <a:fld id="{32F91077-C756-AC4F-B0D8-5E45F16ADE80}" type="slidenum">
              <a:rPr altLang="en-US" lang="en-US" sz="1100">
                <a:solidFill>
                  <a:srgbClr val="808184"/>
                </a:solidFill>
                <a:uFillTx/>
                <a:ea charset="-128" typeface="ＭＳ Ｐゴシック"/>
                <a:sym charset="0" typeface="Open Sans Italic"/>
              </a:rPr>
              <a:pPr eaLnBrk="1" hangingPunct="1"/>
              <a:t>1</a:t>
            </a:fld>
            <a:endParaRPr altLang="en-US" lang="en-US" sz="1100">
              <a:solidFill>
                <a:srgbClr val="808184"/>
              </a:solidFill>
              <a:uFillTx/>
              <a:ea charset="-128" typeface="ＭＳ Ｐゴシック"/>
              <a:sym charset="0" typeface="Open Sans Italic"/>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pic>
        <p:nvPicPr>
          <p:cNvPr xmlns:c="http://schemas.openxmlformats.org/drawingml/2006/chart" xmlns:pic="http://schemas.openxmlformats.org/drawingml/2006/picture" xmlns:dgm="http://schemas.openxmlformats.org/drawingml/2006/diagram" id="5" name="Content Placeholder 4"/>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381000" y="3113767"/>
            <a:ext cx="12242800" cy="4249966"/>
          </a:xfrm>
          <a:prstGeom prst="rect">
            <a:avLst/>
          </a:prstGeom>
        </p:spPr>
      </p:pic>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10</a:t>
            </a:fld>
            <a:endParaRPr altLang="en-US" dirty="0" lang="en-US">
              <a:uFillTx/>
            </a:endParaRPr>
          </a:p>
        </p:txBody>
      </p:sp>
      <p:cxnSp>
        <p:nvCxnSpPr>
          <p:cNvPr xmlns:c="http://schemas.openxmlformats.org/drawingml/2006/chart" xmlns:pic="http://schemas.openxmlformats.org/drawingml/2006/picture" xmlns:dgm="http://schemas.openxmlformats.org/drawingml/2006/diagram" id="7" name="Straight Arrow Connector 6"/>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bwMode="auto">
          <a:xfrm flipV="1">
            <a:off x="939800" y="4876800"/>
            <a:ext cx="0" cy="1066800"/>
          </a:xfrm>
          <a:prstGeom prst="straightConnector1">
            <a:avLst/>
          </a:prstGeom>
          <a:solidFill>
            <a:srgbClr val="EEEEEE"/>
          </a:solidFill>
          <a:ln>
            <a:solidFill>
              <a:schemeClr val="tx1"/>
            </a:solidFill>
            <a:tailEnd type="triangle"/>
          </a:ln>
          <a:effectLst/>
        </p:spPr>
      </p:cxnSp>
      <p:cxnSp>
        <p:nvCxnSpPr>
          <p:cNvPr xmlns:c="http://schemas.openxmlformats.org/drawingml/2006/chart" xmlns:pic="http://schemas.openxmlformats.org/drawingml/2006/picture" xmlns:dgm="http://schemas.openxmlformats.org/drawingml/2006/diagram" id="9" name="Straight Arrow Connector 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bwMode="auto">
          <a:xfrm flipH="1">
            <a:off x="6807200" y="4343400"/>
            <a:ext cx="762000" cy="228601"/>
          </a:xfrm>
          <a:prstGeom prst="straightConnector1">
            <a:avLst/>
          </a:prstGeom>
          <a:solidFill>
            <a:srgbClr val="EEEEEE"/>
          </a:solidFill>
          <a:ln>
            <a:solidFill>
              <a:schemeClr val="tx1"/>
            </a:solidFill>
            <a:tailEnd type="triangle"/>
          </a:ln>
          <a:effectLst/>
        </p:spPr>
      </p:cxnSp>
      <p:cxnSp>
        <p:nvCxnSpPr>
          <p:cNvPr xmlns:c="http://schemas.openxmlformats.org/drawingml/2006/chart" xmlns:pic="http://schemas.openxmlformats.org/drawingml/2006/picture" xmlns:dgm="http://schemas.openxmlformats.org/drawingml/2006/diagram" id="12" name="Straight Arrow Connector 11"/>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bwMode="auto">
          <a:xfrm flipV="1">
            <a:off x="4673600" y="7363733"/>
            <a:ext cx="0" cy="1066800"/>
          </a:xfrm>
          <a:prstGeom prst="straightConnector1">
            <a:avLst/>
          </a:prstGeom>
          <a:solidFill>
            <a:srgbClr val="EEEEEE"/>
          </a:solidFill>
          <a:ln>
            <a:solidFill>
              <a:schemeClr val="tx1"/>
            </a:solidFill>
            <a:tailEnd type="triangle"/>
          </a:ln>
          <a:effectLst/>
        </p:spPr>
      </p:cxnSp>
      <p:sp>
        <p:nvSpPr>
          <p:cNvPr xmlns:c="http://schemas.openxmlformats.org/drawingml/2006/chart" xmlns:pic="http://schemas.openxmlformats.org/drawingml/2006/picture" xmlns:dgm="http://schemas.openxmlformats.org/drawingml/2006/diagram" id="13" name="TextBox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00792" y="6103392"/>
            <a:ext cx="478016" cy="707886"/>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nSpc>
                <a:spcPct val="100000"/>
              </a:lnSpc>
            </a:pPr>
            <a:r>
              <a:rPr b="1" dirty="0" lang="en-US" smtClean="0" sz="4000">
                <a:uFillTx/>
              </a:rPr>
              <a:t>1</a:t>
            </a:r>
            <a:endParaRPr b="1" dirty="0" lang="en-US" smtClean="0" sz="4000">
              <a:uFillTx/>
            </a:endParaRPr>
          </a:p>
        </p:txBody>
      </p:sp>
      <p:sp>
        <p:nvSpPr>
          <p:cNvPr xmlns:c="http://schemas.openxmlformats.org/drawingml/2006/chart" xmlns:pic="http://schemas.openxmlformats.org/drawingml/2006/picture" xmlns:dgm="http://schemas.openxmlformats.org/drawingml/2006/diagram" id="14" name="TextBox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686124" y="3904072"/>
            <a:ext cx="478016" cy="707886"/>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nSpc>
                <a:spcPct val="100000"/>
              </a:lnSpc>
            </a:pPr>
            <a:r>
              <a:rPr b="1" dirty="0" lang="en-US" sz="4000">
                <a:uFillTx/>
              </a:rPr>
              <a:t>2</a:t>
            </a:r>
            <a:endParaRPr b="1" dirty="0" lang="en-US" smtClean="0" sz="4000">
              <a:uFillTx/>
            </a:endParaRPr>
          </a:p>
        </p:txBody>
      </p:sp>
      <p:sp>
        <p:nvSpPr>
          <p:cNvPr xmlns:c="http://schemas.openxmlformats.org/drawingml/2006/chart" xmlns:pic="http://schemas.openxmlformats.org/drawingml/2006/picture" xmlns:dgm="http://schemas.openxmlformats.org/drawingml/2006/diagram" id="15" name="TextBox 1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434592" y="8670577"/>
            <a:ext cx="478016" cy="707886"/>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nSpc>
                <a:spcPct val="100000"/>
              </a:lnSpc>
            </a:pPr>
            <a:r>
              <a:rPr b="1" dirty="0" lang="en-US" sz="4000">
                <a:uFillTx/>
              </a:rPr>
              <a:t>3</a:t>
            </a:r>
            <a:endParaRPr b="1" dirty="0" lang="en-US" smtClean="0" sz="4000">
              <a:uFillTx/>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Add Unit Testing Stage</a:t>
            </a:r>
            <a:endParaRPr dirty="0" lang="en-US">
              <a:uFillTx/>
            </a:endParaRPr>
          </a:p>
        </p:txBody>
      </p:sp>
      <p:pic>
        <p:nvPicPr>
          <p:cNvPr xmlns:c="http://schemas.openxmlformats.org/drawingml/2006/chart" xmlns:pic="http://schemas.openxmlformats.org/drawingml/2006/picture" xmlns:dgm="http://schemas.openxmlformats.org/drawingml/2006/diagram" id="5" name="Content Placeholder 4"/>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816100" y="1600200"/>
            <a:ext cx="9372600" cy="2870200"/>
          </a:xfrm>
          <a:prstGeom prst="rect">
            <a:avLst/>
          </a:prstGeom>
        </p:spPr>
      </p:pic>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11</a:t>
            </a:fld>
            <a:endParaRPr altLang="en-US" dirty="0" lang="en-US">
              <a:uFillTx/>
            </a:endParaRPr>
          </a:p>
        </p:txBody>
      </p:sp>
      <p:pic>
        <p:nvPicPr>
          <p:cNvPr xmlns:c="http://schemas.openxmlformats.org/drawingml/2006/chart" xmlns:pic="http://schemas.openxmlformats.org/drawingml/2006/picture" xmlns:dgm="http://schemas.openxmlformats.org/drawingml/2006/diagram"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851198" y="4561147"/>
            <a:ext cx="9436100" cy="4673600"/>
          </a:xfrm>
          <a:prstGeom prst="rect">
            <a:avLst/>
          </a:prstGeom>
        </p:spPr>
      </p:pic>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Add Package Stage</a:t>
            </a:r>
            <a:endParaRPr dirty="0" lang="en-US">
              <a:uFillTx/>
            </a:endParaRPr>
          </a:p>
        </p:txBody>
      </p:sp>
      <p:pic>
        <p:nvPicPr>
          <p:cNvPr xmlns:c="http://schemas.openxmlformats.org/drawingml/2006/chart" xmlns:pic="http://schemas.openxmlformats.org/drawingml/2006/picture" xmlns:dgm="http://schemas.openxmlformats.org/drawingml/2006/diagram" id="5" name="Content Placeholder 4"/>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752600" y="1295400"/>
            <a:ext cx="9499600" cy="2959100"/>
          </a:xfrm>
          <a:prstGeom prst="rect">
            <a:avLst/>
          </a:prstGeom>
        </p:spPr>
      </p:pic>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12</a:t>
            </a:fld>
            <a:endParaRPr altLang="en-US" dirty="0" lang="en-US">
              <a:uFillTx/>
            </a:endParaRPr>
          </a:p>
        </p:txBody>
      </p:sp>
      <p:pic>
        <p:nvPicPr>
          <p:cNvPr xmlns:c="http://schemas.openxmlformats.org/drawingml/2006/chart" xmlns:pic="http://schemas.openxmlformats.org/drawingml/2006/picture" xmlns:dgm="http://schemas.openxmlformats.org/drawingml/2006/diagram"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790700" y="4254500"/>
            <a:ext cx="9461500" cy="4851400"/>
          </a:xfrm>
          <a:prstGeom prst="rect">
            <a:avLst/>
          </a:prstGeom>
        </p:spPr>
      </p:pic>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pic>
        <p:nvPicPr>
          <p:cNvPr xmlns:c="http://schemas.openxmlformats.org/drawingml/2006/chart" xmlns:pic="http://schemas.openxmlformats.org/drawingml/2006/picture" xmlns:dgm="http://schemas.openxmlformats.org/drawingml/2006/diagram" id="7" name="Content Placeholder 6"/>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381000" y="2371765"/>
            <a:ext cx="12242800" cy="5733969"/>
          </a:xfrm>
          <a:prstGeom prst="rect">
            <a:avLst/>
          </a:prstGeom>
        </p:spPr>
      </p:pic>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13</a:t>
            </a:fld>
            <a:endParaRPr altLang="en-US"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Move Fetch Artifact Job Task To Top</a:t>
            </a:r>
            <a:endParaRPr dirty="0" lang="en-US">
              <a:uFillTx/>
            </a:endParaRPr>
          </a:p>
        </p:txBody>
      </p:sp>
      <p:pic>
        <p:nvPicPr>
          <p:cNvPr xmlns:c="http://schemas.openxmlformats.org/drawingml/2006/chart" xmlns:pic="http://schemas.openxmlformats.org/drawingml/2006/picture" xmlns:dgm="http://schemas.openxmlformats.org/drawingml/2006/diagram" id="6" name="Content Placeholder 5"/>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781050" y="1473200"/>
            <a:ext cx="11442700" cy="3670300"/>
          </a:xfrm>
          <a:prstGeom prst="rect">
            <a:avLst/>
          </a:prstGeom>
        </p:spPr>
      </p:pic>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14</a:t>
            </a:fld>
            <a:endParaRPr altLang="en-US" dirty="0" lang="en-US">
              <a:uFillTx/>
            </a:endParaRPr>
          </a:p>
        </p:txBody>
      </p:sp>
      <p:pic>
        <p:nvPicPr>
          <p:cNvPr xmlns:c="http://schemas.openxmlformats.org/drawingml/2006/chart" xmlns:pic="http://schemas.openxmlformats.org/drawingml/2006/picture" xmlns:dgm="http://schemas.openxmlformats.org/drawingml/2006/diagram" id="7" name="Picture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760730" y="6096000"/>
            <a:ext cx="11582400" cy="3162300"/>
          </a:xfrm>
          <a:prstGeom prst="rect">
            <a:avLst/>
          </a:prstGeom>
        </p:spPr>
      </p:pic>
      <p:cxnSp>
        <p:nvCxnSpPr>
          <p:cNvPr xmlns:c="http://schemas.openxmlformats.org/drawingml/2006/chart" xmlns:pic="http://schemas.openxmlformats.org/drawingml/2006/picture" xmlns:dgm="http://schemas.openxmlformats.org/drawingml/2006/diagram" id="9" name="Straight Arrow Connector 8"/>
          <p:cNvCxnSpPr xmlns:c="http://schemas.openxmlformats.org/drawingml/2006/chart" xmlns:pic="http://schemas.openxmlformats.org/drawingml/2006/picture" xmlns:dgm="http://schemas.openxmlformats.org/drawingml/2006/diagram">
            <a:stCxn id="6" idx="2"/>
          </p:cNvCxnSpPr>
          <p:nvPr/>
        </p:nvCxnSpPr>
        <p:spPr xmlns:c="http://schemas.openxmlformats.org/drawingml/2006/chart" xmlns:pic="http://schemas.openxmlformats.org/drawingml/2006/picture" xmlns:dgm="http://schemas.openxmlformats.org/drawingml/2006/diagram" bwMode="auto">
          <a:xfrm>
            <a:off x="6502400" y="5143500"/>
            <a:ext cx="0" cy="952500"/>
          </a:xfrm>
          <a:prstGeom prst="straightConnector1">
            <a:avLst/>
          </a:prstGeom>
          <a:solidFill>
            <a:srgbClr val="EEEEEE"/>
          </a:solidFill>
          <a:ln>
            <a:solidFill>
              <a:schemeClr val="tx1"/>
            </a:solidFill>
            <a:tailEnd len="lg" type="triangle" w="lg"/>
          </a:ln>
          <a:effectLst/>
        </p:spPr>
      </p:cxnSp>
      <p:sp>
        <p:nvSpPr>
          <p:cNvPr xmlns:c="http://schemas.openxmlformats.org/drawingml/2006/chart" xmlns:pic="http://schemas.openxmlformats.org/drawingml/2006/picture" xmlns:dgm="http://schemas.openxmlformats.org/drawingml/2006/diagram" id="11" name="Oval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781050" y="4038600"/>
            <a:ext cx="692150" cy="692150"/>
          </a:xfrm>
          <a:prstGeom prst="ellipse">
            <a:avLst/>
          </a:prstGeom>
          <a:noFill/>
          <a:ln w="15875">
            <a:solidFill>
              <a:srgbClr val="C00000"/>
            </a:solidFill>
          </a:ln>
        </p:spPr>
        <p:txBody xmlns:c="http://schemas.openxmlformats.org/drawingml/2006/chart" xmlns:pic="http://schemas.openxmlformats.org/drawingml/2006/picture" xmlns:dgm="http://schemas.openxmlformats.org/drawingml/2006/diagram">
          <a:bodyPr anchor="ctr" bIns="228600" lIns="457200" rIns="457200" rtlCol="0" tIns="228600"/>
          <a:lstStyle/>
          <a:p>
            <a:pPr algn="ctr">
              <a:lnSpc>
                <a:spcPct val="100000"/>
              </a:lnSpc>
            </a:pPr>
            <a:endParaRPr dirty="0" lang="en-US" smtClean="0">
              <a:solidFill>
                <a:schemeClr val="tx1"/>
              </a:solidFill>
              <a:uFillTx/>
              <a:ea charset="0" typeface="ＭＳ Ｐゴシック"/>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Store installer in GOCD</a:t>
            </a:r>
            <a:endParaRPr dirty="0" lang="en-US">
              <a:uFillTx/>
            </a:endParaRPr>
          </a:p>
        </p:txBody>
      </p:sp>
      <p:pic>
        <p:nvPicPr>
          <p:cNvPr xmlns:c="http://schemas.openxmlformats.org/drawingml/2006/chart" xmlns:pic="http://schemas.openxmlformats.org/drawingml/2006/picture" xmlns:dgm="http://schemas.openxmlformats.org/drawingml/2006/diagram" id="5" name="Content Placeholder 4"/>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66750" y="3048000"/>
            <a:ext cx="11671300" cy="4381500"/>
          </a:xfrm>
          <a:prstGeom prst="rect">
            <a:avLst/>
          </a:prstGeom>
        </p:spPr>
      </p:pic>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15</a:t>
            </a:fld>
            <a:endParaRPr altLang="en-US"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9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4" name="Shape 94"/>
          <p:cNvSpPr xmlns:c="http://schemas.openxmlformats.org/drawingml/2006/chart" xmlns:pic="http://schemas.openxmlformats.org/drawingml/2006/picture" xmlns:dgm="http://schemas.openxmlformats.org/drawingml/2006/diagram" txBox="1">
            <a:spLocks noGrp="1"/>
          </p:cNvSpPr>
          <p:nvPr>
            <p:ph idx="1"/>
          </p:nvPr>
        </p:nvSpPr>
        <p:spPr xmlns:c="http://schemas.openxmlformats.org/drawingml/2006/chart" xmlns:pic="http://schemas.openxmlformats.org/drawingml/2006/picture" xmlns:dgm="http://schemas.openxmlformats.org/drawingml/2006/diagram">
          <a:prstGeom prst="rect">
            <a:avLst/>
          </a:prstGeom>
          <a:noFill/>
          <a:ln>
            <a:noFill/>
          </a:ln>
        </p:spPr>
        <p:txBody xmlns:c="http://schemas.openxmlformats.org/drawingml/2006/chart" xmlns:pic="http://schemas.openxmlformats.org/drawingml/2006/picture" xmlns:dgm="http://schemas.openxmlformats.org/drawingml/2006/diagram">
          <a:bodyPr anchor="t" anchorCtr="0" bIns="97517" compatLnSpc="1" lIns="97517" numCol="1" rIns="97517" tIns="97517" vert="horz" wrap="square">
            <a:prstTxWarp prst="textNoShape">
              <a:avLst/>
            </a:prstTxWarp>
            <a:noAutofit/>
          </a:bodyPr>
          <a:lstStyle/>
          <a:p>
            <a:pPr indent="-162557" marL="365754">
              <a:lnSpc>
                <a:spcPct val="100000"/>
              </a:lnSpc>
              <a:spcBef>
                <a:spcPts val="640"/>
              </a:spcBef>
              <a:spcAft>
                <a:spcPts val="0"/>
              </a:spcAft>
              <a:buClr>
                <a:schemeClr val="dk1"/>
              </a:buClr>
              <a:buSzPct val="25000"/>
            </a:pPr>
            <a:r>
              <a:rPr dirty="0" lang="en-US" sz="2560">
                <a:solidFill>
                  <a:schemeClr val="dk1"/>
                </a:solidFill>
                <a:uFillTx/>
                <a:sym typeface="Arial"/>
              </a:rPr>
              <a:t>Creating CD pipelines the same way you created CI workflows leads to inflexibility</a:t>
            </a:r>
          </a:p>
          <a:p>
            <a:endParaRPr dirty="0" lang="en-US" sz="2560">
              <a:solidFill>
                <a:schemeClr val="dk1"/>
              </a:solidFill>
              <a:uFillTx/>
              <a:sym typeface="Arial"/>
            </a:endParaRPr>
          </a:p>
        </p:txBody>
      </p:sp>
      <p:sp>
        <p:nvSpPr>
          <p:cNvPr xmlns:c="http://schemas.openxmlformats.org/drawingml/2006/chart" xmlns:pic="http://schemas.openxmlformats.org/drawingml/2006/picture" xmlns:dgm="http://schemas.openxmlformats.org/drawingml/2006/diagram" id="95" name="Shape 9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71040" y="4247966"/>
            <a:ext cx="6320179" cy="1571366"/>
          </a:xfrm>
          <a:prstGeom prst="rect">
            <a:avLst/>
          </a:prstGeom>
          <a:blipFill>
            <a:blip r:embed="rId3"/>
            <a:stretch>
              <a:fillRect/>
            </a:stretch>
          </a:blipFill>
        </p:spPr>
      </p:sp>
      <p:sp>
        <p:nvSpPr>
          <p:cNvPr xmlns:c="http://schemas.openxmlformats.org/drawingml/2006/chart" xmlns:pic="http://schemas.openxmlformats.org/drawingml/2006/picture" xmlns:dgm="http://schemas.openxmlformats.org/drawingml/2006/diagram" id="97" name="Shape 9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41973" y="7486176"/>
            <a:ext cx="6193731" cy="968289"/>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97517" lIns="97517" rIns="97517" tIns="97517">
            <a:noAutofit/>
          </a:bodyPr>
          <a:lstStyle/>
          <a:p>
            <a:pPr algn="l">
              <a:lnSpc>
                <a:spcPct val="100000"/>
              </a:lnSpc>
              <a:spcBef>
                <a:spcPts val="0"/>
              </a:spcBef>
              <a:spcAft>
                <a:spcPts val="0"/>
              </a:spcAft>
              <a:buClr>
                <a:srgbClr val="000000"/>
              </a:buClr>
              <a:buSzPct val="25000"/>
            </a:pPr>
            <a:r>
              <a:rPr dirty="0" i="1" lang="en-US" sz="1067">
                <a:uFillTx/>
                <a:latin charset="0" panose="020B0606030504020204" pitchFamily="34" typeface="Open Sans"/>
                <a:ea charset="0" panose="020B0606030504020204" pitchFamily="34" typeface="Open Sans"/>
                <a:cs charset="0" panose="020B0606030504020204" pitchFamily="34" typeface="Open Sans"/>
                <a:sym typeface="Arial"/>
              </a:rPr>
              <a:t>When people design pipelines, they are usually deciding in their head what the ‘ideal’ process should look like, and often they think linearly. </a:t>
            </a:r>
          </a:p>
          <a:p>
            <a:endParaRPr dirty="0" i="1" lang="en-US" sz="1067">
              <a:uFillTx/>
              <a:latin charset="0" panose="020B0606030504020204" pitchFamily="34" typeface="Open Sans"/>
              <a:ea charset="0" panose="020B0606030504020204" pitchFamily="34" typeface="Open Sans"/>
              <a:cs charset="0" panose="020B0606030504020204" pitchFamily="34" typeface="Open Sans"/>
              <a:sym typeface="Arial"/>
            </a:endParaRPr>
          </a:p>
          <a:p>
            <a:pPr algn="l">
              <a:lnSpc>
                <a:spcPct val="100000"/>
              </a:lnSpc>
              <a:spcBef>
                <a:spcPts val="0"/>
              </a:spcBef>
              <a:spcAft>
                <a:spcPts val="0"/>
              </a:spcAft>
              <a:buClr>
                <a:srgbClr val="000000"/>
              </a:buClr>
              <a:buSzPct val="25000"/>
            </a:pPr>
            <a:r>
              <a:rPr dirty="0" err="1" lang="en-US" sz="1067">
                <a:uFillTx/>
                <a:latin charset="0" panose="020B0606030504020204" pitchFamily="34" typeface="Open Sans"/>
                <a:ea charset="0" panose="020B0606030504020204" pitchFamily="34" typeface="Open Sans"/>
                <a:cs charset="0" panose="020B0606030504020204" pitchFamily="34" typeface="Open Sans"/>
                <a:sym typeface="Arial"/>
              </a:rPr>
              <a:t>Jez</a:t>
            </a:r>
            <a:r>
              <a:rPr dirty="0" lang="en-US" sz="1067">
                <a:uFillTx/>
                <a:latin charset="0" panose="020B0606030504020204" pitchFamily="34" typeface="Open Sans"/>
                <a:ea charset="0" panose="020B0606030504020204" pitchFamily="34" typeface="Open Sans"/>
                <a:cs charset="0" panose="020B0606030504020204" pitchFamily="34" typeface="Open Sans"/>
                <a:sym typeface="Arial"/>
              </a:rPr>
              <a:t> Humble - </a:t>
            </a:r>
            <a:r>
              <a:rPr dirty="0" lang="en-US" sz="1067" u="sng">
                <a:solidFill>
                  <a:schemeClr val="hlink"/>
                </a:solidFill>
                <a:uFillTx/>
                <a:latin charset="0" panose="020B0606030504020204" pitchFamily="34" typeface="Open Sans"/>
                <a:ea charset="0" panose="020B0606030504020204" pitchFamily="34" typeface="Open Sans"/>
                <a:cs charset="0" panose="020B0606030504020204" pitchFamily="34" typeface="Open Sans"/>
                <a:sym typeface="Arial"/>
                <a:hlinkClick r:id="rId4"/>
              </a:rPr>
              <a:t>http://continuousdelivery.com/2010/09/deployment-pipeline-anti-patterns/</a:t>
            </a:r>
          </a:p>
        </p:txBody>
      </p:sp>
      <p:sp>
        <p:nvSpPr>
          <p:cNvPr xmlns:c="http://schemas.openxmlformats.org/drawingml/2006/chart" xmlns:pic="http://schemas.openxmlformats.org/drawingml/2006/picture" xmlns:dgm="http://schemas.openxmlformats.org/drawingml/2006/diagram" id="98" name="Shape 9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953608" y="4133552"/>
            <a:ext cx="2232684" cy="2573462"/>
          </a:xfrm>
          <a:prstGeom prst="rect">
            <a:avLst/>
          </a:prstGeom>
          <a:noFill/>
          <a:ln cap="flat" w="9525">
            <a:solidFill>
              <a:srgbClr val="2A5E88"/>
            </a:solidFill>
            <a:prstDash val="dash"/>
            <a:round/>
            <a:headEnd len="med" type="none" w="med"/>
            <a:tailEnd len="med" type="none" w="med"/>
          </a:ln>
        </p:spPr>
        <p:txBody xmlns:c="http://schemas.openxmlformats.org/drawingml/2006/chart" xmlns:pic="http://schemas.openxmlformats.org/drawingml/2006/picture" xmlns:dgm="http://schemas.openxmlformats.org/drawingml/2006/diagram">
          <a:bodyPr anchor="ctr" anchorCtr="0" bIns="48746" lIns="97517" rIns="97517" tIns="48746">
            <a:noAutofit/>
          </a:bodyPr>
          <a:lstStyle/>
          <a:p>
            <a:endParaRPr sz="2560">
              <a:uFillTx/>
              <a:latin charset="0" panose="020B0606030504020204" pitchFamily="34" typeface="Open Sans"/>
              <a:ea charset="0" panose="020B0606030504020204" pitchFamily="34" typeface="Open Sans"/>
              <a:cs charset="0" panose="020B0606030504020204" pitchFamily="34" typeface="Open Sans"/>
            </a:endParaRPr>
          </a:p>
        </p:txBody>
      </p:sp>
      <p:sp>
        <p:nvSpPr>
          <p:cNvPr xmlns:c="http://schemas.openxmlformats.org/drawingml/2006/chart" xmlns:pic="http://schemas.openxmlformats.org/drawingml/2006/picture" xmlns:dgm="http://schemas.openxmlformats.org/drawingml/2006/diagram" id="99" name="Shape 9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319203" y="4189450"/>
            <a:ext cx="5439271" cy="328285"/>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8746" lIns="97517" rIns="97517" tIns="48746">
            <a:noAutofit/>
          </a:bodyPr>
          <a:lstStyle/>
          <a:p>
            <a:pPr algn="l">
              <a:lnSpc>
                <a:spcPct val="100000"/>
              </a:lnSpc>
              <a:spcBef>
                <a:spcPts val="0"/>
              </a:spcBef>
              <a:spcAft>
                <a:spcPts val="0"/>
              </a:spcAft>
              <a:buClr>
                <a:srgbClr val="000000"/>
              </a:buClr>
              <a:buSzPct val="25000"/>
            </a:pPr>
            <a:r>
              <a:rPr lang="en-US" sz="1493">
                <a:uFillTx/>
                <a:latin charset="0" panose="020B0606030504020204" pitchFamily="34" typeface="Open Sans"/>
                <a:ea charset="0" panose="020B0606030504020204" pitchFamily="34" typeface="Open Sans"/>
                <a:cs charset="0" panose="020B0606030504020204" pitchFamily="34" typeface="Open Sans"/>
                <a:sym typeface="Arial"/>
              </a:rPr>
              <a:t>The CI portion of this pipeline would normally be relatively fast</a:t>
            </a:r>
          </a:p>
        </p:txBody>
      </p:sp>
      <p:sp>
        <p:nvSpPr>
          <p:cNvPr xmlns:c="http://schemas.openxmlformats.org/drawingml/2006/chart" xmlns:pic="http://schemas.openxmlformats.org/drawingml/2006/picture" xmlns:dgm="http://schemas.openxmlformats.org/drawingml/2006/diagram" id="100" name="Shape 10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186293" y="4133552"/>
            <a:ext cx="4204924" cy="2573462"/>
          </a:xfrm>
          <a:prstGeom prst="rect">
            <a:avLst/>
          </a:prstGeom>
          <a:noFill/>
          <a:ln cap="flat" w="9525">
            <a:solidFill>
              <a:srgbClr val="2A5E88"/>
            </a:solidFill>
            <a:prstDash val="dash"/>
            <a:round/>
            <a:headEnd len="med" type="none" w="med"/>
            <a:tailEnd len="med" type="none" w="med"/>
          </a:ln>
        </p:spPr>
        <p:txBody xmlns:c="http://schemas.openxmlformats.org/drawingml/2006/chart" xmlns:pic="http://schemas.openxmlformats.org/drawingml/2006/picture" xmlns:dgm="http://schemas.openxmlformats.org/drawingml/2006/diagram">
          <a:bodyPr anchor="ctr" anchorCtr="0" bIns="48746" lIns="97517" rIns="97517" tIns="48746">
            <a:noAutofit/>
          </a:bodyPr>
          <a:lstStyle/>
          <a:p>
            <a:endParaRPr sz="2560">
              <a:uFillTx/>
              <a:latin charset="0" panose="020B0606030504020204" pitchFamily="34" typeface="Open Sans"/>
              <a:ea charset="0" panose="020B0606030504020204" pitchFamily="34" typeface="Open Sans"/>
              <a:cs charset="0" panose="020B0606030504020204" pitchFamily="34" typeface="Open Sans"/>
            </a:endParaRPr>
          </a:p>
        </p:txBody>
      </p:sp>
      <p:sp>
        <p:nvSpPr>
          <p:cNvPr xmlns:c="http://schemas.openxmlformats.org/drawingml/2006/chart" xmlns:pic="http://schemas.openxmlformats.org/drawingml/2006/picture" xmlns:dgm="http://schemas.openxmlformats.org/drawingml/2006/diagram" id="101" name="Shape 10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432316" y="6879392"/>
            <a:ext cx="5702299" cy="328285"/>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8746" lIns="97517" rIns="97517" tIns="48746">
            <a:noAutofit/>
          </a:bodyPr>
          <a:lstStyle/>
          <a:p>
            <a:pPr algn="l">
              <a:lnSpc>
                <a:spcPct val="100000"/>
              </a:lnSpc>
              <a:spcBef>
                <a:spcPts val="0"/>
              </a:spcBef>
              <a:spcAft>
                <a:spcPts val="0"/>
              </a:spcAft>
              <a:buClr>
                <a:srgbClr val="000000"/>
              </a:buClr>
              <a:buSzPct val="25000"/>
            </a:pPr>
            <a:r>
              <a:rPr dirty="0" lang="en-US" sz="1493">
                <a:uFillTx/>
                <a:latin charset="0" panose="020B0606030504020204" pitchFamily="34" typeface="Open Sans"/>
                <a:ea charset="0" panose="020B0606030504020204" pitchFamily="34" typeface="Open Sans"/>
                <a:cs charset="0" panose="020B0606030504020204" pitchFamily="34" typeface="Open Sans"/>
                <a:sym typeface="Arial"/>
              </a:rPr>
              <a:t>The CD portion of this pipeline would normally be much longer</a:t>
            </a:r>
          </a:p>
        </p:txBody>
      </p:sp>
      <p:sp>
        <p:nvSpPr>
          <p:cNvPr xmlns:c="http://schemas.openxmlformats.org/drawingml/2006/chart" xmlns:pic="http://schemas.openxmlformats.org/drawingml/2006/picture" xmlns:dgm="http://schemas.openxmlformats.org/drawingml/2006/diagram" id="102" name="Shape 10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887801" y="5856937"/>
            <a:ext cx="6986347" cy="984929"/>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8746" lIns="97517" rIns="97517" tIns="48746">
            <a:noAutofit/>
          </a:bodyPr>
          <a:lstStyle/>
          <a:p>
            <a:pPr algn="l">
              <a:lnSpc>
                <a:spcPct val="100000"/>
              </a:lnSpc>
              <a:spcBef>
                <a:spcPts val="0"/>
              </a:spcBef>
              <a:spcAft>
                <a:spcPts val="0"/>
              </a:spcAft>
              <a:buClr>
                <a:srgbClr val="000000"/>
              </a:buClr>
              <a:buSzPct val="25000"/>
            </a:pPr>
            <a:r>
              <a:rPr dirty="0" lang="en-US" sz="1500">
                <a:uFillTx/>
                <a:latin charset="0" panose="020B0606030504020204" pitchFamily="34" typeface="Open Sans"/>
                <a:ea charset="0" panose="020B0606030504020204" pitchFamily="34" typeface="Open Sans"/>
                <a:cs charset="0" panose="020B0606030504020204" pitchFamily="34" typeface="Open Sans"/>
                <a:sym typeface="Arial"/>
              </a:rPr>
              <a:t>The problem? If you see</a:t>
            </a:r>
            <a:r>
              <a:rPr dirty="0" lang="en-US" sz="1500">
                <a:uFillTx/>
                <a:latin charset="0" panose="020B0606030504020204" pitchFamily="34" typeface="Open Sans"/>
                <a:ea charset="0" panose="020B0606030504020204" pitchFamily="34" typeface="Open Sans"/>
                <a:cs charset="0" panose="020B0606030504020204" pitchFamily="34" typeface="Open Sans"/>
              </a:rPr>
              <a:t> </a:t>
            </a:r>
            <a:r>
              <a:rPr dirty="0" lang="en-US" sz="1500">
                <a:uFillTx/>
                <a:latin charset="0" panose="020B0606030504020204" pitchFamily="34" typeface="Open Sans"/>
                <a:ea charset="0" panose="020B0606030504020204" pitchFamily="34" typeface="Open Sans"/>
                <a:cs charset="0" panose="020B0606030504020204" pitchFamily="34" typeface="Open Sans"/>
                <a:sym typeface="Arial"/>
              </a:rPr>
              <a:t>something in UAT and ask for a change, you can’t see the new version until it has completed exploratory testing, which could be hours or days.</a:t>
            </a: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Improper practices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cut/>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98"/>
                                        </p:tgtEl>
                                        <p:attrNameLst>
                                          <p:attrName>style.visibility</p:attrName>
                                        </p:attrNameLst>
                                      </p:cBhvr>
                                      <p:to>
                                        <p:strVal val="visible"/>
                                      </p:to>
                                    </p:set>
                                    <p:animEffect filter="fade" transition="in">
                                      <p:cBhvr>
                                        <p:cTn dur="500" id="7"/>
                                        <p:tgtEl>
                                          <p:spTgt spid="98"/>
                                        </p:tgtEl>
                                      </p:cBhvr>
                                    </p:animEffect>
                                  </p:childTnLst>
                                </p:cTn>
                              </p:par>
                              <p:par>
                                <p:cTn fill="hold" id="8" nodeType="withEffect" presetClass="entr" presetID="10" presetSubtype="0">
                                  <p:stCondLst>
                                    <p:cond delay="0"/>
                                  </p:stCondLst>
                                  <p:childTnLst>
                                    <p:set>
                                      <p:cBhvr>
                                        <p:cTn dur="1" fill="hold" id="9">
                                          <p:stCondLst>
                                            <p:cond delay="0"/>
                                          </p:stCondLst>
                                        </p:cTn>
                                        <p:tgtEl>
                                          <p:spTgt spid="99"/>
                                        </p:tgtEl>
                                        <p:attrNameLst>
                                          <p:attrName>style.visibility</p:attrName>
                                        </p:attrNameLst>
                                      </p:cBhvr>
                                      <p:to>
                                        <p:strVal val="visible"/>
                                      </p:to>
                                    </p:set>
                                    <p:animEffect filter="fade" transition="in">
                                      <p:cBhvr>
                                        <p:cTn dur="500" id="10"/>
                                        <p:tgtEl>
                                          <p:spTgt spid="99"/>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xit" presetID="10" presetSubtype="0">
                                  <p:stCondLst>
                                    <p:cond delay="0"/>
                                  </p:stCondLst>
                                  <p:childTnLst>
                                    <p:animEffect filter="fade" transition="out">
                                      <p:cBhvr>
                                        <p:cTn dur="500" id="14"/>
                                        <p:tgtEl>
                                          <p:spTgt spid="98"/>
                                        </p:tgtEl>
                                      </p:cBhvr>
                                    </p:animEffect>
                                    <p:set>
                                      <p:cBhvr>
                                        <p:cTn dur="1" fill="hold" id="15">
                                          <p:stCondLst>
                                            <p:cond delay="500"/>
                                          </p:stCondLst>
                                        </p:cTn>
                                        <p:tgtEl>
                                          <p:spTgt spid="98"/>
                                        </p:tgtEl>
                                        <p:attrNameLst>
                                          <p:attrName>style.visibility</p:attrName>
                                        </p:attrNameLst>
                                      </p:cBhvr>
                                      <p:to>
                                        <p:strVal val="hidden"/>
                                      </p:to>
                                    </p:set>
                                  </p:childTnLst>
                                </p:cTn>
                              </p:par>
                              <p:par>
                                <p:cTn fill="hold" id="16" nodeType="withEffect" presetClass="exit" presetID="10" presetSubtype="0">
                                  <p:stCondLst>
                                    <p:cond delay="0"/>
                                  </p:stCondLst>
                                  <p:childTnLst>
                                    <p:animEffect filter="fade" transition="out">
                                      <p:cBhvr>
                                        <p:cTn dur="500" id="17"/>
                                        <p:tgtEl>
                                          <p:spTgt spid="99"/>
                                        </p:tgtEl>
                                      </p:cBhvr>
                                    </p:animEffect>
                                    <p:set>
                                      <p:cBhvr>
                                        <p:cTn dur="1" fill="hold" id="18">
                                          <p:stCondLst>
                                            <p:cond delay="500"/>
                                          </p:stCondLst>
                                        </p:cTn>
                                        <p:tgtEl>
                                          <p:spTgt spid="99"/>
                                        </p:tgtEl>
                                        <p:attrNameLst>
                                          <p:attrName>style.visibility</p:attrName>
                                        </p:attrNameLst>
                                      </p:cBhvr>
                                      <p:to>
                                        <p:strVal val="hidden"/>
                                      </p:to>
                                    </p:set>
                                  </p:childTnLst>
                                </p:cTn>
                              </p:par>
                              <p:par>
                                <p:cTn fill="hold" id="19" nodeType="withEffect" presetClass="entr" presetID="10" presetSubtype="0">
                                  <p:stCondLst>
                                    <p:cond delay="0"/>
                                  </p:stCondLst>
                                  <p:childTnLst>
                                    <p:set>
                                      <p:cBhvr>
                                        <p:cTn dur="1" fill="hold" id="20">
                                          <p:stCondLst>
                                            <p:cond delay="0"/>
                                          </p:stCondLst>
                                        </p:cTn>
                                        <p:tgtEl>
                                          <p:spTgt spid="100"/>
                                        </p:tgtEl>
                                        <p:attrNameLst>
                                          <p:attrName>style.visibility</p:attrName>
                                        </p:attrNameLst>
                                      </p:cBhvr>
                                      <p:to>
                                        <p:strVal val="visible"/>
                                      </p:to>
                                    </p:set>
                                    <p:animEffect filter="fade" transition="in">
                                      <p:cBhvr>
                                        <p:cTn dur="500" id="21"/>
                                        <p:tgtEl>
                                          <p:spTgt spid="100"/>
                                        </p:tgtEl>
                                      </p:cBhvr>
                                    </p:animEffect>
                                  </p:childTnLst>
                                </p:cTn>
                              </p:par>
                              <p:par>
                                <p:cTn fill="hold" id="22" nodeType="withEffect" presetClass="entr" presetID="10" presetSubtype="0">
                                  <p:stCondLst>
                                    <p:cond delay="0"/>
                                  </p:stCondLst>
                                  <p:childTnLst>
                                    <p:set>
                                      <p:cBhvr>
                                        <p:cTn dur="1" fill="hold" id="23">
                                          <p:stCondLst>
                                            <p:cond delay="0"/>
                                          </p:stCondLst>
                                        </p:cTn>
                                        <p:tgtEl>
                                          <p:spTgt spid="101"/>
                                        </p:tgtEl>
                                        <p:attrNameLst>
                                          <p:attrName>style.visibility</p:attrName>
                                        </p:attrNameLst>
                                      </p:cBhvr>
                                      <p:to>
                                        <p:strVal val="visible"/>
                                      </p:to>
                                    </p:set>
                                    <p:animEffect filter="fade" transition="in">
                                      <p:cBhvr>
                                        <p:cTn dur="500" id="24"/>
                                        <p:tgtEl>
                                          <p:spTgt spid="101"/>
                                        </p:tgtEl>
                                      </p:cBhvr>
                                    </p:animEffect>
                                  </p:childTnLst>
                                </p:cTn>
                              </p:par>
                            </p:childTnLst>
                          </p:cTn>
                        </p:par>
                      </p:childTnLst>
                    </p:cTn>
                  </p:par>
                  <p:par>
                    <p:cTn fill="hold" id="25">
                      <p:stCondLst>
                        <p:cond delay="indefinite"/>
                      </p:stCondLst>
                      <p:childTnLst>
                        <p:par>
                          <p:cTn fill="hold" id="26">
                            <p:stCondLst>
                              <p:cond delay="0"/>
                            </p:stCondLst>
                            <p:childTnLst>
                              <p:par>
                                <p:cTn fill="hold" id="27" nodeType="clickEffect" presetClass="exit" presetID="10" presetSubtype="0">
                                  <p:stCondLst>
                                    <p:cond delay="0"/>
                                  </p:stCondLst>
                                  <p:childTnLst>
                                    <p:animEffect filter="fade" transition="out">
                                      <p:cBhvr>
                                        <p:cTn dur="500" id="28"/>
                                        <p:tgtEl>
                                          <p:spTgt spid="100"/>
                                        </p:tgtEl>
                                      </p:cBhvr>
                                    </p:animEffect>
                                    <p:set>
                                      <p:cBhvr>
                                        <p:cTn dur="1" fill="hold" id="29">
                                          <p:stCondLst>
                                            <p:cond delay="500"/>
                                          </p:stCondLst>
                                        </p:cTn>
                                        <p:tgtEl>
                                          <p:spTgt spid="100"/>
                                        </p:tgtEl>
                                        <p:attrNameLst>
                                          <p:attrName>style.visibility</p:attrName>
                                        </p:attrNameLst>
                                      </p:cBhvr>
                                      <p:to>
                                        <p:strVal val="hidden"/>
                                      </p:to>
                                    </p:set>
                                  </p:childTnLst>
                                </p:cTn>
                              </p:par>
                              <p:par>
                                <p:cTn fill="hold" id="30" nodeType="withEffect" presetClass="exit" presetID="10" presetSubtype="0">
                                  <p:stCondLst>
                                    <p:cond delay="0"/>
                                  </p:stCondLst>
                                  <p:childTnLst>
                                    <p:animEffect filter="fade" transition="out">
                                      <p:cBhvr>
                                        <p:cTn dur="500" id="31"/>
                                        <p:tgtEl>
                                          <p:spTgt spid="101"/>
                                        </p:tgtEl>
                                      </p:cBhvr>
                                    </p:animEffect>
                                    <p:set>
                                      <p:cBhvr>
                                        <p:cTn dur="1" fill="hold" id="32">
                                          <p:stCondLst>
                                            <p:cond delay="500"/>
                                          </p:stCondLst>
                                        </p:cTn>
                                        <p:tgtEl>
                                          <p:spTgt spid="101"/>
                                        </p:tgtEl>
                                        <p:attrNameLst>
                                          <p:attrName>style.visibility</p:attrName>
                                        </p:attrNameLst>
                                      </p:cBhvr>
                                      <p:to>
                                        <p:strVal val="hidden"/>
                                      </p:to>
                                    </p:set>
                                  </p:childTnLst>
                                </p:cTn>
                              </p:par>
                            </p:childTnLst>
                          </p:cTn>
                        </p:par>
                        <p:par>
                          <p:cTn fill="hold" id="33">
                            <p:stCondLst>
                              <p:cond delay="500"/>
                            </p:stCondLst>
                            <p:childTnLst>
                              <p:par>
                                <p:cTn fill="hold" id="34" nodeType="afterEffect" presetClass="entr" presetID="10" presetSubtype="0">
                                  <p:stCondLst>
                                    <p:cond delay="0"/>
                                  </p:stCondLst>
                                  <p:childTnLst>
                                    <p:set>
                                      <p:cBhvr>
                                        <p:cTn dur="1" fill="hold" id="35">
                                          <p:stCondLst>
                                            <p:cond delay="0"/>
                                          </p:stCondLst>
                                        </p:cTn>
                                        <p:tgtEl>
                                          <p:spTgt spid="102"/>
                                        </p:tgtEl>
                                        <p:attrNameLst>
                                          <p:attrName>style.visibility</p:attrName>
                                        </p:attrNameLst>
                                      </p:cBhvr>
                                      <p:to>
                                        <p:strVal val="visible"/>
                                      </p:to>
                                    </p:set>
                                    <p:animEffect filter="fade" transition="in">
                                      <p:cBhvr>
                                        <p:cTn dur="500" id="36"/>
                                        <p:tgtEl>
                                          <p:spTgt spid="10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0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Content Placeholder 1"/>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0" marL="0"/>
            <a:r>
              <a:rPr dirty="0" lang="en-US" smtClean="0">
                <a:uFillTx/>
              </a:rPr>
              <a:t> </a:t>
            </a:r>
            <a:endParaRPr dirty="0" lang="en-US">
              <a:uFillTx/>
            </a:endParaRPr>
          </a:p>
        </p:txBody>
      </p:sp>
      <p:sp>
        <p:nvSpPr>
          <p:cNvPr xmlns:c="http://schemas.openxmlformats.org/drawingml/2006/chart" xmlns:pic="http://schemas.openxmlformats.org/drawingml/2006/picture" xmlns:dgm="http://schemas.openxmlformats.org/drawingml/2006/diagram" id="10" name="Shape 10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241867" y="3684258"/>
            <a:ext cx="4521062" cy="2976789"/>
          </a:xfrm>
          <a:prstGeom prst="rect">
            <a:avLst/>
          </a:prstGeom>
          <a:blipFill>
            <a:blip r:embed="rId3"/>
            <a:stretch>
              <a:fillRect/>
            </a:stretch>
          </a:blipFill>
        </p:spPr>
      </p:sp>
      <p:sp>
        <p:nvSpPr>
          <p:cNvPr xmlns:c="http://schemas.openxmlformats.org/drawingml/2006/chart" xmlns:pic="http://schemas.openxmlformats.org/drawingml/2006/picture" xmlns:dgm="http://schemas.openxmlformats.org/drawingml/2006/diagram" id="11" name="Shape 10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405534" y="7130265"/>
            <a:ext cx="6193731" cy="1779144"/>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97517" lIns="97517" rIns="97517" tIns="97517">
            <a:noAutofit/>
          </a:bodyPr>
          <a:lstStyle/>
          <a:p>
            <a:pPr algn="l">
              <a:lnSpc>
                <a:spcPct val="100000"/>
              </a:lnSpc>
              <a:spcBef>
                <a:spcPts val="0"/>
              </a:spcBef>
              <a:spcAft>
                <a:spcPts val="0"/>
              </a:spcAft>
              <a:buClr>
                <a:srgbClr val="000000"/>
              </a:buClr>
              <a:buSzPct val="25000"/>
            </a:pPr>
            <a:r>
              <a:rPr dirty="0" i="1" lang="en-US" sz="1067">
                <a:uFillTx/>
                <a:latin charset="0" panose="020B0606030504020204" pitchFamily="34" typeface="Open Sans"/>
                <a:ea charset="0" panose="020B0606030504020204" pitchFamily="34" typeface="Open Sans"/>
                <a:cs charset="0" panose="020B0606030504020204" pitchFamily="34" typeface="Open Sans"/>
                <a:sym typeface="Arial"/>
              </a:rPr>
              <a:t> ... The important thing is not to conflate your workflow with your approval process by requiring builds to go through multiple different stages serially. Instead, make it easy for the people doing the approval to see which parts of the delivery process each build has been through, and what the results were, so they have the information they need to make decisions – such as which build to deploy, or whether a particular build should be deployed – at their fingertips.. </a:t>
            </a:r>
          </a:p>
          <a:p>
            <a:endParaRPr dirty="0" i="1" lang="en-US" sz="1067">
              <a:uFillTx/>
              <a:latin charset="0" panose="020B0606030504020204" pitchFamily="34" typeface="Open Sans"/>
              <a:ea charset="0" panose="020B0606030504020204" pitchFamily="34" typeface="Open Sans"/>
              <a:cs charset="0" panose="020B0606030504020204" pitchFamily="34" typeface="Open Sans"/>
              <a:sym typeface="Arial"/>
            </a:endParaRPr>
          </a:p>
          <a:p>
            <a:pPr algn="l">
              <a:lnSpc>
                <a:spcPct val="100000"/>
              </a:lnSpc>
              <a:spcBef>
                <a:spcPts val="0"/>
              </a:spcBef>
              <a:spcAft>
                <a:spcPts val="0"/>
              </a:spcAft>
              <a:buClr>
                <a:srgbClr val="000000"/>
              </a:buClr>
              <a:buSzPct val="25000"/>
            </a:pPr>
            <a:r>
              <a:rPr dirty="0" err="1" lang="en-US" sz="1067">
                <a:uFillTx/>
                <a:latin charset="0" panose="020B0606030504020204" pitchFamily="34" typeface="Open Sans"/>
                <a:ea charset="0" panose="020B0606030504020204" pitchFamily="34" typeface="Open Sans"/>
                <a:cs charset="0" panose="020B0606030504020204" pitchFamily="34" typeface="Open Sans"/>
                <a:sym typeface="Arial"/>
              </a:rPr>
              <a:t>Jez</a:t>
            </a:r>
            <a:r>
              <a:rPr dirty="0" lang="en-US" sz="1067">
                <a:uFillTx/>
                <a:latin charset="0" panose="020B0606030504020204" pitchFamily="34" typeface="Open Sans"/>
                <a:ea charset="0" panose="020B0606030504020204" pitchFamily="34" typeface="Open Sans"/>
                <a:cs charset="0" panose="020B0606030504020204" pitchFamily="34" typeface="Open Sans"/>
                <a:sym typeface="Arial"/>
              </a:rPr>
              <a:t> Humble - </a:t>
            </a:r>
            <a:r>
              <a:rPr dirty="0" lang="en-US" sz="1067" u="sng">
                <a:solidFill>
                  <a:schemeClr val="hlink"/>
                </a:solidFill>
                <a:uFillTx/>
                <a:latin charset="0" panose="020B0606030504020204" pitchFamily="34" typeface="Open Sans"/>
                <a:ea charset="0" panose="020B0606030504020204" pitchFamily="34" typeface="Open Sans"/>
                <a:cs charset="0" panose="020B0606030504020204" pitchFamily="34" typeface="Open Sans"/>
                <a:sym typeface="Arial"/>
                <a:hlinkClick r:id="rId4"/>
              </a:rPr>
              <a:t>http://continuousdelivery.com/2010/09/deployment-pipeline-anti-patterns/</a:t>
            </a:r>
          </a:p>
        </p:txBody>
      </p:sp>
      <p:sp>
        <p:nvSpPr>
          <p:cNvPr xmlns:c="http://schemas.openxmlformats.org/drawingml/2006/chart" xmlns:pic="http://schemas.openxmlformats.org/drawingml/2006/picture" xmlns:dgm="http://schemas.openxmlformats.org/drawingml/2006/diagram" id="12" name="Shape 11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313856" y="1913189"/>
            <a:ext cx="6377085" cy="128028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8746" lIns="97517" rIns="97517" tIns="48746">
            <a:noAutofit/>
          </a:bodyPr>
          <a:lstStyle/>
          <a:p>
            <a:pPr algn="l">
              <a:lnSpc>
                <a:spcPct val="100000"/>
              </a:lnSpc>
              <a:spcBef>
                <a:spcPts val="0"/>
              </a:spcBef>
              <a:spcAft>
                <a:spcPts val="0"/>
              </a:spcAft>
              <a:buClr>
                <a:srgbClr val="000000"/>
              </a:buClr>
              <a:buSzPct val="25000"/>
            </a:pPr>
            <a:r>
              <a:rPr dirty="0" lang="en-US" sz="1920">
                <a:uFillTx/>
                <a:latin charset="0" panose="020B0606030504020204" pitchFamily="34" typeface="Open Sans"/>
                <a:ea charset="0" panose="020B0606030504020204" pitchFamily="34" typeface="Open Sans"/>
                <a:cs charset="0" panose="020B0606030504020204" pitchFamily="34" typeface="Open Sans"/>
                <a:sym typeface="Arial"/>
              </a:rPr>
              <a:t>By using multiple dependent pipelines, you have the power to do things in parallel, or even not at all if appropriate. For example, maybe you made a backend change that </a:t>
            </a:r>
            <a:r>
              <a:rPr dirty="0" lang="en-US" sz="1920">
                <a:uFillTx/>
                <a:latin charset="0" panose="020B0606030504020204" pitchFamily="34" typeface="Open Sans"/>
                <a:ea charset="0" panose="020B0606030504020204" pitchFamily="34" typeface="Open Sans"/>
                <a:cs charset="0" panose="020B0606030504020204" pitchFamily="34" typeface="Open Sans"/>
              </a:rPr>
              <a:t>doesn't</a:t>
            </a:r>
            <a:r>
              <a:rPr dirty="0" lang="en-US" sz="1920">
                <a:uFillTx/>
                <a:latin charset="0" panose="020B0606030504020204" pitchFamily="34" typeface="Open Sans"/>
                <a:ea charset="0" panose="020B0606030504020204" pitchFamily="34" typeface="Open Sans"/>
                <a:cs charset="0" panose="020B0606030504020204" pitchFamily="34" typeface="Open Sans"/>
                <a:sym typeface="Arial"/>
              </a:rPr>
              <a:t> require UAT.</a:t>
            </a:r>
          </a:p>
        </p:txBody>
      </p:sp>
      <p:sp>
        <p:nvSpPr>
          <p:cNvPr xmlns:c="http://schemas.openxmlformats.org/drawingml/2006/chart" xmlns:pic="http://schemas.openxmlformats.org/drawingml/2006/picture" xmlns:dgm="http://schemas.openxmlformats.org/drawingml/2006/diagram" id="3" name="Title 2"/>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Better practices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cut/>
  </p:transition>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12"/>
                                        </p:tgtEl>
                                        <p:attrNameLst>
                                          <p:attrName>style.visibility</p:attrName>
                                        </p:attrNameLst>
                                      </p:cBhvr>
                                      <p:to>
                                        <p:strVal val="visible"/>
                                      </p:to>
                                    </p:set>
                                    <p:animEffect filter="fade" transition="in">
                                      <p:cBhvr>
                                        <p:cTn dur="500" id="7"/>
                                        <p:tgtEl>
                                          <p:spTgt spid="1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Configuration in external repo</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http://</a:t>
            </a:r>
            <a:r>
              <a:rPr dirty="0" lang="en-US" smtClean="0">
                <a:uFillTx/>
              </a:rPr>
              <a:t>gofor.cd/config-gist</a:t>
            </a:r>
          </a:p>
          <a:p>
            <a:endParaRPr dirty="0" lang="en-US">
              <a:uFillTx/>
            </a:endParaRPr>
          </a:p>
          <a:p>
            <a:r>
              <a:rPr dirty="0" lang="en-US">
                <a:uFillTx/>
              </a:rPr>
              <a:t>http://</a:t>
            </a:r>
            <a:r>
              <a:rPr dirty="0" err="1" lang="en-US" smtClean="0">
                <a:uFillTx/>
              </a:rPr>
              <a:t>gofor.cd</a:t>
            </a:r>
            <a:r>
              <a:rPr dirty="0" lang="en-US" smtClean="0">
                <a:uFillTx/>
              </a:rPr>
              <a:t>/pipeline-gist</a:t>
            </a: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18</a:t>
            </a:fld>
            <a:endParaRPr altLang="en-US"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3554" name="Rectangle 2"/>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eaLnBrk="1" hangingPunct="1">
              <a:defRPr>
                <a:uFillTx/>
              </a:defRPr>
            </a:pPr>
            <a:r>
              <a:rPr lang="en-US" smtClean="0">
                <a:uFillTx/>
              </a:rPr>
              <a:t>THANK YOU</a:t>
            </a:r>
          </a:p>
        </p:txBody>
      </p:sp>
      <p:sp>
        <p:nvSpPr>
          <p:cNvPr xmlns:c="http://schemas.openxmlformats.org/drawingml/2006/chart" xmlns:pic="http://schemas.openxmlformats.org/drawingml/2006/picture" xmlns:dgm="http://schemas.openxmlformats.org/drawingml/2006/diagram" id="104450" name="Content Placeholder 1"/>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16200" y="3284538"/>
            <a:ext cx="7772400" cy="942181"/>
          </a:xfrm>
        </p:spPr>
        <p:txBody xmlns:c="http://schemas.openxmlformats.org/drawingml/2006/chart" xmlns:pic="http://schemas.openxmlformats.org/drawingml/2006/picture" xmlns:dgm="http://schemas.openxmlformats.org/drawingml/2006/diagram">
          <a:bodyPr/>
          <a:lstStyle/>
          <a:p>
            <a:pPr>
              <a:spcBef>
                <a:spcPct val="0"/>
              </a:spcBef>
            </a:pPr>
            <a:r>
              <a:rPr altLang="en-US" dirty="0" lang="en-US" smtClean="0">
                <a:uFillTx/>
              </a:rPr>
              <a:t>GoCD – https://go.cd/</a:t>
            </a: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Title 4"/>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Getting set up</a:t>
            </a:r>
            <a:endParaRPr dirty="0" lang="en-US">
              <a:uFillTx/>
            </a:endParaRP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62500" lnSpcReduction="20000"/>
          </a:bodyPr>
          <a:lstStyle/>
          <a:p>
            <a:r>
              <a:rPr dirty="0" lang="en-US" smtClean="0">
                <a:uFillTx/>
              </a:rPr>
              <a:t>If you haven’t already, install Vagrant and Virtualbox on your machine</a:t>
            </a:r>
          </a:p>
          <a:p>
            <a:r>
              <a:rPr dirty="0" lang="en-US" smtClean="0">
                <a:uFillTx/>
              </a:rPr>
              <a:t>Copy the contents of the USB key into a blank directory on your machine</a:t>
            </a:r>
          </a:p>
          <a:p>
            <a:r>
              <a:rPr dirty="0" lang="en-US" smtClean="0">
                <a:uFillTx/>
              </a:rPr>
              <a:t>The virtual machine is configured to use 4GB of RAM and 2 CPUs. If your can’t support this, decrease by editing Vagrantfile and changing the values for vb.memory and </a:t>
            </a:r>
            <a:r>
              <a:rPr dirty="0" err="1" lang="en-US" smtClean="0">
                <a:uFillTx/>
              </a:rPr>
              <a:t>vb.cpus</a:t>
            </a:r>
            <a:r>
              <a:rPr dirty="0" lang="en-US" smtClean="0">
                <a:uFillTx/>
              </a:rPr>
              <a:t> </a:t>
            </a:r>
          </a:p>
          <a:p>
            <a:r>
              <a:rPr dirty="0" lang="en-US" smtClean="0">
                <a:uFillTx/>
              </a:rPr>
              <a:t>Open a terminal and CD to where you copied the files</a:t>
            </a:r>
          </a:p>
          <a:p>
            <a:r>
              <a:rPr dirty="0" lang="en-US" smtClean="0">
                <a:uFillTx/>
              </a:rPr>
              <a:t>Type ‘vagrant up’</a:t>
            </a:r>
          </a:p>
          <a:p>
            <a:r>
              <a:rPr dirty="0" lang="en-US" smtClean="0">
                <a:uFillTx/>
              </a:rPr>
              <a:t>After a few minutes (based on your machine’s performance) you can go to </a:t>
            </a:r>
            <a:r>
              <a:rPr dirty="0" lang="en-US" smtClean="0">
                <a:uFillTx/>
                <a:hlinkClick r:id="rId2"/>
              </a:rPr>
              <a:t>http://localhost:8153/</a:t>
            </a:r>
            <a:r>
              <a:rPr dirty="0" lang="en-US" smtClean="0">
                <a:uFillTx/>
              </a:rPr>
              <a:t> in your web browser.</a:t>
            </a: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0B988A7-09C1-B44F-B70D-35844F98D5B3}" type="slidenum">
              <a:rPr altLang="en-US" lang="en-US" smtClean="0">
                <a:uFillTx/>
              </a:rPr>
              <a:pPr/>
              <a:t>2</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You should see this screen</a:t>
            </a: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3</a:t>
            </a:fld>
            <a:endParaRPr altLang="en-US" dirty="0" lang="en-US">
              <a:uFillTx/>
            </a:endParaRPr>
          </a:p>
        </p:txBody>
      </p:sp>
      <p:pic>
        <p:nvPicPr>
          <p:cNvPr xmlns:c="http://schemas.openxmlformats.org/drawingml/2006/chart" xmlns:pic="http://schemas.openxmlformats.org/drawingml/2006/picture" xmlns:dgm="http://schemas.openxmlformats.org/drawingml/2006/diagram" id="13" name="Content Placeholder 12"/>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381000" y="1819374"/>
            <a:ext cx="12242800" cy="6838751"/>
          </a:xfrm>
          <a:prstGeom prst="rect">
            <a:avLst/>
          </a:prstGeom>
        </p:spPr>
      </p:pic>
      <p:sp>
        <p:nvSpPr>
          <p:cNvPr xmlns:c="http://schemas.openxmlformats.org/drawingml/2006/chart" xmlns:pic="http://schemas.openxmlformats.org/drawingml/2006/picture" xmlns:dgm="http://schemas.openxmlformats.org/drawingml/2006/diagram" id="14" name="TextBox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578600" y="4953000"/>
            <a:ext cx="6045200" cy="2130320"/>
          </a:xfrm>
          <a:prstGeom prst="rect">
            <a:avLst/>
          </a:prstGeom>
          <a:noFill/>
        </p:spPr>
        <p:txBody xmlns:c="http://schemas.openxmlformats.org/drawingml/2006/chart" xmlns:pic="http://schemas.openxmlformats.org/drawingml/2006/picture" xmlns:dgm="http://schemas.openxmlformats.org/drawingml/2006/diagram">
          <a:bodyPr rtlCol="0" wrap="square">
            <a:noAutofit/>
          </a:bodyPr>
          <a:lstStyle/>
          <a:p>
            <a:pPr algn="l">
              <a:lnSpc>
                <a:spcPct val="100000"/>
              </a:lnSpc>
            </a:pPr>
            <a:r>
              <a:rPr dirty="0" lang="en-US" smtClean="0" sz="3200">
                <a:uFillTx/>
              </a:rPr>
              <a:t>You don’t have to use the same names, but take note of what you use because we’ll need </a:t>
            </a:r>
            <a:r>
              <a:rPr lang="en-US" smtClean="0" sz="3200">
                <a:uFillTx/>
              </a:rPr>
              <a:t>it later. </a:t>
            </a:r>
            <a:endParaRPr dirty="0" lang="en-US" smtClean="0" sz="3200">
              <a:uFillTx/>
            </a:endParaRPr>
          </a:p>
        </p:txBody>
      </p:sp>
      <p:sp>
        <p:nvSpPr>
          <p:cNvPr xmlns:c="http://schemas.openxmlformats.org/drawingml/2006/chart" xmlns:pic="http://schemas.openxmlformats.org/drawingml/2006/picture" xmlns:dgm="http://schemas.openxmlformats.org/drawingml/2006/diagram" id="15" name="TextBox 1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683000" y="6019800"/>
            <a:ext cx="2653099"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l">
              <a:lnSpc>
                <a:spcPct val="100000"/>
              </a:lnSpc>
            </a:pPr>
            <a:r>
              <a:rPr b="1" dirty="0" lang="en-US" smtClean="0" sz="3200">
                <a:uFillTx/>
              </a:rPr>
              <a:t>Development</a:t>
            </a:r>
            <a:endParaRPr b="1" dirty="0" lang="en-US" smtClean="0" sz="3200">
              <a:uFillTx/>
            </a:endParaRPr>
          </a:p>
        </p:txBody>
      </p:sp>
      <p:sp>
        <p:nvSpPr>
          <p:cNvPr xmlns:c="http://schemas.openxmlformats.org/drawingml/2006/chart" xmlns:pic="http://schemas.openxmlformats.org/drawingml/2006/picture" xmlns:dgm="http://schemas.openxmlformats.org/drawingml/2006/diagram" id="16" name="TextBox 1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737299" y="5357554"/>
            <a:ext cx="2231701"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l">
              <a:lnSpc>
                <a:spcPct val="100000"/>
              </a:lnSpc>
            </a:pPr>
            <a:r>
              <a:rPr b="1" lang="en-US" smtClean="0" sz="3200">
                <a:uFillTx/>
              </a:rPr>
              <a:t>Application</a:t>
            </a:r>
            <a:endParaRPr b="1" dirty="0" lang="en-US" smtClean="0" sz="3200">
              <a:uFillTx/>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Define material for first pipeline</a:t>
            </a:r>
            <a:endParaRPr dirty="0" lang="en-US">
              <a:uFillTx/>
            </a:endParaRPr>
          </a:p>
        </p:txBody>
      </p:sp>
      <p:pic>
        <p:nvPicPr>
          <p:cNvPr xmlns:c="http://schemas.openxmlformats.org/drawingml/2006/chart" xmlns:pic="http://schemas.openxmlformats.org/drawingml/2006/picture" xmlns:dgm="http://schemas.openxmlformats.org/drawingml/2006/diagram" id="5" name="Content Placeholder 4"/>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530350" y="1441450"/>
            <a:ext cx="9944100" cy="7594600"/>
          </a:xfrm>
          <a:prstGeom prst="rect">
            <a:avLst/>
          </a:prstGeom>
        </p:spPr>
      </p:pic>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4</a:t>
            </a:fld>
            <a:endParaRPr altLang="en-US" dirty="0" lang="en-US">
              <a:uFillTx/>
            </a:endParaRPr>
          </a:p>
        </p:txBody>
      </p:sp>
      <p:sp>
        <p:nvSpPr>
          <p:cNvPr xmlns:c="http://schemas.openxmlformats.org/drawingml/2006/chart" xmlns:pic="http://schemas.openxmlformats.org/drawingml/2006/picture" xmlns:dgm="http://schemas.openxmlformats.org/drawingml/2006/diagram" id="6" name="TextBox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240589" y="4953000"/>
            <a:ext cx="4767011" cy="707886"/>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nSpc>
                <a:spcPct val="100000"/>
              </a:lnSpc>
            </a:pPr>
            <a:r>
              <a:rPr dirty="0" lang="en-US" smtClean="0" sz="4000">
                <a:uFillTx/>
              </a:rPr>
              <a:t>/vagrant/application</a:t>
            </a:r>
            <a:endParaRPr dirty="0" lang="en-US" smtClean="0" sz="4000">
              <a:uFillTx/>
            </a:endParaRPr>
          </a:p>
        </p:txBody>
      </p:sp>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240589" y="5660886"/>
            <a:ext cx="1803700" cy="707886"/>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nSpc>
                <a:spcPct val="100000"/>
              </a:lnSpc>
            </a:pPr>
            <a:r>
              <a:rPr dirty="0" lang="en-US" smtClean="0" sz="4000">
                <a:uFillTx/>
              </a:rPr>
              <a:t>master</a:t>
            </a:r>
            <a:endParaRPr dirty="0" lang="en-US" smtClean="0" sz="4000">
              <a:uFillTx/>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Define First Stage and Job</a:t>
            </a:r>
            <a:endParaRPr dirty="0" lang="en-US">
              <a:uFillTx/>
            </a:endParaRPr>
          </a:p>
        </p:txBody>
      </p:sp>
      <p:pic>
        <p:nvPicPr>
          <p:cNvPr xmlns:c="http://schemas.openxmlformats.org/drawingml/2006/chart" xmlns:pic="http://schemas.openxmlformats.org/drawingml/2006/picture" xmlns:dgm="http://schemas.openxmlformats.org/drawingml/2006/diagram" id="5" name="Content Placeholder 4"/>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863150" y="1422400"/>
            <a:ext cx="9278500" cy="7632700"/>
          </a:xfrm>
          <a:prstGeom prst="rect">
            <a:avLst/>
          </a:prstGeom>
        </p:spPr>
      </p:pic>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5</a:t>
            </a:fld>
            <a:endParaRPr altLang="en-US" dirty="0" lang="en-US">
              <a:uFillTx/>
            </a:endParaRPr>
          </a:p>
        </p:txBody>
      </p:sp>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826000" y="3014994"/>
            <a:ext cx="2514600" cy="45720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l">
              <a:lnSpc>
                <a:spcPct val="100000"/>
              </a:lnSpc>
            </a:pPr>
            <a:r>
              <a:rPr b="1" dirty="0" lang="en-US" smtClean="0">
                <a:uFillTx/>
              </a:rPr>
              <a:t>BuildApplication</a:t>
            </a:r>
            <a:endParaRPr b="1" dirty="0" lang="en-US" smtClean="0">
              <a:uFillTx/>
            </a:endParaRPr>
          </a:p>
        </p:txBody>
      </p:sp>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826000" y="4948535"/>
            <a:ext cx="1143000"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l">
              <a:lnSpc>
                <a:spcPct val="100000"/>
              </a:lnSpc>
            </a:pPr>
            <a:r>
              <a:rPr b="1" dirty="0" lang="en-US" smtClean="0">
                <a:uFillTx/>
              </a:rPr>
              <a:t>Build</a:t>
            </a:r>
            <a:endParaRPr b="1" dirty="0" lang="en-US" smtClean="0">
              <a:uFillTx/>
            </a:endParaRPr>
          </a:p>
        </p:txBody>
      </p:sp>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969000" y="6553200"/>
            <a:ext cx="4538423" cy="193899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l">
              <a:lnSpc>
                <a:spcPct val="100000"/>
              </a:lnSpc>
            </a:pPr>
            <a:r>
              <a:rPr b="1" dirty="0" lang="en-US" smtClean="0">
                <a:uFillTx/>
              </a:rPr>
              <a:t>Command: /bin/bash</a:t>
            </a:r>
          </a:p>
          <a:p>
            <a:pPr algn="l">
              <a:lnSpc>
                <a:spcPct val="100000"/>
              </a:lnSpc>
            </a:pPr>
            <a:endParaRPr b="1" dirty="0" lang="en-US">
              <a:uFillTx/>
            </a:endParaRPr>
          </a:p>
          <a:p>
            <a:pPr algn="l">
              <a:lnSpc>
                <a:spcPct val="100000"/>
              </a:lnSpc>
            </a:pPr>
            <a:r>
              <a:rPr b="1" dirty="0" lang="en-US" smtClean="0">
                <a:uFillTx/>
              </a:rPr>
              <a:t>Arguments:</a:t>
            </a:r>
          </a:p>
          <a:p>
            <a:pPr algn="l">
              <a:lnSpc>
                <a:spcPct val="100000"/>
              </a:lnSpc>
            </a:pPr>
            <a:r>
              <a:rPr b="1" dirty="0" lang="en-US" smtClean="0">
                <a:uFillTx/>
              </a:rPr>
              <a:t>-c</a:t>
            </a:r>
          </a:p>
          <a:p>
            <a:pPr algn="l">
              <a:lnSpc>
                <a:spcPct val="100000"/>
              </a:lnSpc>
            </a:pPr>
            <a:r>
              <a:rPr b="1" dirty="0" lang="en-US" smtClean="0">
                <a:uFillTx/>
              </a:rPr>
              <a:t>Application/</a:t>
            </a:r>
            <a:r>
              <a:rPr b="1" dirty="0" err="1" lang="en-US" smtClean="0">
                <a:uFillTx/>
              </a:rPr>
              <a:t>build_application.sh</a:t>
            </a:r>
            <a:endParaRPr b="1" dirty="0" lang="en-US" smtClean="0">
              <a:uFillTx/>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Title 4"/>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Pipeline created</a:t>
            </a:r>
            <a:endParaRPr dirty="0" lang="en-US">
              <a:uFillTx/>
            </a:endParaRPr>
          </a:p>
        </p:txBody>
      </p:sp>
      <p:pic>
        <p:nvPicPr>
          <p:cNvPr xmlns:c="http://schemas.openxmlformats.org/drawingml/2006/chart" xmlns:pic="http://schemas.openxmlformats.org/drawingml/2006/picture" xmlns:dgm="http://schemas.openxmlformats.org/drawingml/2006/diagram" id="7" name="Content Placeholder 6"/>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498600" y="1778000"/>
            <a:ext cx="10007600" cy="6921500"/>
          </a:xfrm>
          <a:prstGeom prst="rect">
            <a:avLst/>
          </a:prstGeom>
        </p:spPr>
      </p:pic>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E4AA029-BE04-4940-9453-150C280A67AF}" type="slidenum">
              <a:rPr altLang="en-US" lang="en-US" smtClean="0">
                <a:uFillTx/>
              </a:rPr>
              <a:pPr/>
              <a:t>6</a:t>
            </a:fld>
            <a:endParaRPr altLang="en-US"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Pipeline should be Green</a:t>
            </a: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7</a:t>
            </a:fld>
            <a:endParaRPr altLang="en-US" dirty="0" lang="en-US">
              <a:uFillTx/>
            </a:endParaRPr>
          </a:p>
        </p:txBody>
      </p:sp>
      <p:pic>
        <p:nvPicPr>
          <p:cNvPr xmlns:c="http://schemas.openxmlformats.org/drawingml/2006/chart" xmlns:pic="http://schemas.openxmlformats.org/drawingml/2006/picture" xmlns:dgm="http://schemas.openxmlformats.org/drawingml/2006/diagram" id="8" name="Content Placeholder 7"/>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396240" y="1422400"/>
            <a:ext cx="12212320" cy="7632700"/>
          </a:xfrm>
          <a:prstGeom prst="rect">
            <a:avLst/>
          </a:prstGeom>
        </p:spPr>
      </p:pic>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Upload build artifact to </a:t>
            </a:r>
            <a:r>
              <a:rPr dirty="0" err="1" lang="en-US" smtClean="0">
                <a:uFillTx/>
              </a:rPr>
              <a:t>Gocd</a:t>
            </a:r>
            <a:endParaRPr dirty="0" lang="en-US">
              <a:uFillTx/>
            </a:endParaRPr>
          </a:p>
        </p:txBody>
      </p:sp>
      <p:pic>
        <p:nvPicPr>
          <p:cNvPr xmlns:c="http://schemas.openxmlformats.org/drawingml/2006/chart" xmlns:pic="http://schemas.openxmlformats.org/drawingml/2006/picture" xmlns:dgm="http://schemas.openxmlformats.org/drawingml/2006/diagram" id="5" name="Content Placeholder 4"/>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396240" y="1422400"/>
            <a:ext cx="12212320" cy="7632700"/>
          </a:xfrm>
          <a:prstGeom prst="rect">
            <a:avLst/>
          </a:prstGeom>
        </p:spPr>
      </p:pic>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8</a:t>
            </a:fld>
            <a:endParaRPr altLang="en-US"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Artifacts stored with this run of stage</a:t>
            </a:r>
            <a:endParaRPr dirty="0" lang="en-US">
              <a:uFillTx/>
            </a:endParaRPr>
          </a:p>
        </p:txBody>
      </p:sp>
      <p:pic>
        <p:nvPicPr>
          <p:cNvPr xmlns:c="http://schemas.openxmlformats.org/drawingml/2006/chart" xmlns:pic="http://schemas.openxmlformats.org/drawingml/2006/picture" xmlns:dgm="http://schemas.openxmlformats.org/drawingml/2006/diagram" id="5" name="Content Placeholder 4"/>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413500" y="5422900"/>
            <a:ext cx="6210300" cy="3835400"/>
          </a:xfrm>
          <a:prstGeom prst="rect">
            <a:avLst/>
          </a:prstGeom>
        </p:spPr>
      </p:pic>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BF99DAE-994F-0540-BA34-17B81CCFA189}" type="slidenum">
              <a:rPr altLang="en-US" lang="en-US" smtClean="0">
                <a:uFillTx/>
              </a:rPr>
              <a:pPr/>
              <a:t>9</a:t>
            </a:fld>
            <a:endParaRPr altLang="en-US" dirty="0" lang="en-US">
              <a:uFillTx/>
            </a:endParaRPr>
          </a:p>
        </p:txBody>
      </p:sp>
      <p:pic>
        <p:nvPicPr>
          <p:cNvPr xmlns:c="http://schemas.openxmlformats.org/drawingml/2006/chart" xmlns:pic="http://schemas.openxmlformats.org/drawingml/2006/picture" xmlns:dgm="http://schemas.openxmlformats.org/drawingml/2006/diagram"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381000" y="1447800"/>
            <a:ext cx="9055100" cy="4495800"/>
          </a:xfrm>
          <a:prstGeom prst="rect">
            <a:avLst/>
          </a:prstGeom>
        </p:spPr>
      </p:pic>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56347" y="6362700"/>
            <a:ext cx="5666936" cy="707886"/>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nSpc>
                <a:spcPct val="100000"/>
              </a:lnSpc>
            </a:pPr>
            <a:r>
              <a:rPr dirty="0" lang="en-US" smtClean="0" sz="4000">
                <a:uFillTx/>
              </a:rPr>
              <a:t>Click job name to drill in</a:t>
            </a:r>
            <a:endParaRPr dirty="0" lang="en-US" smtClean="0" sz="4000">
              <a:uFillTx/>
            </a:endParaRPr>
          </a:p>
        </p:txBody>
      </p:sp>
      <p:cxnSp>
        <p:nvCxnSpPr>
          <p:cNvPr xmlns:c="http://schemas.openxmlformats.org/drawingml/2006/chart" xmlns:pic="http://schemas.openxmlformats.org/drawingml/2006/picture" xmlns:dgm="http://schemas.openxmlformats.org/drawingml/2006/diagram" id="11" name="Straight Arrow Connector 10"/>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bwMode="auto">
          <a:xfrm flipH="1" flipV="1">
            <a:off x="1016000" y="5543550"/>
            <a:ext cx="685800" cy="609600"/>
          </a:xfrm>
          <a:prstGeom prst="straightConnector1">
            <a:avLst/>
          </a:prstGeom>
          <a:solidFill>
            <a:srgbClr val="EEEEEE"/>
          </a:solidFill>
          <a:ln>
            <a:solidFill>
              <a:schemeClr val="tx1"/>
            </a:solidFill>
            <a:tailEnd len="lg" type="triangle" w="lg"/>
          </a:ln>
          <a:effectLst>
            <a:outerShdw algn="ctr" blurRad="50800" dir="5400000" dist="50800" rotWithShape="0">
              <a:schemeClr val="tx1"/>
            </a:outerShdw>
          </a:effectLst>
        </p:spPr>
      </p:cxnSp>
      <p:cxnSp>
        <p:nvCxnSpPr>
          <p:cNvPr xmlns:c="http://schemas.openxmlformats.org/drawingml/2006/chart" xmlns:pic="http://schemas.openxmlformats.org/drawingml/2006/picture" xmlns:dgm="http://schemas.openxmlformats.org/drawingml/2006/diagram" id="13" name="Straight Arrow Connector 1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bwMode="auto">
          <a:xfrm flipV="1">
            <a:off x="9518650" y="8153400"/>
            <a:ext cx="0" cy="609600"/>
          </a:xfrm>
          <a:prstGeom prst="straightConnector1">
            <a:avLst/>
          </a:prstGeom>
          <a:solidFill>
            <a:srgbClr val="EEEEEE"/>
          </a:solidFill>
          <a:ln>
            <a:solidFill>
              <a:schemeClr val="tx1"/>
            </a:solidFill>
            <a:tailEnd len="lg" type="triangle" w="lg"/>
          </a:ln>
          <a:effectLst>
            <a:outerShdw algn="ctr" blurRad="50800" dir="5400000" dist="50800" rotWithShape="0">
              <a:schemeClr val="tx1"/>
            </a:outerShdw>
          </a:effectLst>
        </p:spPr>
      </p:cxnSp>
      <p:sp>
        <p:nvSpPr>
          <p:cNvPr xmlns:c="http://schemas.openxmlformats.org/drawingml/2006/chart" xmlns:pic="http://schemas.openxmlformats.org/drawingml/2006/picture" xmlns:dgm="http://schemas.openxmlformats.org/drawingml/2006/diagram" id="14" name="TextBox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67234" y="8763000"/>
            <a:ext cx="5623655" cy="707886"/>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l">
              <a:lnSpc>
                <a:spcPct val="100000"/>
              </a:lnSpc>
            </a:pPr>
            <a:r>
              <a:rPr dirty="0" lang="en-US" smtClean="0" sz="4000">
                <a:uFillTx/>
              </a:rPr>
              <a:t>Click tab to </a:t>
            </a:r>
            <a:r>
              <a:rPr lang="en-US" smtClean="0" sz="4000">
                <a:uFillTx/>
              </a:rPr>
              <a:t>see artifacts</a:t>
            </a:r>
            <a:endParaRPr dirty="0" lang="en-US" smtClean="0" sz="4000">
              <a:uFillTx/>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solidFill>
          <a:schemeClr val="bg2"/>
        </a:solidFill>
        <a:ln>
          <a:noFill/>
        </a:ln>
      </a:spPr>
      <a:bodyPr anchor="ctr" bIns="228600" lIns="457200" rIns="457200" rtlCol="0" tIns="228600"/>
      <a:lstStyle>
        <a:defPPr algn="ctr">
          <a:lnSpc>
            <a:spcPct val="100000"/>
          </a:lnSpc>
          <a:defRPr dirty="0" smtClean="0">
            <a:solidFill>
              <a:schemeClr val="tx1"/>
            </a:solidFill>
            <a:uFillTx/>
            <a:ea charset="0" typeface="ＭＳ Ｐゴシック"/>
          </a:defRPr>
        </a:defPPr>
      </a:lstStyle>
      <a:style>
        <a:lnRef idx="1">
          <a:schemeClr val="accent1"/>
        </a:lnRef>
        <a:fillRef idx="1">
          <a:schemeClr val="accent1"/>
        </a:fillRef>
        <a:effectRef idx="1">
          <a:schemeClr val="accent1"/>
        </a:effectRef>
        <a:fontRef idx="minor">
          <a:schemeClr val="lt1"/>
        </a:fontRef>
      </a:style>
    </a:spDef>
    <a:lnDef>
      <a:spPr bwMode="auto">
        <a:solidFill>
          <a:srgbClr val="EEEEEE"/>
        </a:solidFill>
        <a:ln>
          <a:solidFill>
            <a:schemeClr val="tx1"/>
          </a:solidFill>
          <a:tailEnd len="lg" type="triangle" w="lg"/>
        </a:ln>
        <a:effectLst/>
      </a:spPr>
      <a:bodyPr/>
      <a:lstStyle/>
      <a:style>
        <a:lnRef idx="1">
          <a:schemeClr val="accent1"/>
        </a:lnRef>
        <a:fillRef idx="0">
          <a:schemeClr val="accent1"/>
        </a:fillRef>
        <a:effectRef idx="1">
          <a:schemeClr val="accent1"/>
        </a:effectRef>
        <a:fontRef idx="minor">
          <a:schemeClr val="tx1"/>
        </a:fontRef>
      </a:style>
    </a:lnDef>
    <a:txDef>
      <a:spPr>
        <a:noFill/>
      </a:spPr>
      <a:bodyPr rtlCol="0" wrap="square">
        <a:spAutoFit/>
      </a:bodyPr>
      <a:lstStyle>
        <a:defPPr>
          <a:lnSpc>
            <a:spcPct val="100000"/>
          </a:lnSpc>
          <a:defRPr dirty="0" smtClean="0">
            <a:uFillTx/>
          </a:defRPr>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TW - Brown">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solidFill>
          <a:schemeClr val="bg2"/>
        </a:solidFill>
        <a:ln>
          <a:noFill/>
        </a:ln>
      </a:spPr>
      <a:bodyPr anchor="ctr" bIns="228600" lIns="457200" rIns="457200" rtlCol="0" tIns="228600"/>
      <a:lstStyle>
        <a:defPPr algn="ctr">
          <a:lnSpc>
            <a:spcPct val="100000"/>
          </a:lnSpc>
          <a:defRPr dirty="0" smtClean="0">
            <a:solidFill>
              <a:schemeClr val="tx1"/>
            </a:solidFill>
            <a:uFillTx/>
            <a:ea charset="0" typeface="ＭＳ Ｐゴシック"/>
          </a:defRPr>
        </a:defPPr>
      </a:lstStyle>
      <a:style>
        <a:lnRef idx="1">
          <a:schemeClr val="accent1"/>
        </a:lnRef>
        <a:fillRef idx="1">
          <a:schemeClr val="accent1"/>
        </a:fillRef>
        <a:effectRef idx="1">
          <a:schemeClr val="accent1"/>
        </a:effectRef>
        <a:fontRef idx="minor">
          <a:schemeClr val="lt1"/>
        </a:fontRef>
      </a:style>
    </a:spDef>
    <a:lnDef>
      <a:spPr bwMode="auto">
        <a:xfrm>
          <a:off x="0" y="0"/>
          <a:ext cx="1" cy="1"/>
        </a:xfrm>
        <a:custGeom>
          <a:avLst/>
          <a:gdLst/>
          <a:ahLst/>
          <a:cxnLst/>
          <a:rect b="0" l="0" r="0" t="0"/>
          <a:pathLst/>
        </a:custGeom>
        <a:solidFill>
          <a:srgbClr val="EEEEEE"/>
        </a:solidFill>
        <a:ln>
          <a:noFill/>
        </a:ln>
        <a:effec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90000"/>
          </a:lnSpc>
          <a:spcBef>
            <a:spcPct val="0"/>
          </a:spcBef>
          <a:spcAft>
            <a:spcPct val="0"/>
          </a:spcAft>
          <a:buFontTx/>
          <a:buNone/>
          <a:defRPr b="0" baseline="0" cap="none" i="0" kumimoji="0" lang="en-US" normalizeH="0" strike="noStrike" sz="2400" u="none">
            <a:ln>
              <a:noFill/>
            </a:ln>
            <a:solidFill>
              <a:srgbClr val="000000"/>
            </a:solidFill>
            <a:effectLst/>
            <a:uFillTx/>
            <a:latin charset="0" typeface="Open Sans Light"/>
            <a:ea charset="0" typeface="ヒラギノ角ゴ ProN W3"/>
            <a:cs charset="0" typeface="ヒラギノ角ゴ ProN W3"/>
            <a:sym charset="0" typeface="Open Sans Light"/>
          </a:defRPr>
        </a:defPPr>
      </a:lstStyle>
      <a:style>
        <a:lnRef idx="1">
          <a:schemeClr val="accent1"/>
        </a:lnRef>
        <a:fillRef idx="0">
          <a:schemeClr val="accent1"/>
        </a:fillRef>
        <a:effectRef idx="1">
          <a:schemeClr val="accent1"/>
        </a:effectRef>
        <a:fontRef idx="minor">
          <a:schemeClr val="tx1"/>
        </a:fontRef>
      </a:style>
    </a:lnDef>
    <a:txDef>
      <a:spPr>
        <a:noFill/>
      </a:spPr>
      <a:bodyPr rtlCol="0" wrap="square">
        <a:spAutoFit/>
      </a:bodyPr>
      <a:lstStyle>
        <a:defPPr>
          <a:lnSpc>
            <a:spcPct val="100000"/>
          </a:lnSpc>
          <a:defRPr dirty="0" smtClean="0">
            <a:uFillTx/>
          </a:defRPr>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ppt/theme/theme3.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TW - Green">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solidFill>
          <a:schemeClr val="bg2"/>
        </a:solidFill>
        <a:ln>
          <a:noFill/>
        </a:ln>
      </a:spPr>
      <a:bodyPr anchor="ctr" bIns="228600" lIns="457200" rIns="457200" rtlCol="0" tIns="228600"/>
      <a:lstStyle>
        <a:defPPr algn="ctr">
          <a:lnSpc>
            <a:spcPct val="100000"/>
          </a:lnSpc>
          <a:defRPr dirty="0" smtClean="0">
            <a:solidFill>
              <a:schemeClr val="tx1"/>
            </a:solidFill>
            <a:uFillTx/>
            <a:ea charset="0" typeface="ＭＳ Ｐゴシック"/>
          </a:defRPr>
        </a:defPPr>
      </a:lstStyle>
      <a:style>
        <a:lnRef idx="1">
          <a:schemeClr val="accent1"/>
        </a:lnRef>
        <a:fillRef idx="1">
          <a:schemeClr val="accent1"/>
        </a:fillRef>
        <a:effectRef idx="1">
          <a:schemeClr val="accent1"/>
        </a:effectRef>
        <a:fontRef idx="minor">
          <a:schemeClr val="lt1"/>
        </a:fontRef>
      </a:style>
    </a:spDef>
    <a:lnDef>
      <a:spPr bwMode="auto">
        <a:xfrm>
          <a:off x="0" y="0"/>
          <a:ext cx="1" cy="1"/>
        </a:xfrm>
        <a:custGeom>
          <a:avLst/>
          <a:gdLst/>
          <a:ahLst/>
          <a:cxnLst/>
          <a:rect b="0" l="0" r="0" t="0"/>
          <a:pathLst/>
        </a:custGeom>
        <a:solidFill>
          <a:srgbClr val="EEEEEE"/>
        </a:solidFill>
        <a:ln>
          <a:noFill/>
        </a:ln>
        <a:effec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90000"/>
          </a:lnSpc>
          <a:spcBef>
            <a:spcPct val="0"/>
          </a:spcBef>
          <a:spcAft>
            <a:spcPct val="0"/>
          </a:spcAft>
          <a:buFontTx/>
          <a:buNone/>
          <a:defRPr b="0" baseline="0" cap="none" i="0" kumimoji="0" lang="en-US" normalizeH="0" strike="noStrike" sz="2400" u="none">
            <a:ln>
              <a:noFill/>
            </a:ln>
            <a:solidFill>
              <a:srgbClr val="000000"/>
            </a:solidFill>
            <a:effectLst/>
            <a:uFillTx/>
            <a:latin charset="0" typeface="Open Sans Light"/>
            <a:ea charset="0" typeface="ヒラギノ角ゴ ProN W3"/>
            <a:cs charset="0" typeface="ヒラギノ角ゴ ProN W3"/>
            <a:sym charset="0" typeface="Open Sans Light"/>
          </a:defRPr>
        </a:defPPr>
      </a:lstStyle>
      <a:style>
        <a:lnRef idx="1">
          <a:schemeClr val="accent1"/>
        </a:lnRef>
        <a:fillRef idx="0">
          <a:schemeClr val="accent1"/>
        </a:fillRef>
        <a:effectRef idx="1">
          <a:schemeClr val="accent1"/>
        </a:effectRef>
        <a:fontRef idx="minor">
          <a:schemeClr val="tx1"/>
        </a:fontRef>
      </a:style>
    </a:lnDef>
    <a:txDef>
      <a:spPr>
        <a:noFill/>
      </a:spPr>
      <a:bodyPr rtlCol="0" wrap="square">
        <a:spAutoFit/>
      </a:bodyPr>
      <a:lstStyle>
        <a:defPPr>
          <a:lnSpc>
            <a:spcPct val="100000"/>
          </a:lnSpc>
          <a:defRPr dirty="0" smtClean="0">
            <a:uFillTx/>
          </a:defRPr>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ppt/theme/theme4.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TW - Blue">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solidFill>
          <a:schemeClr val="bg2"/>
        </a:solidFill>
        <a:ln>
          <a:noFill/>
        </a:ln>
      </a:spPr>
      <a:bodyPr anchor="ctr" bIns="228600" lIns="457200" rIns="457200" rtlCol="0" tIns="228600"/>
      <a:lstStyle>
        <a:defPPr algn="ctr">
          <a:lnSpc>
            <a:spcPct val="100000"/>
          </a:lnSpc>
          <a:defRPr dirty="0" smtClean="0">
            <a:solidFill>
              <a:schemeClr val="tx1"/>
            </a:solidFill>
            <a:uFillTx/>
            <a:ea charset="0" typeface="ＭＳ Ｐゴシック"/>
          </a:defRPr>
        </a:defPPr>
      </a:lstStyle>
      <a:style>
        <a:lnRef idx="1">
          <a:schemeClr val="accent1"/>
        </a:lnRef>
        <a:fillRef idx="1">
          <a:schemeClr val="accent1"/>
        </a:fillRef>
        <a:effectRef idx="1">
          <a:schemeClr val="accent1"/>
        </a:effectRef>
        <a:fontRef idx="minor">
          <a:schemeClr val="lt1"/>
        </a:fontRef>
      </a:style>
    </a:spDef>
    <a:lnDef>
      <a:spPr bwMode="auto">
        <a:xfrm>
          <a:off x="0" y="0"/>
          <a:ext cx="1" cy="1"/>
        </a:xfrm>
        <a:custGeom>
          <a:avLst/>
          <a:gdLst/>
          <a:ahLst/>
          <a:cxnLst/>
          <a:rect b="0" l="0" r="0" t="0"/>
          <a:pathLst/>
        </a:custGeom>
        <a:solidFill>
          <a:srgbClr val="EEEEEE"/>
        </a:solidFill>
        <a:ln>
          <a:noFill/>
        </a:ln>
        <a:effec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90000"/>
          </a:lnSpc>
          <a:spcBef>
            <a:spcPct val="0"/>
          </a:spcBef>
          <a:spcAft>
            <a:spcPct val="0"/>
          </a:spcAft>
          <a:buFontTx/>
          <a:buNone/>
          <a:defRPr b="0" baseline="0" cap="none" i="0" kumimoji="0" lang="en-US" normalizeH="0" strike="noStrike" sz="2400" u="none">
            <a:ln>
              <a:noFill/>
            </a:ln>
            <a:solidFill>
              <a:srgbClr val="000000"/>
            </a:solidFill>
            <a:effectLst/>
            <a:uFillTx/>
            <a:latin charset="0" typeface="Open Sans Light"/>
            <a:ea charset="0" typeface="ヒラギノ角ゴ ProN W3"/>
            <a:cs charset="0" typeface="ヒラギノ角ゴ ProN W3"/>
            <a:sym charset="0" typeface="Open Sans Light"/>
          </a:defRPr>
        </a:defPPr>
      </a:lstStyle>
      <a:style>
        <a:lnRef idx="1">
          <a:schemeClr val="accent1"/>
        </a:lnRef>
        <a:fillRef idx="0">
          <a:schemeClr val="accent1"/>
        </a:fillRef>
        <a:effectRef idx="1">
          <a:schemeClr val="accent1"/>
        </a:effectRef>
        <a:fontRef idx="minor">
          <a:schemeClr val="tx1"/>
        </a:fontRef>
      </a:style>
    </a:lnDef>
    <a:txDef>
      <a:spPr>
        <a:noFill/>
      </a:spPr>
      <a:bodyPr rtlCol="0" wrap="square">
        <a:spAutoFit/>
      </a:bodyPr>
      <a:lstStyle>
        <a:defPPr>
          <a:lnSpc>
            <a:spcPct val="100000"/>
          </a:lnSpc>
          <a:defRPr dirty="0" smtClean="0">
            <a:uFillTx/>
          </a:defRPr>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ppt/theme/theme5.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TW - Orange">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solidFill>
          <a:schemeClr val="bg2"/>
        </a:solidFill>
        <a:ln>
          <a:noFill/>
        </a:ln>
      </a:spPr>
      <a:bodyPr anchor="ctr" bIns="228600" lIns="457200" rIns="457200" rtlCol="0" tIns="228600"/>
      <a:lstStyle>
        <a:defPPr algn="ctr">
          <a:lnSpc>
            <a:spcPct val="100000"/>
          </a:lnSpc>
          <a:defRPr dirty="0" smtClean="0">
            <a:solidFill>
              <a:schemeClr val="tx1"/>
            </a:solidFill>
            <a:uFillTx/>
            <a:ea charset="0" typeface="ＭＳ Ｐゴシック"/>
          </a:defRPr>
        </a:defPPr>
      </a:lstStyle>
      <a:style>
        <a:lnRef idx="1">
          <a:schemeClr val="accent1"/>
        </a:lnRef>
        <a:fillRef idx="1">
          <a:schemeClr val="accent1"/>
        </a:fillRef>
        <a:effectRef idx="1">
          <a:schemeClr val="accent1"/>
        </a:effectRef>
        <a:fontRef idx="minor">
          <a:schemeClr val="lt1"/>
        </a:fontRef>
      </a:style>
    </a:spDef>
    <a:lnDef>
      <a:spPr bwMode="auto">
        <a:xfrm>
          <a:off x="0" y="0"/>
          <a:ext cx="1" cy="1"/>
        </a:xfrm>
        <a:custGeom>
          <a:avLst/>
          <a:gdLst/>
          <a:ahLst/>
          <a:cxnLst/>
          <a:rect b="0" l="0" r="0" t="0"/>
          <a:pathLst/>
        </a:custGeom>
        <a:solidFill>
          <a:srgbClr val="EEEEEE"/>
        </a:solidFill>
        <a:ln>
          <a:noFill/>
        </a:ln>
        <a:effec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90000"/>
          </a:lnSpc>
          <a:spcBef>
            <a:spcPct val="0"/>
          </a:spcBef>
          <a:spcAft>
            <a:spcPct val="0"/>
          </a:spcAft>
          <a:buFontTx/>
          <a:buNone/>
          <a:defRPr b="0" baseline="0" cap="none" i="0" kumimoji="0" lang="en-US" normalizeH="0" strike="noStrike" sz="2400" u="none">
            <a:ln>
              <a:noFill/>
            </a:ln>
            <a:solidFill>
              <a:srgbClr val="000000"/>
            </a:solidFill>
            <a:effectLst/>
            <a:uFillTx/>
            <a:latin charset="0" typeface="Open Sans Light"/>
            <a:ea charset="0" typeface="ヒラギノ角ゴ ProN W3"/>
            <a:cs charset="0" typeface="ヒラギノ角ゴ ProN W3"/>
            <a:sym charset="0" typeface="Open Sans Light"/>
          </a:defRPr>
        </a:defPPr>
      </a:lstStyle>
      <a:style>
        <a:lnRef idx="1">
          <a:schemeClr val="accent1"/>
        </a:lnRef>
        <a:fillRef idx="0">
          <a:schemeClr val="accent1"/>
        </a:fillRef>
        <a:effectRef idx="1">
          <a:schemeClr val="accent1"/>
        </a:effectRef>
        <a:fontRef idx="minor">
          <a:schemeClr val="tx1"/>
        </a:fontRef>
      </a:style>
    </a:lnDef>
    <a:txDef>
      <a:spPr>
        <a:noFill/>
      </a:spPr>
      <a:bodyPr rtlCol="0" wrap="square">
        <a:spAutoFit/>
      </a:bodyPr>
      <a:lstStyle>
        <a:defPPr>
          <a:lnSpc>
            <a:spcPct val="100000"/>
          </a:lnSpc>
          <a:defRPr dirty="0" smtClean="0">
            <a:uFillTx/>
          </a:defRPr>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ppt/theme/theme6.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TW - Pin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solidFill>
          <a:schemeClr val="bg2"/>
        </a:solidFill>
        <a:ln>
          <a:noFill/>
        </a:ln>
      </a:spPr>
      <a:bodyPr anchor="ctr" bIns="228600" lIns="457200" rIns="457200" rtlCol="0" tIns="228600"/>
      <a:lstStyle>
        <a:defPPr algn="ctr">
          <a:lnSpc>
            <a:spcPct val="100000"/>
          </a:lnSpc>
          <a:defRPr dirty="0" smtClean="0">
            <a:solidFill>
              <a:schemeClr val="tx1"/>
            </a:solidFill>
            <a:uFillTx/>
            <a:ea charset="0" typeface="ＭＳ Ｐゴシック"/>
          </a:defRPr>
        </a:defPPr>
      </a:lstStyle>
      <a:style>
        <a:lnRef idx="1">
          <a:schemeClr val="accent1"/>
        </a:lnRef>
        <a:fillRef idx="1">
          <a:schemeClr val="accent1"/>
        </a:fillRef>
        <a:effectRef idx="1">
          <a:schemeClr val="accent1"/>
        </a:effectRef>
        <a:fontRef idx="minor">
          <a:schemeClr val="lt1"/>
        </a:fontRef>
      </a:style>
    </a:spDef>
    <a:lnDef>
      <a:spPr bwMode="auto">
        <a:xfrm>
          <a:off x="0" y="0"/>
          <a:ext cx="1" cy="1"/>
        </a:xfrm>
        <a:custGeom>
          <a:avLst/>
          <a:gdLst/>
          <a:ahLst/>
          <a:cxnLst/>
          <a:rect b="0" l="0" r="0" t="0"/>
          <a:pathLst/>
        </a:custGeom>
        <a:solidFill>
          <a:srgbClr val="EEEEEE"/>
        </a:solidFill>
        <a:ln>
          <a:noFill/>
        </a:ln>
        <a:effec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90000"/>
          </a:lnSpc>
          <a:spcBef>
            <a:spcPct val="0"/>
          </a:spcBef>
          <a:spcAft>
            <a:spcPct val="0"/>
          </a:spcAft>
          <a:buFontTx/>
          <a:buNone/>
          <a:defRPr b="0" baseline="0" cap="none" i="0" kumimoji="0" lang="en-US" normalizeH="0" strike="noStrike" sz="2400" u="none">
            <a:ln>
              <a:noFill/>
            </a:ln>
            <a:solidFill>
              <a:srgbClr val="000000"/>
            </a:solidFill>
            <a:effectLst/>
            <a:uFillTx/>
            <a:latin charset="0" typeface="Open Sans Light"/>
            <a:ea charset="0" typeface="ヒラギノ角ゴ ProN W3"/>
            <a:cs charset="0" typeface="ヒラギノ角ゴ ProN W3"/>
            <a:sym charset="0" typeface="Open Sans Light"/>
          </a:defRPr>
        </a:defPPr>
      </a:lstStyle>
      <a:style>
        <a:lnRef idx="1">
          <a:schemeClr val="accent1"/>
        </a:lnRef>
        <a:fillRef idx="0">
          <a:schemeClr val="accent1"/>
        </a:fillRef>
        <a:effectRef idx="1">
          <a:schemeClr val="accent1"/>
        </a:effectRef>
        <a:fontRef idx="minor">
          <a:schemeClr val="tx1"/>
        </a:fontRef>
      </a:style>
    </a:lnDef>
    <a:txDef>
      <a:spPr>
        <a:noFill/>
      </a:spPr>
      <a:bodyPr rtlCol="0" wrap="square">
        <a:spAutoFit/>
      </a:bodyPr>
      <a:lstStyle>
        <a:defPPr>
          <a:lnSpc>
            <a:spcPct val="100000"/>
          </a:lnSpc>
          <a:defRPr dirty="0" smtClean="0">
            <a:uFillTx/>
          </a:defRPr>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ppt/theme/theme7.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TW - Magenta">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solidFill>
          <a:schemeClr val="bg2"/>
        </a:solidFill>
        <a:ln>
          <a:noFill/>
        </a:ln>
      </a:spPr>
      <a:bodyPr anchor="ctr" bIns="228600" lIns="457200" rIns="457200" rtlCol="0" tIns="228600"/>
      <a:lstStyle>
        <a:defPPr algn="ctr">
          <a:lnSpc>
            <a:spcPct val="100000"/>
          </a:lnSpc>
          <a:defRPr dirty="0" smtClean="0">
            <a:solidFill>
              <a:schemeClr val="tx1"/>
            </a:solidFill>
            <a:uFillTx/>
            <a:ea charset="0" typeface="ＭＳ Ｐゴシック"/>
          </a:defRPr>
        </a:defPPr>
      </a:lstStyle>
      <a:style>
        <a:lnRef idx="1">
          <a:schemeClr val="accent1"/>
        </a:lnRef>
        <a:fillRef idx="1">
          <a:schemeClr val="accent1"/>
        </a:fillRef>
        <a:effectRef idx="1">
          <a:schemeClr val="accent1"/>
        </a:effectRef>
        <a:fontRef idx="minor">
          <a:schemeClr val="lt1"/>
        </a:fontRef>
      </a:style>
    </a:spDef>
    <a:lnDef>
      <a:spPr bwMode="auto">
        <a:xfrm>
          <a:off x="0" y="0"/>
          <a:ext cx="1" cy="1"/>
        </a:xfrm>
        <a:custGeom>
          <a:avLst/>
          <a:gdLst/>
          <a:ahLst/>
          <a:cxnLst/>
          <a:rect b="0" l="0" r="0" t="0"/>
          <a:pathLst/>
        </a:custGeom>
        <a:solidFill>
          <a:srgbClr val="EEEEEE"/>
        </a:solidFill>
        <a:ln>
          <a:noFill/>
        </a:ln>
        <a:effec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90000"/>
          </a:lnSpc>
          <a:spcBef>
            <a:spcPct val="0"/>
          </a:spcBef>
          <a:spcAft>
            <a:spcPct val="0"/>
          </a:spcAft>
          <a:buFontTx/>
          <a:buNone/>
          <a:defRPr b="0" baseline="0" cap="none" i="0" kumimoji="0" lang="en-US" normalizeH="0" strike="noStrike" sz="2400" u="none">
            <a:ln>
              <a:noFill/>
            </a:ln>
            <a:solidFill>
              <a:srgbClr val="000000"/>
            </a:solidFill>
            <a:effectLst/>
            <a:uFillTx/>
            <a:latin charset="0" typeface="Open Sans Light"/>
            <a:ea charset="0" typeface="ヒラギノ角ゴ ProN W3"/>
            <a:cs charset="0" typeface="ヒラギノ角ゴ ProN W3"/>
            <a:sym charset="0" typeface="Open Sans Light"/>
          </a:defRPr>
        </a:defPPr>
      </a:lstStyle>
      <a:style>
        <a:lnRef idx="1">
          <a:schemeClr val="accent1"/>
        </a:lnRef>
        <a:fillRef idx="0">
          <a:schemeClr val="accent1"/>
        </a:fillRef>
        <a:effectRef idx="1">
          <a:schemeClr val="accent1"/>
        </a:effectRef>
        <a:fontRef idx="minor">
          <a:schemeClr val="tx1"/>
        </a:fontRef>
      </a:style>
    </a:lnDef>
    <a:txDef>
      <a:spPr>
        <a:noFill/>
      </a:spPr>
      <a:bodyPr rtlCol="0" wrap="square">
        <a:spAutoFit/>
      </a:bodyPr>
      <a:lstStyle>
        <a:defPPr>
          <a:lnSpc>
            <a:spcPct val="100000"/>
          </a:lnSpc>
          <a:defRPr dirty="0" smtClean="0">
            <a:uFillTx/>
          </a:defRPr>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ppt/theme/theme8.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ThoughtWorks PPT Master</Template>
  <TotalTime>3005</TotalTime>
  <Pages>0</Pages>
  <Words>491</Words>
  <Characters>0</Characters>
  <Application>Microsoft Macintosh PowerPoint</Application>
  <PresentationFormat>Custom</PresentationFormat>
  <Lines>0</Lines>
  <Paragraphs>73</Paragraphs>
  <Slides>19</Slides>
  <Notes>2</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19</vt:i4>
      </vt:variant>
    </vt:vector>
  </HeadingPairs>
  <TitlesOfParts>
    <vt:vector size="38" baseType="lpstr">
      <vt:lpstr>Calibri</vt:lpstr>
      <vt:lpstr>Lucida Grande</vt:lpstr>
      <vt:lpstr>ＭＳ Ｐゴシック</vt:lpstr>
      <vt:lpstr>Open Sans</vt:lpstr>
      <vt:lpstr>Open Sans Extrabold</vt:lpstr>
      <vt:lpstr>Open Sans Extrabold Italic</vt:lpstr>
      <vt:lpstr>Open Sans Italic</vt:lpstr>
      <vt:lpstr>Open Sans Light</vt:lpstr>
      <vt:lpstr>Wingdings</vt:lpstr>
      <vt:lpstr>ヒラギノ角ゴ ProN W3</vt:lpstr>
      <vt:lpstr>ヒラギノ角ゴ ProN W6</vt:lpstr>
      <vt:lpstr>Arial</vt:lpstr>
      <vt:lpstr>TW - Black</vt:lpstr>
      <vt:lpstr>TW - Brown</vt:lpstr>
      <vt:lpstr>TW - Green</vt:lpstr>
      <vt:lpstr>TW - Blue</vt:lpstr>
      <vt:lpstr>TW - Orange</vt:lpstr>
      <vt:lpstr>TW - Pink</vt:lpstr>
      <vt:lpstr>TW - Magenta</vt:lpstr>
      <vt:lpstr>Creating a Continuous Delivery Pipeline</vt:lpstr>
      <vt:lpstr>Getting set up</vt:lpstr>
      <vt:lpstr>You should see this screen</vt:lpstr>
      <vt:lpstr>Define material for first pipeline</vt:lpstr>
      <vt:lpstr>Define First Stage and Job</vt:lpstr>
      <vt:lpstr>Pipeline created</vt:lpstr>
      <vt:lpstr>Pipeline should be Green</vt:lpstr>
      <vt:lpstr>Upload build artifact to Gocd</vt:lpstr>
      <vt:lpstr>Artifacts stored with this run of stage</vt:lpstr>
      <vt:lpstr>PowerPoint Presentation</vt:lpstr>
      <vt:lpstr>Add Unit Testing Stage</vt:lpstr>
      <vt:lpstr>Add Package Stage</vt:lpstr>
      <vt:lpstr>PowerPoint Presentation</vt:lpstr>
      <vt:lpstr>Move Fetch Artifact Job Task To Top</vt:lpstr>
      <vt:lpstr>Store installer in GOCD</vt:lpstr>
      <vt:lpstr>Improper practices</vt:lpstr>
      <vt:lpstr>Better practices</vt:lpstr>
      <vt:lpstr>Configuration in external repo</vt:lpstr>
      <vt:lpstr>THANK YOU</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Continuous Delivery Pipeline</dc:title>
  <dc:subject/>
  <dc:creator>Microsoft Office User</dc:creator>
  <cp:keywords/>
  <dc:description/>
  <cp:lastModifiedBy>Microsoft Office User</cp:lastModifiedBy>
  <cp:revision>22</cp:revision>
  <dcterms:created xsi:type="dcterms:W3CDTF">2016-09-14T20:32:02Z</dcterms:created>
  <dcterms:modified xsi:type="dcterms:W3CDTF">2016-09-16T22:37:26Z</dcterms:modified>
</cp:coreProperties>
</file>