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982D-E66A-4CC9-8D60-F3452BA7A39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67263-86F8-4041-922D-D14F3EA6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A05-1EF7-4DAE-A34D-3CAF2E95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BD848-2CF0-4A8B-9B9C-E50289FC5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6EFC-8B50-4EB9-9848-5F2194FE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496C-C728-456A-977F-D9196E097204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0E8B-2AFB-45F4-AB76-7A63217F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F08D3-0853-4A91-BFE5-3060BCA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7529-34E6-40E4-9CBA-16F8772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50E0-5882-46B3-BF54-E6484E097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8811-1CA4-41E6-8D3B-55C9DAD0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E89A-4755-42FC-8111-20439C1F0FC8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BD9-BB35-4771-A52D-47D72053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0245-BAFF-4928-924F-EF87BE5E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9A584-30C4-4BB0-9284-1B211FC8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A871-53FF-4046-9E34-26C51A49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6126E-8CB9-44B5-B69E-1BE161FF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400F-89D0-46D1-9B46-371CDED5800F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E596-553C-4816-B729-F390E22A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AB6D3-5D0A-484C-BB02-E8957450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6C9-44C3-45FC-87F8-0E57B1FA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D18E-84A8-4A53-8BAF-398CBADE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943-5FE7-407D-ADDD-2D7C9551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F517-76C0-4DFE-AA83-0A2D3018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452B-AAC6-4429-974F-3E1E57F0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ACA0-BF9B-4DA5-8DD8-33027394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856-A99F-4052-B655-39804438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3C21-05BE-4D64-A233-408213D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6A51-E2A8-46FD-9E85-91012295338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6A7B-DAF2-4855-9563-4F7BFA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2685-ED34-46CD-AD3F-2D87F357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A97-CF16-453E-B714-51AD390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1416-2667-4364-9364-40B75A8C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203-3F6F-402D-AB9A-9D29A81F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21A4-4A4B-4828-BB1D-8492EE98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7A7C-FF76-48E2-AFCE-76270FDC0A73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8AD-B001-4589-A8B8-E27F9159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AE608-F160-467B-92D3-93A719DC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D72F-02D1-4490-9E96-EA91E9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2964-6313-4B6D-90C3-94759EB9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EA3C-D82A-4EA5-B25C-8A7DAEFA4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05B21-009A-4A0B-A241-8CFB1A4C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2A763-6778-44BF-9688-A7F3D68B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CC62E-C3B4-4155-BB18-0BDDE187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4743-8874-4114-AF63-FA0AC80D7895}" type="datetime1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040B1-60D5-45DD-9B12-CAFC53DA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460D4-D20E-464D-B9D5-EE7E8E5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326-FBB0-4EB1-8EB9-56668D14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89FA1-FF34-44FB-8828-5A4E114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E9D3-DC0A-4ABC-9213-50B3983CCD13}" type="datetime1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3056-52FF-4332-A9EE-8E184BC1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173-59B4-44F4-8CC1-51187024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9F37E-833E-4BC0-80CB-232C10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517D-9C77-4CA9-A25F-12287C96135E}" type="datetime1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06482-9177-418A-B1C6-0C8CC76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2FCF-B199-4560-8CA4-B20BF9F9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396-790D-4733-88C3-7A73E09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026F-58DA-4DEE-BB62-DE199B68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E928-B4F8-4C85-AA84-B8E32BDA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8801-9579-403A-B8E5-4C5A671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3C226-B550-4C7D-A05F-07AA9FF43E24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43F4-D159-4AC2-BA09-AA92E90A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24E7-FB63-4A92-AE04-7FD305BF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DA58-22AE-4E1B-A1B2-6D8F12F3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BAB1-5334-4D01-9B5C-9973B2FD5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76F8-012B-4956-937E-DC0D47140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A5766-8C1B-4EE5-B906-453A064F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C59-4282-4A86-BEDA-6EBC9A482A2D}" type="datetime1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2E8F-087F-43BE-8A78-CD907747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CA30-5A84-4870-819F-963C396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9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D433-55D4-419F-9B46-D8A67B24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B29D4-31B5-464E-82E7-A2FE00D9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62DF-39AD-4A10-9624-FE0D46D06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0EF3-3C29-4744-8EE4-CE5D48A4A04B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1A52-AA38-4223-ACF6-46001658E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Gambetta, Gabriel. 2021, Computer Graphics from Scratch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6B67-9B6C-4413-B337-8A352D12C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ABE64-B1D2-47C8-9505-61A4F0875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538-F6FD-40B5-9392-28D7A194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1783959"/>
            <a:ext cx="4277861" cy="29669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Understanding 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C8F54-F15C-4899-BBF1-59093925E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Part 1: An introduction using JS and HTML5 Canvas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318D2-9A9C-4F0C-91E2-325737849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-2" b="22516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9398-FEEF-4979-89A2-49E70E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052" y="694944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02E1A69F-79FE-4AC2-8CFE-82F6F63DFE41}" type="datetime1">
              <a:rPr lang="en-US" sz="110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2/24/2021</a:t>
            </a:fld>
            <a:endParaRPr lang="en-US" sz="11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BB6B-CA66-4467-AAA9-4873B44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4612" y="6199631"/>
            <a:ext cx="4087304" cy="36576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295529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EC0C-E863-4815-86CB-F4394DA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Canvas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88FC-2FFF-42F1-B2A5-6BF30033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/>
              <a:t>Basic </a:t>
            </a:r>
            <a:r>
              <a:rPr lang="es-ES" b="1" i="1" dirty="0" err="1"/>
              <a:t>Syntax</a:t>
            </a:r>
            <a:r>
              <a:rPr lang="es-ES" b="1" i="1" dirty="0"/>
              <a:t> in JS:</a:t>
            </a:r>
          </a:p>
          <a:p>
            <a:pPr marL="0" indent="0">
              <a:buNone/>
            </a:pPr>
            <a:r>
              <a:rPr lang="es-ES" i="1" dirty="0" err="1">
                <a:solidFill>
                  <a:schemeClr val="bg2">
                    <a:lumMod val="50000"/>
                  </a:schemeClr>
                </a:solidFill>
              </a:rPr>
              <a:t>htmlCanvas.PutPixel</a:t>
            </a: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(x, y, color);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HTML 5 Canvas uses a coordinate system to place pixels (colored dots)</a:t>
            </a:r>
          </a:p>
          <a:p>
            <a:pPr>
              <a:buFontTx/>
              <a:buChar char="-"/>
            </a:pPr>
            <a:r>
              <a:rPr lang="en-US" dirty="0"/>
              <a:t>X goes from 0 to full width left to right (</a:t>
            </a:r>
            <a:r>
              <a:rPr lang="en-US" dirty="0" err="1"/>
              <a:t>Cw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Y goes from 0  to full height from top to bottom (Ch)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8F5A-8591-40A7-986C-D0ACAD9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A9B8-8AEB-4FB7-97BD-612DF149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</p:spTree>
    <p:extLst>
      <p:ext uri="{BB962C8B-B14F-4D97-AF65-F5344CB8AC3E}">
        <p14:creationId xmlns:p14="http://schemas.microsoft.com/office/powerpoint/2010/main" val="92711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E17-180B-4C4C-B6F8-35DE09EE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3d Coordinate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4959-D001-446A-9705-C2B118A9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5049-EBD8-4D30-B9B8-238B0FB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Gambetta, Gabriel. 2021, Computer Graphics from Scratch</a:t>
            </a:r>
          </a:p>
        </p:txBody>
      </p:sp>
      <p:pic>
        <p:nvPicPr>
          <p:cNvPr id="3074" name="Picture 2" descr="Figure 1-2: The coordinate system we’ll use for our canvas">
            <a:extLst>
              <a:ext uri="{FF2B5EF4-FFF2-40B4-BE49-F238E27FC236}">
                <a16:creationId xmlns:a16="http://schemas.microsoft.com/office/drawing/2014/main" id="{6D8A683C-D97D-4121-9802-F7AD39BB17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91" y="2748538"/>
            <a:ext cx="5349013" cy="33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D4A3D7-3C82-4EA4-972F-13B7BCF1D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5983"/>
            <a:ext cx="6163535" cy="27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3CF032-DD5C-4EC2-BC59-BB55DBEC522C}"/>
              </a:ext>
            </a:extLst>
          </p:cNvPr>
          <p:cNvSpPr txBox="1"/>
          <p:nvPr/>
        </p:nvSpPr>
        <p:spPr>
          <a:xfrm>
            <a:off x="684810" y="3344081"/>
            <a:ext cx="4565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3D graphics are on a coordinate system with the center of the plane being 0, we will need to convert our canvas x and y values to 3D coordinate values. The corresponding conversion equation is as follows:</a:t>
            </a:r>
          </a:p>
        </p:txBody>
      </p:sp>
      <p:pic>
        <p:nvPicPr>
          <p:cNvPr id="20" name="Picture 19" descr="Calendar&#10;&#10;Description automatically generated">
            <a:extLst>
              <a:ext uri="{FF2B5EF4-FFF2-40B4-BE49-F238E27FC236}">
                <a16:creationId xmlns:a16="http://schemas.microsoft.com/office/drawing/2014/main" id="{DB36531D-FE6F-4EB9-A2C4-C5B137EB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620" y="4750883"/>
            <a:ext cx="147658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E9F4-DF3E-4A16-806C-C5BDE38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Concepts: Pixel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982A-FE9A-4501-BD1D-921B932B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CD581-7540-41CB-8BBB-BEC98AE789ED}" type="datetime1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DCE11-08FA-44A4-AA5D-457B680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Gambetta, Gabriel. 2021, Computer Graphics from Scratch</a:t>
            </a:r>
          </a:p>
        </p:txBody>
      </p:sp>
      <p:pic>
        <p:nvPicPr>
          <p:cNvPr id="4098" name="Picture 2" descr="Figure 1-5: The additive primary colors and some of their combinations">
            <a:extLst>
              <a:ext uri="{FF2B5EF4-FFF2-40B4-BE49-F238E27FC236}">
                <a16:creationId xmlns:a16="http://schemas.microsoft.com/office/drawing/2014/main" id="{2BC29650-BD31-4364-80B6-451D88B95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0193" y="2664319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 1-4: The four subtractive primary colors used by printers">
            <a:extLst>
              <a:ext uri="{FF2B5EF4-FFF2-40B4-BE49-F238E27FC236}">
                <a16:creationId xmlns:a16="http://schemas.microsoft.com/office/drawing/2014/main" id="{15196352-EDEB-446B-9920-24580A08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57" y="2664316"/>
            <a:ext cx="2852641" cy="27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BF710-F72E-4622-B322-F351B8C0B8EB}"/>
              </a:ext>
            </a:extLst>
          </p:cNvPr>
          <p:cNvSpPr txBox="1"/>
          <p:nvPr/>
        </p:nvSpPr>
        <p:spPr>
          <a:xfrm>
            <a:off x="9003388" y="1992837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Additive Color model: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DB0B9-DB6C-4DB8-931A-71DCE788B29F}"/>
              </a:ext>
            </a:extLst>
          </p:cNvPr>
          <p:cNvSpPr txBox="1"/>
          <p:nvPr/>
        </p:nvSpPr>
        <p:spPr>
          <a:xfrm flipH="1">
            <a:off x="5135116" y="1992837"/>
            <a:ext cx="264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Subtractive Color Model: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1A27D-33D0-470D-9F6C-D3BF659D2246}"/>
              </a:ext>
            </a:extLst>
          </p:cNvPr>
          <p:cNvSpPr txBox="1"/>
          <p:nvPr/>
        </p:nvSpPr>
        <p:spPr>
          <a:xfrm>
            <a:off x="1184115" y="1992836"/>
            <a:ext cx="304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Color Manipulations:</a:t>
            </a:r>
            <a:br>
              <a:rPr lang="en-US" dirty="0"/>
            </a:br>
            <a:r>
              <a:rPr lang="en-US" dirty="0"/>
              <a:t>- Red Green Blue (RGB)</a:t>
            </a:r>
            <a:br>
              <a:rPr lang="en-US" dirty="0"/>
            </a:br>
            <a:r>
              <a:rPr lang="en-US" dirty="0"/>
              <a:t>- Values go from 0 to 255</a:t>
            </a:r>
          </a:p>
          <a:p>
            <a:r>
              <a:rPr lang="en-US" dirty="0"/>
              <a:t>- Example: (255,0,0) = true red</a:t>
            </a:r>
          </a:p>
        </p:txBody>
      </p:sp>
    </p:spTree>
    <p:extLst>
      <p:ext uri="{BB962C8B-B14F-4D97-AF65-F5344CB8AC3E}">
        <p14:creationId xmlns:p14="http://schemas.microsoft.com/office/powerpoint/2010/main" val="111599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Understanding Computer Graphics</vt:lpstr>
      <vt:lpstr>Basic Concepts: Canvas Coordinates</vt:lpstr>
      <vt:lpstr>Basic Concepts: 3d Coordinate Systems</vt:lpstr>
      <vt:lpstr>Basic Concepts: Pixel Colors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Computer Graphics</dc:title>
  <dc:creator>Caleb Trachte</dc:creator>
  <cp:lastModifiedBy>Caleb Trachte</cp:lastModifiedBy>
  <cp:revision>5</cp:revision>
  <dcterms:created xsi:type="dcterms:W3CDTF">2021-02-24T18:14:26Z</dcterms:created>
  <dcterms:modified xsi:type="dcterms:W3CDTF">2021-02-24T18:43:43Z</dcterms:modified>
</cp:coreProperties>
</file>