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8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67263-86F8-4041-922D-D14F3EA6C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brielgambetta.com/computer-graphics-from-scratch/" TargetMode="External"/><Relationship Id="rId2" Type="http://schemas.openxmlformats.org/officeDocument/2006/relationships/hyperlink" Target="https://github.com/ctrachte/JS-Computer-Graphics-Dem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2: </a:t>
            </a:r>
            <a:r>
              <a:rPr lang="en-US" sz="2000" dirty="0" err="1"/>
              <a:t>RayTracing</a:t>
            </a:r>
            <a:r>
              <a:rPr lang="en-US" sz="2000" dirty="0"/>
              <a:t> Shadows, Reflections and more …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521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 err="1"/>
              <a:t>What</a:t>
            </a:r>
            <a:r>
              <a:rPr lang="es-ES" b="1" i="1" dirty="0"/>
              <a:t> are </a:t>
            </a:r>
            <a:r>
              <a:rPr lang="es-ES" b="1" i="1" dirty="0" err="1"/>
              <a:t>shadows</a:t>
            </a:r>
            <a:r>
              <a:rPr lang="es-ES" b="1" i="1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Shadows occur when rays of light cannot reflect off an object because another object is blocking their path. </a:t>
            </a:r>
          </a:p>
          <a:p>
            <a:pPr>
              <a:buFontTx/>
              <a:buChar char="-"/>
            </a:pPr>
            <a:r>
              <a:rPr lang="en-US" dirty="0"/>
              <a:t>Building upon our previously established Ray Tracing algorithm we can add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b="0" i="1" dirty="0">
                <a:solidFill>
                  <a:schemeClr val="bg1">
                    <a:lumMod val="50000"/>
                  </a:schemeClr>
                </a:solidFill>
                <a:effectLst/>
                <a:latin typeface="open sans"/>
              </a:rPr>
              <a:t>“if there’s an object between the point and the light, don’t add the illumination coming from this light.”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14F0CD-AD4D-48F3-801F-527E36B0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21" y="2454006"/>
            <a:ext cx="4886062" cy="28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Shadows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85522" cy="4305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already have a `</a:t>
            </a:r>
            <a:r>
              <a:rPr lang="en-US" sz="2000" b="1" dirty="0" err="1">
                <a:latin typeface="+mj-lt"/>
              </a:rPr>
              <a:t>TraceRay</a:t>
            </a:r>
            <a:r>
              <a:rPr lang="en-US" sz="2000" b="1" dirty="0">
                <a:latin typeface="+mj-lt"/>
              </a:rPr>
              <a:t>()` method for finding the intersection of the ray of light with each sphere.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We can recycle this method to find the closest intersection of the ray of light with the scene.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In this case, the ray will start from point </a:t>
            </a:r>
            <a:r>
              <a:rPr lang="en-US" sz="1800" b="1" dirty="0">
                <a:latin typeface="+mj-lt"/>
              </a:rPr>
              <a:t>P </a:t>
            </a:r>
            <a:r>
              <a:rPr lang="en-US" sz="1800" dirty="0">
                <a:latin typeface="+mj-lt"/>
              </a:rPr>
              <a:t>which we calculated from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The direction is no longer (V-O) which we used in `</a:t>
            </a:r>
            <a:r>
              <a:rPr lang="en-US" sz="1800" dirty="0" err="1">
                <a:latin typeface="+mj-lt"/>
              </a:rPr>
              <a:t>TraceRay</a:t>
            </a:r>
            <a:r>
              <a:rPr lang="en-US" sz="1800" dirty="0">
                <a:latin typeface="+mj-lt"/>
              </a:rPr>
              <a:t>()` but instead </a:t>
            </a:r>
            <a:r>
              <a:rPr lang="en-US" sz="1800" b="1" dirty="0">
                <a:latin typeface="+mj-lt"/>
              </a:rPr>
              <a:t>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An object behind P should not cast a shadow over it, so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 very distant object should still cast a shadow, so </a:t>
            </a:r>
            <a:r>
              <a:rPr lang="en-US" sz="1800" i="1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 will go to positive infinity.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E603-F922-4796-9D52-E44E5C7EB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574" y="2882882"/>
            <a:ext cx="238158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F31B5-F4C5-4F71-BA64-2262FA54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51" y="3290868"/>
            <a:ext cx="704948" cy="276264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76E0446-B5DB-4394-B3B4-9611C7FFD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22" y="1986006"/>
            <a:ext cx="6292103" cy="31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5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D578-3000-4ECC-8955-4586A64A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Recap/Summary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BEE0-6464-4517-8DFF-11DC1B9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4559" y="6367884"/>
            <a:ext cx="2743200" cy="365125"/>
          </a:xfrm>
        </p:spPr>
        <p:txBody>
          <a:bodyPr/>
          <a:lstStyle/>
          <a:p>
            <a:fld id="{82BCD581-7540-41CB-8BBB-BEC98AE789E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B72A-09EF-4DFB-A21A-DEB33EA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F2EFA-6295-494D-86C6-45A87ABF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64282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We have formulas that: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We need to:</a:t>
            </a:r>
          </a:p>
        </p:txBody>
      </p:sp>
    </p:spTree>
    <p:extLst>
      <p:ext uri="{BB962C8B-B14F-4D97-AF65-F5344CB8AC3E}">
        <p14:creationId xmlns:p14="http://schemas.microsoft.com/office/powerpoint/2010/main" val="253143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A866-64A4-42F7-8809-D9FDB61CC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0D6E-5592-4855-A460-F9EDDCBA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577156"/>
            <a:ext cx="10014857" cy="16557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 for this Demo: </a:t>
            </a:r>
            <a:r>
              <a:rPr lang="en-US" dirty="0">
                <a:hlinkClick r:id="rId2"/>
              </a:rPr>
              <a:t>https://github.com/ctrachte/JS-Computer-Graphics-Demo</a:t>
            </a:r>
            <a:endParaRPr lang="en-US" dirty="0"/>
          </a:p>
          <a:p>
            <a:br>
              <a:rPr lang="en-US" dirty="0"/>
            </a:br>
            <a:r>
              <a:rPr lang="en-US" dirty="0"/>
              <a:t>Gambetta, Gabriel. </a:t>
            </a:r>
            <a:r>
              <a:rPr lang="en-US" i="1" dirty="0"/>
              <a:t>“Computer Graphics from Scratch”. Web, 2021. </a:t>
            </a:r>
            <a:r>
              <a:rPr lang="en-US" i="1" dirty="0">
                <a:hlinkClick r:id="rId3"/>
              </a:rPr>
              <a:t>https://gabrielgambetta.com/computer-graphics-from-scratch/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EC2F-572A-4A58-A93B-226C493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E22C-5F84-4EBE-8293-449C3CC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8556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292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Understanding Computer Graphics</vt:lpstr>
      <vt:lpstr>Basic Concepts: Shadows</vt:lpstr>
      <vt:lpstr>Adding Shadows</vt:lpstr>
      <vt:lpstr>Recap/Summary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41</cp:revision>
  <dcterms:created xsi:type="dcterms:W3CDTF">2021-02-24T18:14:26Z</dcterms:created>
  <dcterms:modified xsi:type="dcterms:W3CDTF">2021-04-07T20:26:18Z</dcterms:modified>
</cp:coreProperties>
</file>