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5D4F0B-8B34-458F-A2FA-A463F05CF3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F920661-4D46-4D3B-BCDF-18CA21CAFE74}">
      <dgm:prSet/>
      <dgm:spPr/>
      <dgm:t>
        <a:bodyPr/>
        <a:lstStyle/>
        <a:p>
          <a:r>
            <a:rPr lang="en-US"/>
            <a:t>A JavaScript runtime environment built on Google Chrome’s V8 Engine</a:t>
          </a:r>
        </a:p>
      </dgm:t>
    </dgm:pt>
    <dgm:pt modelId="{9100AFCD-6FC6-4F34-A4E0-30BE293346C0}" type="parTrans" cxnId="{9E2526C5-2B16-4098-A7A8-D1D4BC625BDD}">
      <dgm:prSet/>
      <dgm:spPr/>
      <dgm:t>
        <a:bodyPr/>
        <a:lstStyle/>
        <a:p>
          <a:endParaRPr lang="en-US"/>
        </a:p>
      </dgm:t>
    </dgm:pt>
    <dgm:pt modelId="{31457C19-588A-446B-87E0-846A1EA448EC}" type="sibTrans" cxnId="{9E2526C5-2B16-4098-A7A8-D1D4BC625BDD}">
      <dgm:prSet/>
      <dgm:spPr/>
      <dgm:t>
        <a:bodyPr/>
        <a:lstStyle/>
        <a:p>
          <a:endParaRPr lang="en-US"/>
        </a:p>
      </dgm:t>
    </dgm:pt>
    <dgm:pt modelId="{D0B18464-6468-4F13-8968-72CA52012033}">
      <dgm:prSet/>
      <dgm:spPr/>
      <dgm:t>
        <a:bodyPr/>
        <a:lstStyle/>
        <a:p>
          <a:r>
            <a:rPr lang="en-US" dirty="0"/>
            <a:t>Uses Event-Driven, Non-blocking Input/output</a:t>
          </a:r>
        </a:p>
      </dgm:t>
    </dgm:pt>
    <dgm:pt modelId="{8A991069-B7FA-4510-A074-FB825C94AB1B}" type="parTrans" cxnId="{F0B37FF5-421C-45B5-9085-F5264A1D7E04}">
      <dgm:prSet/>
      <dgm:spPr/>
      <dgm:t>
        <a:bodyPr/>
        <a:lstStyle/>
        <a:p>
          <a:endParaRPr lang="en-US"/>
        </a:p>
      </dgm:t>
    </dgm:pt>
    <dgm:pt modelId="{C765F531-4F17-4CC7-BADE-642542C36D6A}" type="sibTrans" cxnId="{F0B37FF5-421C-45B5-9085-F5264A1D7E04}">
      <dgm:prSet/>
      <dgm:spPr/>
      <dgm:t>
        <a:bodyPr/>
        <a:lstStyle/>
        <a:p>
          <a:endParaRPr lang="en-US"/>
        </a:p>
      </dgm:t>
    </dgm:pt>
    <dgm:pt modelId="{91792852-ECD9-480F-AF4B-462FFA122412}">
      <dgm:prSet/>
      <dgm:spPr/>
      <dgm:t>
        <a:bodyPr/>
        <a:lstStyle/>
        <a:p>
          <a:r>
            <a:rPr lang="en-US" dirty="0"/>
            <a:t>Non-blocking/Event-driven - process of using callbacks and async</a:t>
          </a:r>
        </a:p>
      </dgm:t>
    </dgm:pt>
    <dgm:pt modelId="{16094BDF-B1C6-4E32-BA2E-33F43A1A455E}" type="parTrans" cxnId="{656FDC5F-7EA3-4836-B20A-D40B5113F2BC}">
      <dgm:prSet/>
      <dgm:spPr/>
      <dgm:t>
        <a:bodyPr/>
        <a:lstStyle/>
        <a:p>
          <a:endParaRPr lang="en-US"/>
        </a:p>
      </dgm:t>
    </dgm:pt>
    <dgm:pt modelId="{0DBB5624-2B03-4024-882D-A2F003C626EA}" type="sibTrans" cxnId="{656FDC5F-7EA3-4836-B20A-D40B5113F2BC}">
      <dgm:prSet/>
      <dgm:spPr/>
      <dgm:t>
        <a:bodyPr/>
        <a:lstStyle/>
        <a:p>
          <a:endParaRPr lang="en-US"/>
        </a:p>
      </dgm:t>
    </dgm:pt>
    <dgm:pt modelId="{965342E6-FD02-493B-A6F7-AE997B1CBCB1}">
      <dgm:prSet/>
      <dgm:spPr/>
      <dgm:t>
        <a:bodyPr/>
        <a:lstStyle/>
        <a:p>
          <a:r>
            <a:rPr lang="en-US" dirty="0"/>
            <a:t>Blocking processes stop the browser every time input is needed</a:t>
          </a:r>
        </a:p>
      </dgm:t>
    </dgm:pt>
    <dgm:pt modelId="{9CA67A08-7D4D-40C3-B5F0-26ED9D03ABB6}" type="parTrans" cxnId="{382F2883-78A0-459A-A98D-9E8F7FE2422D}">
      <dgm:prSet/>
      <dgm:spPr/>
      <dgm:t>
        <a:bodyPr/>
        <a:lstStyle/>
        <a:p>
          <a:endParaRPr lang="en-US"/>
        </a:p>
      </dgm:t>
    </dgm:pt>
    <dgm:pt modelId="{4EAD23B0-5E91-489A-B53D-27ACE8ECC41A}" type="sibTrans" cxnId="{382F2883-78A0-459A-A98D-9E8F7FE2422D}">
      <dgm:prSet/>
      <dgm:spPr/>
      <dgm:t>
        <a:bodyPr/>
        <a:lstStyle/>
        <a:p>
          <a:endParaRPr lang="en-US"/>
        </a:p>
      </dgm:t>
    </dgm:pt>
    <dgm:pt modelId="{7C76A85F-7155-48AB-A409-B713BE9B6064}">
      <dgm:prSet/>
      <dgm:spPr/>
      <dgm:t>
        <a:bodyPr/>
        <a:lstStyle/>
        <a:p>
          <a:r>
            <a:rPr lang="en-US" dirty="0"/>
            <a:t>Lightweight/Efficient</a:t>
          </a:r>
        </a:p>
      </dgm:t>
    </dgm:pt>
    <dgm:pt modelId="{BD227B10-795B-46AE-A0AC-F468914BEEC8}" type="parTrans" cxnId="{AA926C97-BE19-4FAE-B186-A00BE02FA48D}">
      <dgm:prSet/>
      <dgm:spPr/>
      <dgm:t>
        <a:bodyPr/>
        <a:lstStyle/>
        <a:p>
          <a:endParaRPr lang="en-US"/>
        </a:p>
      </dgm:t>
    </dgm:pt>
    <dgm:pt modelId="{16CCF388-69C2-45E8-8FF2-EA95E7C00881}" type="sibTrans" cxnId="{AA926C97-BE19-4FAE-B186-A00BE02FA48D}">
      <dgm:prSet/>
      <dgm:spPr/>
      <dgm:t>
        <a:bodyPr/>
        <a:lstStyle/>
        <a:p>
          <a:endParaRPr lang="en-US"/>
        </a:p>
      </dgm:t>
    </dgm:pt>
    <dgm:pt modelId="{F6EEE6DC-B412-41A4-AB91-8C62D80C73E3}">
      <dgm:prSet/>
      <dgm:spPr/>
      <dgm:t>
        <a:bodyPr/>
        <a:lstStyle/>
        <a:p>
          <a:r>
            <a:rPr lang="en-US"/>
            <a:t>Utilizes the NPM ecosystem of open source Libraries</a:t>
          </a:r>
        </a:p>
      </dgm:t>
    </dgm:pt>
    <dgm:pt modelId="{B5FB880A-39FB-4826-9EC1-32C92397BEF5}" type="parTrans" cxnId="{0864A415-0082-4B74-AAA4-335E186FD57F}">
      <dgm:prSet/>
      <dgm:spPr/>
      <dgm:t>
        <a:bodyPr/>
        <a:lstStyle/>
        <a:p>
          <a:endParaRPr lang="en-US"/>
        </a:p>
      </dgm:t>
    </dgm:pt>
    <dgm:pt modelId="{EBBCBBBF-14FC-4D73-AC2D-E51B96B6CFFB}" type="sibTrans" cxnId="{0864A415-0082-4B74-AAA4-335E186FD57F}">
      <dgm:prSet/>
      <dgm:spPr/>
      <dgm:t>
        <a:bodyPr/>
        <a:lstStyle/>
        <a:p>
          <a:endParaRPr lang="en-US"/>
        </a:p>
      </dgm:t>
    </dgm:pt>
    <dgm:pt modelId="{B4026597-607B-43B8-A8E3-A037593F3B6E}" type="pres">
      <dgm:prSet presAssocID="{5A5D4F0B-8B34-458F-A2FA-A463F05CF3B3}" presName="root" presStyleCnt="0">
        <dgm:presLayoutVars>
          <dgm:dir/>
          <dgm:resizeHandles val="exact"/>
        </dgm:presLayoutVars>
      </dgm:prSet>
      <dgm:spPr/>
    </dgm:pt>
    <dgm:pt modelId="{621B46CE-E933-4778-9EDA-187668321143}" type="pres">
      <dgm:prSet presAssocID="{8F920661-4D46-4D3B-BCDF-18CA21CAFE74}" presName="compNode" presStyleCnt="0"/>
      <dgm:spPr/>
    </dgm:pt>
    <dgm:pt modelId="{7FE044A2-44FE-41EE-8412-33EEF6EB8D16}" type="pres">
      <dgm:prSet presAssocID="{8F920661-4D46-4D3B-BCDF-18CA21CAFE74}" presName="bgRect" presStyleLbl="bgShp" presStyleIdx="0" presStyleCnt="4"/>
      <dgm:spPr/>
    </dgm:pt>
    <dgm:pt modelId="{F22437FC-5DC3-4883-A3A1-1AFBC7ABC56E}" type="pres">
      <dgm:prSet presAssocID="{8F920661-4D46-4D3B-BCDF-18CA21CAFE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5E44E31-E1EF-45FE-A002-2DC4F628B5B6}" type="pres">
      <dgm:prSet presAssocID="{8F920661-4D46-4D3B-BCDF-18CA21CAFE74}" presName="spaceRect" presStyleCnt="0"/>
      <dgm:spPr/>
    </dgm:pt>
    <dgm:pt modelId="{50B8E6F2-492A-410A-BDC3-A882E5CA7C4A}" type="pres">
      <dgm:prSet presAssocID="{8F920661-4D46-4D3B-BCDF-18CA21CAFE74}" presName="parTx" presStyleLbl="revTx" presStyleIdx="0" presStyleCnt="5">
        <dgm:presLayoutVars>
          <dgm:chMax val="0"/>
          <dgm:chPref val="0"/>
        </dgm:presLayoutVars>
      </dgm:prSet>
      <dgm:spPr/>
    </dgm:pt>
    <dgm:pt modelId="{9AEC2267-1FAC-4ABD-B6CB-D336171B6E2A}" type="pres">
      <dgm:prSet presAssocID="{31457C19-588A-446B-87E0-846A1EA448EC}" presName="sibTrans" presStyleCnt="0"/>
      <dgm:spPr/>
    </dgm:pt>
    <dgm:pt modelId="{F3F09AFA-2A1D-4AF9-A8BE-F87DEDBF7A30}" type="pres">
      <dgm:prSet presAssocID="{D0B18464-6468-4F13-8968-72CA52012033}" presName="compNode" presStyleCnt="0"/>
      <dgm:spPr/>
    </dgm:pt>
    <dgm:pt modelId="{3963047A-18E7-416C-901D-1544705A5799}" type="pres">
      <dgm:prSet presAssocID="{D0B18464-6468-4F13-8968-72CA52012033}" presName="bgRect" presStyleLbl="bgShp" presStyleIdx="1" presStyleCnt="4"/>
      <dgm:spPr/>
    </dgm:pt>
    <dgm:pt modelId="{DD2537A6-D0E7-48D5-8488-80282BDC0D8A}" type="pres">
      <dgm:prSet presAssocID="{D0B18464-6468-4F13-8968-72CA520120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C79F397-EE71-45DC-8BA3-DD2EF98CCFD7}" type="pres">
      <dgm:prSet presAssocID="{D0B18464-6468-4F13-8968-72CA52012033}" presName="spaceRect" presStyleCnt="0"/>
      <dgm:spPr/>
    </dgm:pt>
    <dgm:pt modelId="{7F927686-37DF-4D32-A62C-D4493858D076}" type="pres">
      <dgm:prSet presAssocID="{D0B18464-6468-4F13-8968-72CA52012033}" presName="parTx" presStyleLbl="revTx" presStyleIdx="1" presStyleCnt="5">
        <dgm:presLayoutVars>
          <dgm:chMax val="0"/>
          <dgm:chPref val="0"/>
        </dgm:presLayoutVars>
      </dgm:prSet>
      <dgm:spPr/>
    </dgm:pt>
    <dgm:pt modelId="{C090ADAC-590A-41FD-B396-2AE69266FB9E}" type="pres">
      <dgm:prSet presAssocID="{D0B18464-6468-4F13-8968-72CA52012033}" presName="desTx" presStyleLbl="revTx" presStyleIdx="2" presStyleCnt="5">
        <dgm:presLayoutVars/>
      </dgm:prSet>
      <dgm:spPr/>
    </dgm:pt>
    <dgm:pt modelId="{83AC730C-77AC-44D2-8458-22EEA7B975B0}" type="pres">
      <dgm:prSet presAssocID="{C765F531-4F17-4CC7-BADE-642542C36D6A}" presName="sibTrans" presStyleCnt="0"/>
      <dgm:spPr/>
    </dgm:pt>
    <dgm:pt modelId="{48C82F72-D6FB-48CF-A01A-55B0D548EE81}" type="pres">
      <dgm:prSet presAssocID="{7C76A85F-7155-48AB-A409-B713BE9B6064}" presName="compNode" presStyleCnt="0"/>
      <dgm:spPr/>
    </dgm:pt>
    <dgm:pt modelId="{21C6CC5D-1970-4726-BB72-D3FCB69AC297}" type="pres">
      <dgm:prSet presAssocID="{7C76A85F-7155-48AB-A409-B713BE9B6064}" presName="bgRect" presStyleLbl="bgShp" presStyleIdx="2" presStyleCnt="4"/>
      <dgm:spPr/>
    </dgm:pt>
    <dgm:pt modelId="{0B3E4EBA-B71B-40F2-B554-BAC58680D1F4}" type="pres">
      <dgm:prSet presAssocID="{7C76A85F-7155-48AB-A409-B713BE9B60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17544B0A-E5A3-4412-BB2B-209F6334F032}" type="pres">
      <dgm:prSet presAssocID="{7C76A85F-7155-48AB-A409-B713BE9B6064}" presName="spaceRect" presStyleCnt="0"/>
      <dgm:spPr/>
    </dgm:pt>
    <dgm:pt modelId="{19F19B9B-5CCC-4F4F-979D-9081121C251C}" type="pres">
      <dgm:prSet presAssocID="{7C76A85F-7155-48AB-A409-B713BE9B6064}" presName="parTx" presStyleLbl="revTx" presStyleIdx="3" presStyleCnt="5">
        <dgm:presLayoutVars>
          <dgm:chMax val="0"/>
          <dgm:chPref val="0"/>
        </dgm:presLayoutVars>
      </dgm:prSet>
      <dgm:spPr/>
    </dgm:pt>
    <dgm:pt modelId="{72175F64-FB8E-42D2-ADDD-A11196EF377D}" type="pres">
      <dgm:prSet presAssocID="{16CCF388-69C2-45E8-8FF2-EA95E7C00881}" presName="sibTrans" presStyleCnt="0"/>
      <dgm:spPr/>
    </dgm:pt>
    <dgm:pt modelId="{8EB708F2-71C6-4064-AB47-EB1C7C27DCEE}" type="pres">
      <dgm:prSet presAssocID="{F6EEE6DC-B412-41A4-AB91-8C62D80C73E3}" presName="compNode" presStyleCnt="0"/>
      <dgm:spPr/>
    </dgm:pt>
    <dgm:pt modelId="{E6EE2C27-44A9-4DA3-95D6-32D5C1AA9A6B}" type="pres">
      <dgm:prSet presAssocID="{F6EEE6DC-B412-41A4-AB91-8C62D80C73E3}" presName="bgRect" presStyleLbl="bgShp" presStyleIdx="3" presStyleCnt="4"/>
      <dgm:spPr/>
    </dgm:pt>
    <dgm:pt modelId="{7400CEB2-ECDE-465C-BCA3-3F9A6BA4179C}" type="pres">
      <dgm:prSet presAssocID="{F6EEE6DC-B412-41A4-AB91-8C62D80C73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ytelling"/>
        </a:ext>
      </dgm:extLst>
    </dgm:pt>
    <dgm:pt modelId="{4AEACC58-B1CF-40A7-AD95-A6BC4D0E6A3D}" type="pres">
      <dgm:prSet presAssocID="{F6EEE6DC-B412-41A4-AB91-8C62D80C73E3}" presName="spaceRect" presStyleCnt="0"/>
      <dgm:spPr/>
    </dgm:pt>
    <dgm:pt modelId="{D13AC520-8453-4DA1-BEC3-BD6295E67FFB}" type="pres">
      <dgm:prSet presAssocID="{F6EEE6DC-B412-41A4-AB91-8C62D80C73E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3FD409-2B5F-497A-9431-AFF0846FEF14}" type="presOf" srcId="{7C76A85F-7155-48AB-A409-B713BE9B6064}" destId="{19F19B9B-5CCC-4F4F-979D-9081121C251C}" srcOrd="0" destOrd="0" presId="urn:microsoft.com/office/officeart/2018/2/layout/IconVerticalSolidList"/>
    <dgm:cxn modelId="{8EF4E911-FB51-46B0-8066-90E97CDB9B66}" type="presOf" srcId="{8F920661-4D46-4D3B-BCDF-18CA21CAFE74}" destId="{50B8E6F2-492A-410A-BDC3-A882E5CA7C4A}" srcOrd="0" destOrd="0" presId="urn:microsoft.com/office/officeart/2018/2/layout/IconVerticalSolidList"/>
    <dgm:cxn modelId="{0864A415-0082-4B74-AAA4-335E186FD57F}" srcId="{5A5D4F0B-8B34-458F-A2FA-A463F05CF3B3}" destId="{F6EEE6DC-B412-41A4-AB91-8C62D80C73E3}" srcOrd="3" destOrd="0" parTransId="{B5FB880A-39FB-4826-9EC1-32C92397BEF5}" sibTransId="{EBBCBBBF-14FC-4D73-AC2D-E51B96B6CFFB}"/>
    <dgm:cxn modelId="{B44E462A-9901-4464-82F2-0F6946E827C8}" type="presOf" srcId="{5A5D4F0B-8B34-458F-A2FA-A463F05CF3B3}" destId="{B4026597-607B-43B8-A8E3-A037593F3B6E}" srcOrd="0" destOrd="0" presId="urn:microsoft.com/office/officeart/2018/2/layout/IconVerticalSolidList"/>
    <dgm:cxn modelId="{656FDC5F-7EA3-4836-B20A-D40B5113F2BC}" srcId="{D0B18464-6468-4F13-8968-72CA52012033}" destId="{91792852-ECD9-480F-AF4B-462FFA122412}" srcOrd="0" destOrd="0" parTransId="{16094BDF-B1C6-4E32-BA2E-33F43A1A455E}" sibTransId="{0DBB5624-2B03-4024-882D-A2F003C626EA}"/>
    <dgm:cxn modelId="{26D20B73-AD06-45A7-AC3E-EEB471E0C061}" type="presOf" srcId="{D0B18464-6468-4F13-8968-72CA52012033}" destId="{7F927686-37DF-4D32-A62C-D4493858D076}" srcOrd="0" destOrd="0" presId="urn:microsoft.com/office/officeart/2018/2/layout/IconVerticalSolidList"/>
    <dgm:cxn modelId="{4E15947D-8614-4026-9E7A-33699CF9B6A6}" type="presOf" srcId="{965342E6-FD02-493B-A6F7-AE997B1CBCB1}" destId="{C090ADAC-590A-41FD-B396-2AE69266FB9E}" srcOrd="0" destOrd="1" presId="urn:microsoft.com/office/officeart/2018/2/layout/IconVerticalSolidList"/>
    <dgm:cxn modelId="{382F2883-78A0-459A-A98D-9E8F7FE2422D}" srcId="{D0B18464-6468-4F13-8968-72CA52012033}" destId="{965342E6-FD02-493B-A6F7-AE997B1CBCB1}" srcOrd="1" destOrd="0" parTransId="{9CA67A08-7D4D-40C3-B5F0-26ED9D03ABB6}" sibTransId="{4EAD23B0-5E91-489A-B53D-27ACE8ECC41A}"/>
    <dgm:cxn modelId="{AA926C97-BE19-4FAE-B186-A00BE02FA48D}" srcId="{5A5D4F0B-8B34-458F-A2FA-A463F05CF3B3}" destId="{7C76A85F-7155-48AB-A409-B713BE9B6064}" srcOrd="2" destOrd="0" parTransId="{BD227B10-795B-46AE-A0AC-F468914BEEC8}" sibTransId="{16CCF388-69C2-45E8-8FF2-EA95E7C00881}"/>
    <dgm:cxn modelId="{05FA3EAA-BB2C-4BF5-84F6-893EB9859B65}" type="presOf" srcId="{F6EEE6DC-B412-41A4-AB91-8C62D80C73E3}" destId="{D13AC520-8453-4DA1-BEC3-BD6295E67FFB}" srcOrd="0" destOrd="0" presId="urn:microsoft.com/office/officeart/2018/2/layout/IconVerticalSolidList"/>
    <dgm:cxn modelId="{060568B2-6928-4708-9849-511E3D002030}" type="presOf" srcId="{91792852-ECD9-480F-AF4B-462FFA122412}" destId="{C090ADAC-590A-41FD-B396-2AE69266FB9E}" srcOrd="0" destOrd="0" presId="urn:microsoft.com/office/officeart/2018/2/layout/IconVerticalSolidList"/>
    <dgm:cxn modelId="{9E2526C5-2B16-4098-A7A8-D1D4BC625BDD}" srcId="{5A5D4F0B-8B34-458F-A2FA-A463F05CF3B3}" destId="{8F920661-4D46-4D3B-BCDF-18CA21CAFE74}" srcOrd="0" destOrd="0" parTransId="{9100AFCD-6FC6-4F34-A4E0-30BE293346C0}" sibTransId="{31457C19-588A-446B-87E0-846A1EA448EC}"/>
    <dgm:cxn modelId="{F0B37FF5-421C-45B5-9085-F5264A1D7E04}" srcId="{5A5D4F0B-8B34-458F-A2FA-A463F05CF3B3}" destId="{D0B18464-6468-4F13-8968-72CA52012033}" srcOrd="1" destOrd="0" parTransId="{8A991069-B7FA-4510-A074-FB825C94AB1B}" sibTransId="{C765F531-4F17-4CC7-BADE-642542C36D6A}"/>
    <dgm:cxn modelId="{B835F0A6-B4BE-4469-9F5B-A5FA8DCB9623}" type="presParOf" srcId="{B4026597-607B-43B8-A8E3-A037593F3B6E}" destId="{621B46CE-E933-4778-9EDA-187668321143}" srcOrd="0" destOrd="0" presId="urn:microsoft.com/office/officeart/2018/2/layout/IconVerticalSolidList"/>
    <dgm:cxn modelId="{390F48CD-0ACE-4B6C-86DD-6100C28CC797}" type="presParOf" srcId="{621B46CE-E933-4778-9EDA-187668321143}" destId="{7FE044A2-44FE-41EE-8412-33EEF6EB8D16}" srcOrd="0" destOrd="0" presId="urn:microsoft.com/office/officeart/2018/2/layout/IconVerticalSolidList"/>
    <dgm:cxn modelId="{3885BD9C-0B62-4641-862F-D4A00A3215C1}" type="presParOf" srcId="{621B46CE-E933-4778-9EDA-187668321143}" destId="{F22437FC-5DC3-4883-A3A1-1AFBC7ABC56E}" srcOrd="1" destOrd="0" presId="urn:microsoft.com/office/officeart/2018/2/layout/IconVerticalSolidList"/>
    <dgm:cxn modelId="{1555DD08-3FBF-4423-ADA0-B02A93E97E30}" type="presParOf" srcId="{621B46CE-E933-4778-9EDA-187668321143}" destId="{E5E44E31-E1EF-45FE-A002-2DC4F628B5B6}" srcOrd="2" destOrd="0" presId="urn:microsoft.com/office/officeart/2018/2/layout/IconVerticalSolidList"/>
    <dgm:cxn modelId="{D9E42EE5-5DDD-4FDC-A19C-040D313274A8}" type="presParOf" srcId="{621B46CE-E933-4778-9EDA-187668321143}" destId="{50B8E6F2-492A-410A-BDC3-A882E5CA7C4A}" srcOrd="3" destOrd="0" presId="urn:microsoft.com/office/officeart/2018/2/layout/IconVerticalSolidList"/>
    <dgm:cxn modelId="{6546B04F-3B35-47FC-9C93-FE0EFF118FA0}" type="presParOf" srcId="{B4026597-607B-43B8-A8E3-A037593F3B6E}" destId="{9AEC2267-1FAC-4ABD-B6CB-D336171B6E2A}" srcOrd="1" destOrd="0" presId="urn:microsoft.com/office/officeart/2018/2/layout/IconVerticalSolidList"/>
    <dgm:cxn modelId="{99A578EA-4E99-461F-91EC-4E81DCA87C73}" type="presParOf" srcId="{B4026597-607B-43B8-A8E3-A037593F3B6E}" destId="{F3F09AFA-2A1D-4AF9-A8BE-F87DEDBF7A30}" srcOrd="2" destOrd="0" presId="urn:microsoft.com/office/officeart/2018/2/layout/IconVerticalSolidList"/>
    <dgm:cxn modelId="{8DF1867E-8CDB-41EA-873C-912E8AB36CFF}" type="presParOf" srcId="{F3F09AFA-2A1D-4AF9-A8BE-F87DEDBF7A30}" destId="{3963047A-18E7-416C-901D-1544705A5799}" srcOrd="0" destOrd="0" presId="urn:microsoft.com/office/officeart/2018/2/layout/IconVerticalSolidList"/>
    <dgm:cxn modelId="{490CE25E-05C2-4136-91FB-752C3880E058}" type="presParOf" srcId="{F3F09AFA-2A1D-4AF9-A8BE-F87DEDBF7A30}" destId="{DD2537A6-D0E7-48D5-8488-80282BDC0D8A}" srcOrd="1" destOrd="0" presId="urn:microsoft.com/office/officeart/2018/2/layout/IconVerticalSolidList"/>
    <dgm:cxn modelId="{F7B4DE1D-105F-4F89-9101-DFDBB445B249}" type="presParOf" srcId="{F3F09AFA-2A1D-4AF9-A8BE-F87DEDBF7A30}" destId="{EC79F397-EE71-45DC-8BA3-DD2EF98CCFD7}" srcOrd="2" destOrd="0" presId="urn:microsoft.com/office/officeart/2018/2/layout/IconVerticalSolidList"/>
    <dgm:cxn modelId="{46A71EBE-F7DD-426B-8922-4541B72E96CF}" type="presParOf" srcId="{F3F09AFA-2A1D-4AF9-A8BE-F87DEDBF7A30}" destId="{7F927686-37DF-4D32-A62C-D4493858D076}" srcOrd="3" destOrd="0" presId="urn:microsoft.com/office/officeart/2018/2/layout/IconVerticalSolidList"/>
    <dgm:cxn modelId="{6CD75325-858C-4C84-A5BE-36C85B865265}" type="presParOf" srcId="{F3F09AFA-2A1D-4AF9-A8BE-F87DEDBF7A30}" destId="{C090ADAC-590A-41FD-B396-2AE69266FB9E}" srcOrd="4" destOrd="0" presId="urn:microsoft.com/office/officeart/2018/2/layout/IconVerticalSolidList"/>
    <dgm:cxn modelId="{0F0E91C4-0D6D-4A5A-956B-C6AE2552F1D2}" type="presParOf" srcId="{B4026597-607B-43B8-A8E3-A037593F3B6E}" destId="{83AC730C-77AC-44D2-8458-22EEA7B975B0}" srcOrd="3" destOrd="0" presId="urn:microsoft.com/office/officeart/2018/2/layout/IconVerticalSolidList"/>
    <dgm:cxn modelId="{A9EB63EC-642A-4E17-836D-EEC75E9921C7}" type="presParOf" srcId="{B4026597-607B-43B8-A8E3-A037593F3B6E}" destId="{48C82F72-D6FB-48CF-A01A-55B0D548EE81}" srcOrd="4" destOrd="0" presId="urn:microsoft.com/office/officeart/2018/2/layout/IconVerticalSolidList"/>
    <dgm:cxn modelId="{B0F2EB2F-4ABD-482B-B379-E3544FF77794}" type="presParOf" srcId="{48C82F72-D6FB-48CF-A01A-55B0D548EE81}" destId="{21C6CC5D-1970-4726-BB72-D3FCB69AC297}" srcOrd="0" destOrd="0" presId="urn:microsoft.com/office/officeart/2018/2/layout/IconVerticalSolidList"/>
    <dgm:cxn modelId="{C7C1EFF5-AF21-4185-83F8-47F364F0A138}" type="presParOf" srcId="{48C82F72-D6FB-48CF-A01A-55B0D548EE81}" destId="{0B3E4EBA-B71B-40F2-B554-BAC58680D1F4}" srcOrd="1" destOrd="0" presId="urn:microsoft.com/office/officeart/2018/2/layout/IconVerticalSolidList"/>
    <dgm:cxn modelId="{4DCFA3B4-766D-4E96-A15F-7F8421F6D8A7}" type="presParOf" srcId="{48C82F72-D6FB-48CF-A01A-55B0D548EE81}" destId="{17544B0A-E5A3-4412-BB2B-209F6334F032}" srcOrd="2" destOrd="0" presId="urn:microsoft.com/office/officeart/2018/2/layout/IconVerticalSolidList"/>
    <dgm:cxn modelId="{3FD571DD-4A94-4E81-8919-6F5B5945C155}" type="presParOf" srcId="{48C82F72-D6FB-48CF-A01A-55B0D548EE81}" destId="{19F19B9B-5CCC-4F4F-979D-9081121C251C}" srcOrd="3" destOrd="0" presId="urn:microsoft.com/office/officeart/2018/2/layout/IconVerticalSolidList"/>
    <dgm:cxn modelId="{D17E507F-4017-482A-BBC8-146C12F6C218}" type="presParOf" srcId="{B4026597-607B-43B8-A8E3-A037593F3B6E}" destId="{72175F64-FB8E-42D2-ADDD-A11196EF377D}" srcOrd="5" destOrd="0" presId="urn:microsoft.com/office/officeart/2018/2/layout/IconVerticalSolidList"/>
    <dgm:cxn modelId="{B1C372CC-AEF9-4421-87A7-00A33DB1401A}" type="presParOf" srcId="{B4026597-607B-43B8-A8E3-A037593F3B6E}" destId="{8EB708F2-71C6-4064-AB47-EB1C7C27DCEE}" srcOrd="6" destOrd="0" presId="urn:microsoft.com/office/officeart/2018/2/layout/IconVerticalSolidList"/>
    <dgm:cxn modelId="{79549CDD-1DF4-4D63-8160-6D9E4B3408E4}" type="presParOf" srcId="{8EB708F2-71C6-4064-AB47-EB1C7C27DCEE}" destId="{E6EE2C27-44A9-4DA3-95D6-32D5C1AA9A6B}" srcOrd="0" destOrd="0" presId="urn:microsoft.com/office/officeart/2018/2/layout/IconVerticalSolidList"/>
    <dgm:cxn modelId="{82D8C841-118B-4996-96CD-0BA5B3AA9736}" type="presParOf" srcId="{8EB708F2-71C6-4064-AB47-EB1C7C27DCEE}" destId="{7400CEB2-ECDE-465C-BCA3-3F9A6BA4179C}" srcOrd="1" destOrd="0" presId="urn:microsoft.com/office/officeart/2018/2/layout/IconVerticalSolidList"/>
    <dgm:cxn modelId="{D0F3222A-D56B-4C69-98FA-87A787CC844C}" type="presParOf" srcId="{8EB708F2-71C6-4064-AB47-EB1C7C27DCEE}" destId="{4AEACC58-B1CF-40A7-AD95-A6BC4D0E6A3D}" srcOrd="2" destOrd="0" presId="urn:microsoft.com/office/officeart/2018/2/layout/IconVerticalSolidList"/>
    <dgm:cxn modelId="{E0CF5023-15B8-4DC1-B067-B6332D2E5E00}" type="presParOf" srcId="{8EB708F2-71C6-4064-AB47-EB1C7C27DCEE}" destId="{D13AC520-8453-4DA1-BEC3-BD6295E67F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1F8DDC-AB8B-4154-A5E5-C8A44F597F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E552B3-E576-4472-978F-061B7B6ACD83}">
      <dgm:prSet/>
      <dgm:spPr>
        <a:solidFill>
          <a:srgbClr val="42873F"/>
        </a:solidFill>
      </dgm:spPr>
      <dgm:t>
        <a:bodyPr/>
        <a:lstStyle/>
        <a:p>
          <a:r>
            <a:rPr lang="en-US" dirty="0"/>
            <a:t>Go to Nodejs.org then download and install the latest version</a:t>
          </a:r>
        </a:p>
      </dgm:t>
    </dgm:pt>
    <dgm:pt modelId="{EACE87A8-12A4-45BB-85C0-23BA37F19A00}" type="parTrans" cxnId="{EAD876C7-8A6B-4288-A5E7-4CDE4F3A4A97}">
      <dgm:prSet/>
      <dgm:spPr/>
      <dgm:t>
        <a:bodyPr/>
        <a:lstStyle/>
        <a:p>
          <a:endParaRPr lang="en-US"/>
        </a:p>
      </dgm:t>
    </dgm:pt>
    <dgm:pt modelId="{A230A191-21AA-426B-A28D-C1D505D3398E}" type="sibTrans" cxnId="{EAD876C7-8A6B-4288-A5E7-4CDE4F3A4A97}">
      <dgm:prSet/>
      <dgm:spPr/>
      <dgm:t>
        <a:bodyPr/>
        <a:lstStyle/>
        <a:p>
          <a:endParaRPr lang="en-US"/>
        </a:p>
      </dgm:t>
    </dgm:pt>
    <dgm:pt modelId="{17FD77F7-D19E-4C85-A64F-DF13D07A8DBC}">
      <dgm:prSet/>
      <dgm:spPr/>
      <dgm:t>
        <a:bodyPr/>
        <a:lstStyle/>
        <a:p>
          <a:r>
            <a:rPr lang="en-US"/>
            <a:t>Now you have access to the node environment in any project!</a:t>
          </a:r>
        </a:p>
      </dgm:t>
    </dgm:pt>
    <dgm:pt modelId="{2D294422-F9FE-44FD-B441-734D7834037C}" type="parTrans" cxnId="{6D890C19-CF49-4BA9-BAAA-E7EFB4339B63}">
      <dgm:prSet/>
      <dgm:spPr/>
      <dgm:t>
        <a:bodyPr/>
        <a:lstStyle/>
        <a:p>
          <a:endParaRPr lang="en-US"/>
        </a:p>
      </dgm:t>
    </dgm:pt>
    <dgm:pt modelId="{397F8950-C748-4ACD-AA16-7074B93A432F}" type="sibTrans" cxnId="{6D890C19-CF49-4BA9-BAAA-E7EFB4339B63}">
      <dgm:prSet/>
      <dgm:spPr/>
      <dgm:t>
        <a:bodyPr/>
        <a:lstStyle/>
        <a:p>
          <a:endParaRPr lang="en-US"/>
        </a:p>
      </dgm:t>
    </dgm:pt>
    <dgm:pt modelId="{5AD67DA9-17F9-4AA4-B279-13B9DB4D54E5}">
      <dgm:prSet/>
      <dgm:spPr>
        <a:solidFill>
          <a:srgbClr val="42873F"/>
        </a:solidFill>
      </dgm:spPr>
      <dgm:t>
        <a:bodyPr/>
        <a:lstStyle/>
        <a:p>
          <a:r>
            <a:rPr lang="en-US" dirty="0"/>
            <a:t>Include NPM.js in any new project by using `</a:t>
          </a:r>
          <a:r>
            <a:rPr lang="en-US" dirty="0" err="1"/>
            <a:t>npm</a:t>
          </a:r>
          <a:r>
            <a:rPr lang="en-US" dirty="0"/>
            <a:t> </a:t>
          </a:r>
          <a:r>
            <a:rPr lang="en-US" dirty="0" err="1"/>
            <a:t>init</a:t>
          </a:r>
          <a:r>
            <a:rPr lang="en-US" dirty="0"/>
            <a:t>` command</a:t>
          </a:r>
        </a:p>
      </dgm:t>
    </dgm:pt>
    <dgm:pt modelId="{D7A0B911-24AF-4856-9986-C1CADD591DEE}" type="parTrans" cxnId="{7478081E-D38F-4511-9B79-4562CCB13046}">
      <dgm:prSet/>
      <dgm:spPr/>
      <dgm:t>
        <a:bodyPr/>
        <a:lstStyle/>
        <a:p>
          <a:endParaRPr lang="en-US"/>
        </a:p>
      </dgm:t>
    </dgm:pt>
    <dgm:pt modelId="{45C59E1F-4283-403C-894C-6C97099F24BA}" type="sibTrans" cxnId="{7478081E-D38F-4511-9B79-4562CCB13046}">
      <dgm:prSet/>
      <dgm:spPr/>
      <dgm:t>
        <a:bodyPr/>
        <a:lstStyle/>
        <a:p>
          <a:endParaRPr lang="en-US"/>
        </a:p>
      </dgm:t>
    </dgm:pt>
    <dgm:pt modelId="{A4164F70-41E2-40AE-8102-5B7FD706114C}">
      <dgm:prSet/>
      <dgm:spPr/>
      <dgm:t>
        <a:bodyPr/>
        <a:lstStyle/>
        <a:p>
          <a:r>
            <a:rPr lang="en-US"/>
            <a:t>Creates a package.json that contains config information</a:t>
          </a:r>
        </a:p>
      </dgm:t>
    </dgm:pt>
    <dgm:pt modelId="{8AEA5723-5D79-4E5E-97D6-BCD05CDE6E9D}" type="parTrans" cxnId="{D5545D09-B6D1-4055-A63F-07E127320FD3}">
      <dgm:prSet/>
      <dgm:spPr/>
      <dgm:t>
        <a:bodyPr/>
        <a:lstStyle/>
        <a:p>
          <a:endParaRPr lang="en-US"/>
        </a:p>
      </dgm:t>
    </dgm:pt>
    <dgm:pt modelId="{9A81CC7E-467D-4514-9246-A580FC21B7D8}" type="sibTrans" cxnId="{D5545D09-B6D1-4055-A63F-07E127320FD3}">
      <dgm:prSet/>
      <dgm:spPr/>
      <dgm:t>
        <a:bodyPr/>
        <a:lstStyle/>
        <a:p>
          <a:endParaRPr lang="en-US"/>
        </a:p>
      </dgm:t>
    </dgm:pt>
    <dgm:pt modelId="{0FADDC6E-CE62-4E7D-B63C-E89296E08A7E}">
      <dgm:prSet/>
      <dgm:spPr/>
      <dgm:t>
        <a:bodyPr/>
        <a:lstStyle/>
        <a:p>
          <a:r>
            <a:rPr lang="en-US"/>
            <a:t>Use the command `npm install [package-name]` to install packages</a:t>
          </a:r>
        </a:p>
      </dgm:t>
    </dgm:pt>
    <dgm:pt modelId="{AE5C1FBD-01E4-4D0C-9246-15552C1DEAF0}" type="parTrans" cxnId="{E037317A-318A-4BB9-AE1F-40F22FF3F839}">
      <dgm:prSet/>
      <dgm:spPr/>
      <dgm:t>
        <a:bodyPr/>
        <a:lstStyle/>
        <a:p>
          <a:endParaRPr lang="en-US"/>
        </a:p>
      </dgm:t>
    </dgm:pt>
    <dgm:pt modelId="{CC2B07E1-F81F-4C3F-843E-27A0B2466B3C}" type="sibTrans" cxnId="{E037317A-318A-4BB9-AE1F-40F22FF3F839}">
      <dgm:prSet/>
      <dgm:spPr/>
      <dgm:t>
        <a:bodyPr/>
        <a:lstStyle/>
        <a:p>
          <a:endParaRPr lang="en-US"/>
        </a:p>
      </dgm:t>
    </dgm:pt>
    <dgm:pt modelId="{FACADCD7-A525-4B8E-908E-BADC2893F2C2}" type="pres">
      <dgm:prSet presAssocID="{971F8DDC-AB8B-4154-A5E5-C8A44F597FDF}" presName="linear" presStyleCnt="0">
        <dgm:presLayoutVars>
          <dgm:animLvl val="lvl"/>
          <dgm:resizeHandles val="exact"/>
        </dgm:presLayoutVars>
      </dgm:prSet>
      <dgm:spPr/>
    </dgm:pt>
    <dgm:pt modelId="{F45394C7-756E-4A3F-81AB-16A7A2E461F5}" type="pres">
      <dgm:prSet presAssocID="{55E552B3-E576-4472-978F-061B7B6ACD8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00EAC68-F0C2-4654-8431-4875C5022E5B}" type="pres">
      <dgm:prSet presAssocID="{55E552B3-E576-4472-978F-061B7B6ACD83}" presName="childText" presStyleLbl="revTx" presStyleIdx="0" presStyleCnt="2">
        <dgm:presLayoutVars>
          <dgm:bulletEnabled val="1"/>
        </dgm:presLayoutVars>
      </dgm:prSet>
      <dgm:spPr/>
    </dgm:pt>
    <dgm:pt modelId="{C3DDB2D6-425D-4200-B4AD-528EE0552D21}" type="pres">
      <dgm:prSet presAssocID="{5AD67DA9-17F9-4AA4-B279-13B9DB4D54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D53F537-4C0C-4149-877A-F7F3090BBA05}" type="pres">
      <dgm:prSet presAssocID="{5AD67DA9-17F9-4AA4-B279-13B9DB4D54E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5545D09-B6D1-4055-A63F-07E127320FD3}" srcId="{5AD67DA9-17F9-4AA4-B279-13B9DB4D54E5}" destId="{A4164F70-41E2-40AE-8102-5B7FD706114C}" srcOrd="0" destOrd="0" parTransId="{8AEA5723-5D79-4E5E-97D6-BCD05CDE6E9D}" sibTransId="{9A81CC7E-467D-4514-9246-A580FC21B7D8}"/>
    <dgm:cxn modelId="{F6B4290A-000D-4150-A5A2-D1F55BB1C766}" type="presOf" srcId="{17FD77F7-D19E-4C85-A64F-DF13D07A8DBC}" destId="{000EAC68-F0C2-4654-8431-4875C5022E5B}" srcOrd="0" destOrd="0" presId="urn:microsoft.com/office/officeart/2005/8/layout/vList2"/>
    <dgm:cxn modelId="{6D890C19-CF49-4BA9-BAAA-E7EFB4339B63}" srcId="{55E552B3-E576-4472-978F-061B7B6ACD83}" destId="{17FD77F7-D19E-4C85-A64F-DF13D07A8DBC}" srcOrd="0" destOrd="0" parTransId="{2D294422-F9FE-44FD-B441-734D7834037C}" sibTransId="{397F8950-C748-4ACD-AA16-7074B93A432F}"/>
    <dgm:cxn modelId="{7478081E-D38F-4511-9B79-4562CCB13046}" srcId="{971F8DDC-AB8B-4154-A5E5-C8A44F597FDF}" destId="{5AD67DA9-17F9-4AA4-B279-13B9DB4D54E5}" srcOrd="1" destOrd="0" parTransId="{D7A0B911-24AF-4856-9986-C1CADD591DEE}" sibTransId="{45C59E1F-4283-403C-894C-6C97099F24BA}"/>
    <dgm:cxn modelId="{A7E8A650-1BA2-4F93-BAC2-CC5465CEF2A6}" type="presOf" srcId="{0FADDC6E-CE62-4E7D-B63C-E89296E08A7E}" destId="{5D53F537-4C0C-4149-877A-F7F3090BBA05}" srcOrd="0" destOrd="1" presId="urn:microsoft.com/office/officeart/2005/8/layout/vList2"/>
    <dgm:cxn modelId="{388C2D55-882A-42DC-9E85-F4852CA48B46}" type="presOf" srcId="{55E552B3-E576-4472-978F-061B7B6ACD83}" destId="{F45394C7-756E-4A3F-81AB-16A7A2E461F5}" srcOrd="0" destOrd="0" presId="urn:microsoft.com/office/officeart/2005/8/layout/vList2"/>
    <dgm:cxn modelId="{E037317A-318A-4BB9-AE1F-40F22FF3F839}" srcId="{5AD67DA9-17F9-4AA4-B279-13B9DB4D54E5}" destId="{0FADDC6E-CE62-4E7D-B63C-E89296E08A7E}" srcOrd="1" destOrd="0" parTransId="{AE5C1FBD-01E4-4D0C-9246-15552C1DEAF0}" sibTransId="{CC2B07E1-F81F-4C3F-843E-27A0B2466B3C}"/>
    <dgm:cxn modelId="{DAAB9BA8-4664-4BF8-B9FF-3F79B93A94F0}" type="presOf" srcId="{971F8DDC-AB8B-4154-A5E5-C8A44F597FDF}" destId="{FACADCD7-A525-4B8E-908E-BADC2893F2C2}" srcOrd="0" destOrd="0" presId="urn:microsoft.com/office/officeart/2005/8/layout/vList2"/>
    <dgm:cxn modelId="{041340B0-39CA-40F0-85F9-F03CF1F5E2B2}" type="presOf" srcId="{A4164F70-41E2-40AE-8102-5B7FD706114C}" destId="{5D53F537-4C0C-4149-877A-F7F3090BBA05}" srcOrd="0" destOrd="0" presId="urn:microsoft.com/office/officeart/2005/8/layout/vList2"/>
    <dgm:cxn modelId="{EAD876C7-8A6B-4288-A5E7-4CDE4F3A4A97}" srcId="{971F8DDC-AB8B-4154-A5E5-C8A44F597FDF}" destId="{55E552B3-E576-4472-978F-061B7B6ACD83}" srcOrd="0" destOrd="0" parTransId="{EACE87A8-12A4-45BB-85C0-23BA37F19A00}" sibTransId="{A230A191-21AA-426B-A28D-C1D505D3398E}"/>
    <dgm:cxn modelId="{AB6FA2CE-56FD-48DF-9CC9-0AAE86A66680}" type="presOf" srcId="{5AD67DA9-17F9-4AA4-B279-13B9DB4D54E5}" destId="{C3DDB2D6-425D-4200-B4AD-528EE0552D21}" srcOrd="0" destOrd="0" presId="urn:microsoft.com/office/officeart/2005/8/layout/vList2"/>
    <dgm:cxn modelId="{5A646C09-6256-477B-A2B2-222ABEDDAF03}" type="presParOf" srcId="{FACADCD7-A525-4B8E-908E-BADC2893F2C2}" destId="{F45394C7-756E-4A3F-81AB-16A7A2E461F5}" srcOrd="0" destOrd="0" presId="urn:microsoft.com/office/officeart/2005/8/layout/vList2"/>
    <dgm:cxn modelId="{3703E09B-1A9A-47A7-9186-BD417062A9B0}" type="presParOf" srcId="{FACADCD7-A525-4B8E-908E-BADC2893F2C2}" destId="{000EAC68-F0C2-4654-8431-4875C5022E5B}" srcOrd="1" destOrd="0" presId="urn:microsoft.com/office/officeart/2005/8/layout/vList2"/>
    <dgm:cxn modelId="{B07C6DD9-D297-4586-B4BB-0850CC5F819B}" type="presParOf" srcId="{FACADCD7-A525-4B8E-908E-BADC2893F2C2}" destId="{C3DDB2D6-425D-4200-B4AD-528EE0552D21}" srcOrd="2" destOrd="0" presId="urn:microsoft.com/office/officeart/2005/8/layout/vList2"/>
    <dgm:cxn modelId="{BC3C06B5-4F64-4687-A15A-6C90695FC809}" type="presParOf" srcId="{FACADCD7-A525-4B8E-908E-BADC2893F2C2}" destId="{5D53F537-4C0C-4149-877A-F7F3090BBA0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044A2-44FE-41EE-8412-33EEF6EB8D16}">
      <dsp:nvSpPr>
        <dsp:cNvPr id="0" name=""/>
        <dsp:cNvSpPr/>
      </dsp:nvSpPr>
      <dsp:spPr>
        <a:xfrm>
          <a:off x="0" y="5031"/>
          <a:ext cx="6269038" cy="11709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437FC-5DC3-4883-A3A1-1AFBC7ABC56E}">
      <dsp:nvSpPr>
        <dsp:cNvPr id="0" name=""/>
        <dsp:cNvSpPr/>
      </dsp:nvSpPr>
      <dsp:spPr>
        <a:xfrm>
          <a:off x="354215" y="268497"/>
          <a:ext cx="644028" cy="6440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8E6F2-492A-410A-BDC3-A882E5CA7C4A}">
      <dsp:nvSpPr>
        <dsp:cNvPr id="0" name=""/>
        <dsp:cNvSpPr/>
      </dsp:nvSpPr>
      <dsp:spPr>
        <a:xfrm>
          <a:off x="1352459" y="5031"/>
          <a:ext cx="4915256" cy="117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27" tIns="123927" rIns="123927" bIns="12392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JavaScript runtime environment built on Google Chrome’s V8 Engine</a:t>
          </a:r>
        </a:p>
      </dsp:txBody>
      <dsp:txXfrm>
        <a:off x="1352459" y="5031"/>
        <a:ext cx="4915256" cy="1170960"/>
      </dsp:txXfrm>
    </dsp:sp>
    <dsp:sp modelId="{3963047A-18E7-416C-901D-1544705A5799}">
      <dsp:nvSpPr>
        <dsp:cNvPr id="0" name=""/>
        <dsp:cNvSpPr/>
      </dsp:nvSpPr>
      <dsp:spPr>
        <a:xfrm>
          <a:off x="0" y="1468731"/>
          <a:ext cx="6269038" cy="11709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537A6-D0E7-48D5-8488-80282BDC0D8A}">
      <dsp:nvSpPr>
        <dsp:cNvPr id="0" name=""/>
        <dsp:cNvSpPr/>
      </dsp:nvSpPr>
      <dsp:spPr>
        <a:xfrm>
          <a:off x="354215" y="1732197"/>
          <a:ext cx="644028" cy="6440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27686-37DF-4D32-A62C-D4493858D076}">
      <dsp:nvSpPr>
        <dsp:cNvPr id="0" name=""/>
        <dsp:cNvSpPr/>
      </dsp:nvSpPr>
      <dsp:spPr>
        <a:xfrm>
          <a:off x="1352459" y="1468731"/>
          <a:ext cx="2821067" cy="117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27" tIns="123927" rIns="123927" bIns="12392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Uses Event-Driven, Non-blocking Input/output</a:t>
          </a:r>
        </a:p>
      </dsp:txBody>
      <dsp:txXfrm>
        <a:off x="1352459" y="1468731"/>
        <a:ext cx="2821067" cy="1170960"/>
      </dsp:txXfrm>
    </dsp:sp>
    <dsp:sp modelId="{C090ADAC-590A-41FD-B396-2AE69266FB9E}">
      <dsp:nvSpPr>
        <dsp:cNvPr id="0" name=""/>
        <dsp:cNvSpPr/>
      </dsp:nvSpPr>
      <dsp:spPr>
        <a:xfrm>
          <a:off x="4173526" y="1468731"/>
          <a:ext cx="2094189" cy="117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27" tIns="123927" rIns="123927" bIns="12392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Non-blocking/Event-driven - process of using callbacks and async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Blocking processes stop the browser every time input is needed</a:t>
          </a:r>
        </a:p>
      </dsp:txBody>
      <dsp:txXfrm>
        <a:off x="4173526" y="1468731"/>
        <a:ext cx="2094189" cy="1170960"/>
      </dsp:txXfrm>
    </dsp:sp>
    <dsp:sp modelId="{21C6CC5D-1970-4726-BB72-D3FCB69AC297}">
      <dsp:nvSpPr>
        <dsp:cNvPr id="0" name=""/>
        <dsp:cNvSpPr/>
      </dsp:nvSpPr>
      <dsp:spPr>
        <a:xfrm>
          <a:off x="0" y="2932432"/>
          <a:ext cx="6269038" cy="11709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E4EBA-B71B-40F2-B554-BAC58680D1F4}">
      <dsp:nvSpPr>
        <dsp:cNvPr id="0" name=""/>
        <dsp:cNvSpPr/>
      </dsp:nvSpPr>
      <dsp:spPr>
        <a:xfrm>
          <a:off x="354215" y="3195898"/>
          <a:ext cx="644028" cy="6440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19B9B-5CCC-4F4F-979D-9081121C251C}">
      <dsp:nvSpPr>
        <dsp:cNvPr id="0" name=""/>
        <dsp:cNvSpPr/>
      </dsp:nvSpPr>
      <dsp:spPr>
        <a:xfrm>
          <a:off x="1352459" y="2932432"/>
          <a:ext cx="4915256" cy="117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27" tIns="123927" rIns="123927" bIns="12392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Lightweight/Efficient</a:t>
          </a:r>
        </a:p>
      </dsp:txBody>
      <dsp:txXfrm>
        <a:off x="1352459" y="2932432"/>
        <a:ext cx="4915256" cy="1170960"/>
      </dsp:txXfrm>
    </dsp:sp>
    <dsp:sp modelId="{E6EE2C27-44A9-4DA3-95D6-32D5C1AA9A6B}">
      <dsp:nvSpPr>
        <dsp:cNvPr id="0" name=""/>
        <dsp:cNvSpPr/>
      </dsp:nvSpPr>
      <dsp:spPr>
        <a:xfrm>
          <a:off x="0" y="4396133"/>
          <a:ext cx="6269038" cy="11709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0CEB2-ECDE-465C-BCA3-3F9A6BA4179C}">
      <dsp:nvSpPr>
        <dsp:cNvPr id="0" name=""/>
        <dsp:cNvSpPr/>
      </dsp:nvSpPr>
      <dsp:spPr>
        <a:xfrm>
          <a:off x="354215" y="4659599"/>
          <a:ext cx="644028" cy="6440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AC520-8453-4DA1-BEC3-BD6295E67FFB}">
      <dsp:nvSpPr>
        <dsp:cNvPr id="0" name=""/>
        <dsp:cNvSpPr/>
      </dsp:nvSpPr>
      <dsp:spPr>
        <a:xfrm>
          <a:off x="1352459" y="4396133"/>
          <a:ext cx="4915256" cy="117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27" tIns="123927" rIns="123927" bIns="12392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Utilizes the NPM ecosystem of open source Libraries</a:t>
          </a:r>
        </a:p>
      </dsp:txBody>
      <dsp:txXfrm>
        <a:off x="1352459" y="4396133"/>
        <a:ext cx="4915256" cy="1170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394C7-756E-4A3F-81AB-16A7A2E461F5}">
      <dsp:nvSpPr>
        <dsp:cNvPr id="0" name=""/>
        <dsp:cNvSpPr/>
      </dsp:nvSpPr>
      <dsp:spPr>
        <a:xfrm>
          <a:off x="0" y="323353"/>
          <a:ext cx="6513603" cy="1352520"/>
        </a:xfrm>
        <a:prstGeom prst="roundRect">
          <a:avLst/>
        </a:prstGeom>
        <a:solidFill>
          <a:srgbClr val="42873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Go to Nodejs.org then download and install the latest version</a:t>
          </a:r>
        </a:p>
      </dsp:txBody>
      <dsp:txXfrm>
        <a:off x="66025" y="389378"/>
        <a:ext cx="6381553" cy="1220470"/>
      </dsp:txXfrm>
    </dsp:sp>
    <dsp:sp modelId="{000EAC68-F0C2-4654-8431-4875C5022E5B}">
      <dsp:nvSpPr>
        <dsp:cNvPr id="0" name=""/>
        <dsp:cNvSpPr/>
      </dsp:nvSpPr>
      <dsp:spPr>
        <a:xfrm>
          <a:off x="0" y="1675873"/>
          <a:ext cx="6513603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Now you have access to the node environment in any project!</a:t>
          </a:r>
        </a:p>
      </dsp:txBody>
      <dsp:txXfrm>
        <a:off x="0" y="1675873"/>
        <a:ext cx="6513603" cy="844560"/>
      </dsp:txXfrm>
    </dsp:sp>
    <dsp:sp modelId="{C3DDB2D6-425D-4200-B4AD-528EE0552D21}">
      <dsp:nvSpPr>
        <dsp:cNvPr id="0" name=""/>
        <dsp:cNvSpPr/>
      </dsp:nvSpPr>
      <dsp:spPr>
        <a:xfrm>
          <a:off x="0" y="2520433"/>
          <a:ext cx="6513603" cy="1352520"/>
        </a:xfrm>
        <a:prstGeom prst="roundRect">
          <a:avLst/>
        </a:prstGeom>
        <a:solidFill>
          <a:srgbClr val="42873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Include NPM.js in any new project by using `</a:t>
          </a:r>
          <a:r>
            <a:rPr lang="en-US" sz="3400" kern="1200" dirty="0" err="1"/>
            <a:t>npm</a:t>
          </a:r>
          <a:r>
            <a:rPr lang="en-US" sz="3400" kern="1200" dirty="0"/>
            <a:t> </a:t>
          </a:r>
          <a:r>
            <a:rPr lang="en-US" sz="3400" kern="1200" dirty="0" err="1"/>
            <a:t>init</a:t>
          </a:r>
          <a:r>
            <a:rPr lang="en-US" sz="3400" kern="1200" dirty="0"/>
            <a:t>` command</a:t>
          </a:r>
        </a:p>
      </dsp:txBody>
      <dsp:txXfrm>
        <a:off x="66025" y="2586458"/>
        <a:ext cx="6381553" cy="1220470"/>
      </dsp:txXfrm>
    </dsp:sp>
    <dsp:sp modelId="{5D53F537-4C0C-4149-877A-F7F3090BBA05}">
      <dsp:nvSpPr>
        <dsp:cNvPr id="0" name=""/>
        <dsp:cNvSpPr/>
      </dsp:nvSpPr>
      <dsp:spPr>
        <a:xfrm>
          <a:off x="0" y="3872953"/>
          <a:ext cx="6513603" cy="168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Creates a package.json that contains config information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Use the command `npm install [package-name]` to install packages</a:t>
          </a:r>
        </a:p>
      </dsp:txBody>
      <dsp:txXfrm>
        <a:off x="0" y="3872953"/>
        <a:ext cx="6513603" cy="1689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8F593-55D3-4322-A136-4A3C64F20FC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C4653-0072-4F65-81BD-21F3EFA3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C4653-0072-4F65-81BD-21F3EFA30F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8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C4653-0072-4F65-81BD-21F3EFA30F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8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FA3A-E650-4E00-9857-FA5AD7891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37258-F3CE-45A3-B267-A18BFDAA6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0657-3514-4C60-A5F2-5F99F0FC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AC6-8E4F-4B84-9A34-CF7CEE623BF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6B83-05A2-488F-9E56-AD39C8DA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28A4B-93E6-4F4D-A529-36F597D0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528B-A095-4BEB-8034-08C903D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3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7814-2883-4F7D-9331-0A94B8B6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C8704-7DA6-413B-8444-5153161F4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C8285-0134-4769-ABEA-325D10D0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AC6-8E4F-4B84-9A34-CF7CEE623BF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1447B-F8BF-4EC1-A545-3E9C7CBE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AA5D0-60EB-4D4E-AC28-2B966914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528B-A095-4BEB-8034-08C903D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3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39841-D4E0-479D-8FF3-91E514F25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7550F-F8B5-4B63-80C9-5BF105F5F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AE03-E522-49A8-BD6E-1893D95F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AC6-8E4F-4B84-9A34-CF7CEE623BF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E7F4-D706-4146-BA88-C72BFDB3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783F2-F13C-4285-8D9D-2234321D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528B-A095-4BEB-8034-08C903D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D8AA-FBB5-4A00-881C-22C7BD94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676B-3F38-40CA-952B-D64228413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67374-1981-4C51-B0B5-2FEFB53A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AC6-8E4F-4B84-9A34-CF7CEE623BF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F1C4B-D2A0-4CA2-860F-27596C18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4CE3A-9933-4B7E-A216-5CD992E1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528B-A095-4BEB-8034-08C903D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8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D10C-88DE-48BB-B82D-C95EE3B3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5A5AF-F733-4DD5-AC88-0CBA294C4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9C4FD-0B13-43E0-A085-8B80B6E6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AC6-8E4F-4B84-9A34-CF7CEE623BF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9685F-8732-49A6-B189-6001A0A4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FA863-DC01-440D-A0BF-4B31E888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528B-A095-4BEB-8034-08C903D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EF8B-E28F-42F6-ABE6-5CAC3203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C5F3-C6B4-4070-8CD8-10CB11653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3F75C-C14E-4B16-BEAA-2121C33E9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37B20-71C6-4DE8-AFC6-99297617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AC6-8E4F-4B84-9A34-CF7CEE623BF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37E0F-E610-4024-B687-020F9FC7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45158-9E5E-4BFD-8A28-391AB8F3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528B-A095-4BEB-8034-08C903D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5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781F-2F0F-4CEB-9C9C-FE18A120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763B3-B34A-427A-A64B-8D7064801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550EB-5931-4F3B-8B24-720F8D46C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BD93A-D707-4E5A-8192-089902C1B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4D302-D8A8-4ECD-9708-339D7C6D4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2E09B-1804-41D1-8E13-5F69D023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AC6-8E4F-4B84-9A34-CF7CEE623BF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5A13D-2427-4470-8A84-7B4E878C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7D5E4-C16C-421E-85A0-0C1ADF9D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528B-A095-4BEB-8034-08C903D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6214-1183-42A1-BAA9-943A4233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92107-EB5F-4414-B83E-B5FBC554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AC6-8E4F-4B84-9A34-CF7CEE623BF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97EED-8553-47B6-952B-DA86D50A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65CF2-961B-4D51-8C50-6714C18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528B-A095-4BEB-8034-08C903D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4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46F34-8433-4EC3-A1CB-751C9E9D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AC6-8E4F-4B84-9A34-CF7CEE623BF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66E94-9872-45E2-ABA9-8DB7057C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017EA-1680-415A-B1C9-0949E081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528B-A095-4BEB-8034-08C903D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2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4C01-59F0-40D1-B208-5C5BEE7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85D69-35ED-47E6-84E6-DDCBF3325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12D18-61B6-4790-8CE7-6A923A6C8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4CBA8-728E-4C7A-835B-E4AC4E40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AC6-8E4F-4B84-9A34-CF7CEE623BF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BB509-E496-4265-AAE5-E15CB134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FBBAF-AFC0-4906-8849-73CF155E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528B-A095-4BEB-8034-08C903D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A6F4-F4F4-4E18-9BB5-A41DEAB9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5B0CC-2E5F-4FC2-8E26-3D5F6D70C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22D24-E63C-45E8-81F7-EB48BDDEF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3B738-3A3F-4289-96BC-1BA0BDAB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2AC6-8E4F-4B84-9A34-CF7CEE623BF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C7112-9B71-4916-B35F-3DE23778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12FB3-E893-4D47-B765-77824F4E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528B-A095-4BEB-8034-08C903D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73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97F9B-C631-4C07-AD32-EC82BE48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2AB12-9E21-43AC-A1C3-2DB6897C6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3E5D2-A307-461F-86DC-7B1EAE9D4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C2AC6-8E4F-4B84-9A34-CF7CEE623BF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7A33-92F3-497A-86B1-E62D71FE1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72ED9-C1BD-455C-9DDE-13EA3A4D5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6528B-A095-4BEB-8034-08C903DF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6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DA04D-FFAB-4B53-AB19-F3C85A865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Developing with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F8690-BB0D-4E3C-A3BB-F8A8362DE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By </a:t>
            </a:r>
            <a:r>
              <a:rPr lang="en-US" sz="2000" b="1" dirty="0">
                <a:solidFill>
                  <a:schemeClr val="bg1"/>
                </a:solidFill>
              </a:rPr>
              <a:t>Caleb Trachte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Source: </a:t>
            </a:r>
            <a:r>
              <a:rPr lang="en-US" sz="2000" b="1" dirty="0">
                <a:solidFill>
                  <a:schemeClr val="bg1"/>
                </a:solidFill>
              </a:rPr>
              <a:t>The Complete Node.js Developer Course (3</a:t>
            </a:r>
            <a:r>
              <a:rPr lang="en-US" sz="2000" b="1" baseline="30000" dirty="0">
                <a:solidFill>
                  <a:schemeClr val="bg1"/>
                </a:solidFill>
              </a:rPr>
              <a:t>rd</a:t>
            </a:r>
            <a:r>
              <a:rPr lang="en-US" sz="2000" b="1" dirty="0">
                <a:solidFill>
                  <a:schemeClr val="bg1"/>
                </a:solidFill>
              </a:rPr>
              <a:t> Ed.) – Udemy.com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7E150D7-01A3-4923-B326-F2D0073DD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186495"/>
            <a:ext cx="4047843" cy="311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6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80EFF-485A-48C4-A55F-EBDDBC0E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Node.js?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5D2AD2-C0E0-412C-902D-E551F182D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95372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686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728A-8047-4358-8C34-6C37CC41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Node.js?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FF302F6-801A-4BB4-9025-ACD1E8581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30" y="1444077"/>
            <a:ext cx="9893940" cy="47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3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7090-C1B6-4B86-87BD-40354061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875" y="869430"/>
            <a:ext cx="3823741" cy="1001140"/>
          </a:xfrm>
        </p:spPr>
        <p:txBody>
          <a:bodyPr/>
          <a:lstStyle/>
          <a:p>
            <a:r>
              <a:rPr lang="en-US" dirty="0"/>
              <a:t>Why Node.js?</a:t>
            </a:r>
          </a:p>
        </p:txBody>
      </p:sp>
      <p:pic>
        <p:nvPicPr>
          <p:cNvPr id="5" name="Content Placeholder 4" descr="NPM.js landing page&#10;&#10;Description automatically generated">
            <a:extLst>
              <a:ext uri="{FF2B5EF4-FFF2-40B4-BE49-F238E27FC236}">
                <a16:creationId xmlns:a16="http://schemas.microsoft.com/office/drawing/2014/main" id="{ACD58479-9EF2-4F12-874B-3DDE9D087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77" y="440755"/>
            <a:ext cx="5751957" cy="282199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7066C5-173A-4C19-9F02-74BE79216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87" y="2348353"/>
            <a:ext cx="6452459" cy="30093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317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DA8AE-FEDB-4C02-971A-798D1E66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Getting Started with Node.js is Easy!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540027-E13D-4622-9515-407C78AF5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038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980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160</Words>
  <Application>Microsoft Office PowerPoint</Application>
  <PresentationFormat>Widescreen</PresentationFormat>
  <Paragraphs>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Developing with Node.js</vt:lpstr>
      <vt:lpstr>What is Node.js?</vt:lpstr>
      <vt:lpstr>Why Node.js?</vt:lpstr>
      <vt:lpstr>Why Node.js?</vt:lpstr>
      <vt:lpstr>Getting Started with Node.js is Easy!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Node.js</dc:title>
  <dc:creator>Caleb Trachte</dc:creator>
  <cp:lastModifiedBy>Caleb Trachte</cp:lastModifiedBy>
  <cp:revision>2</cp:revision>
  <dcterms:created xsi:type="dcterms:W3CDTF">2020-04-15T19:32:20Z</dcterms:created>
  <dcterms:modified xsi:type="dcterms:W3CDTF">2020-04-15T19:38:33Z</dcterms:modified>
</cp:coreProperties>
</file>