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60" r:id="rId5"/>
    <p:sldId id="258" r:id="rId6"/>
    <p:sldId id="259" r:id="rId7"/>
    <p:sldId id="267" r:id="rId8"/>
    <p:sldId id="264" r:id="rId9"/>
    <p:sldId id="262" r:id="rId10"/>
    <p:sldId id="263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.rust-lang.org/book/ch03-05-control-flow.html#handling-multiple-conditions-with-else-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www.rust-lang.org/production/us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4-01-what-is-ownershi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152319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Shadowing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60D48-756D-4CE3-BEEF-CBF2FA11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06773"/>
            <a:ext cx="10525125" cy="37890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 https://doc.rust-lang.org/book/ch03-01-variables-and-mutability.html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hlinkClick r:id="rId2"/>
              </a:rPr>
              <a:t>https://doc.rust-lang.org/book/ch03-05-control-flow.html#handling-multiple-conditions-with-else-if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9B8494-6109-44C5-83A1-A61BD629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1952217"/>
            <a:ext cx="1003122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336954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6"/>
            <a:ext cx="5344271" cy="168616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have some sort of garbage collection built in. 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hlinkClick r:id="rId3"/>
              </a:rPr>
              <a:t>https://doc.rust-lang.org/book/ch04-01-what-is-ownership.html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ECE13D-33B8-4FD4-BCFE-DB5E1DFB2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871445"/>
            <a:ext cx="1110770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Variables and Functions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Rust code uses snake case as the conventional style for function and variable names.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2BA45-C722-43BA-820F-9C26B1C0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9" y="3578578"/>
            <a:ext cx="634453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" y="1129351"/>
            <a:ext cx="12188950" cy="10722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Immutable Variables by Default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2FF7A-E0B3-4E53-8AEA-B427563E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8"/>
          <a:stretch/>
        </p:blipFill>
        <p:spPr>
          <a:xfrm>
            <a:off x="-1" y="2611900"/>
            <a:ext cx="12188951" cy="325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4" y="1867426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hlinkClick r:id="rId3"/>
              </a:rPr>
              <a:t> https://doc.rust-lang.org/book/ch03-01-variables-and-mutability.html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608</Words>
  <Application>Microsoft Office PowerPoint</Application>
  <PresentationFormat>Widescreen</PresentationFormat>
  <Paragraphs>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Rust and why is it so popular?</vt:lpstr>
      <vt:lpstr>Programming is Hard</vt:lpstr>
      <vt:lpstr>Static, Strongly-Typed</vt:lpstr>
      <vt:lpstr>Not Garbage-Collected</vt:lpstr>
      <vt:lpstr>Ownership</vt:lpstr>
      <vt:lpstr>Variables and Functions</vt:lpstr>
      <vt:lpstr>Immutable Variables by Default</vt:lpstr>
      <vt:lpstr>Shadowing</vt:lpstr>
      <vt:lpstr>Loops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6</cp:revision>
  <dcterms:created xsi:type="dcterms:W3CDTF">2020-07-22T21:00:14Z</dcterms:created>
  <dcterms:modified xsi:type="dcterms:W3CDTF">2020-08-12T14:30:17Z</dcterms:modified>
</cp:coreProperties>
</file>