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0" r:id="rId5"/>
    <p:sldId id="258" r:id="rId6"/>
    <p:sldId id="259" r:id="rId7"/>
    <p:sldId id="264" r:id="rId8"/>
    <p:sldId id="262" r:id="rId9"/>
    <p:sldId id="263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.rust-lang.org/book/ch03-05-control-flow.html#handling-multiple-conditions-with-else-i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www.rust-lang.org/production/us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https://doc.rust-lang.org/book/ch03-05-control-flow.html#handling-multiple-conditions-with-else-if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9B8494-6109-44C5-83A1-A61BD629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952217"/>
            <a:ext cx="100312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33695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 and Functions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Rust code uses snake case as the conventional style for function and variable names.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2BA45-C722-43BA-820F-9C26B1C0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9" y="3578578"/>
            <a:ext cx="6344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593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Variables and Functions</vt:lpstr>
      <vt:lpstr>Immutable Variables by Default</vt:lpstr>
      <vt:lpstr>Shadowing</vt:lpstr>
      <vt:lpstr>Loops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5</cp:revision>
  <dcterms:created xsi:type="dcterms:W3CDTF">2020-07-22T21:00:14Z</dcterms:created>
  <dcterms:modified xsi:type="dcterms:W3CDTF">2020-07-29T19:53:27Z</dcterms:modified>
</cp:coreProperties>
</file>