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rust-lang.org/production/u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15231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6"/>
            <a:ext cx="5344271" cy="16861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have some sort of garbage collection built in. 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60D48-756D-4CE3-BEEF-CBF2FA11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06773"/>
            <a:ext cx="10525125" cy="37890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 https://doc.rust-lang.org/book/ch03-01-variables-and-mutability.html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Immutable Variables by Default</vt:lpstr>
      <vt:lpstr>Shadowing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1</cp:revision>
  <dcterms:created xsi:type="dcterms:W3CDTF">2020-07-22T21:00:14Z</dcterms:created>
  <dcterms:modified xsi:type="dcterms:W3CDTF">2020-07-22T21:01:06Z</dcterms:modified>
</cp:coreProperties>
</file>