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8" r:id="rId3"/>
    <p:sldId id="257" r:id="rId4"/>
    <p:sldId id="260" r:id="rId5"/>
    <p:sldId id="258" r:id="rId6"/>
    <p:sldId id="259" r:id="rId7"/>
    <p:sldId id="267" r:id="rId8"/>
    <p:sldId id="264" r:id="rId9"/>
    <p:sldId id="262" r:id="rId10"/>
    <p:sldId id="263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.rust-lang.org/book/ch03-05-control-flow.html#handling-multiple-conditions-with-else-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www.rust-lang.org/production/us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rach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4-01-what-is-ownershi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medium.com/@thomascountz/ownership-in-rust-part-1-112036b1126b#:~:text=There%20are%20three%20rules%20about,one%20owner%20at%20a%20time.&amp;text=It%20seems%20like%20when%20using,it%20moves%20the%20value%20instead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25273" y="6029237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By Caleb Trachte</a:t>
            </a:r>
          </a:p>
          <a:p>
            <a:pPr algn="r"/>
            <a:r>
              <a:rPr lang="en-US" dirty="0"/>
              <a:t>Last Updated: 08/20/2020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D7BD8-C661-4B7D-8A44-B4965523248C}"/>
              </a:ext>
            </a:extLst>
          </p:cNvPr>
          <p:cNvSpPr txBox="1"/>
          <p:nvPr/>
        </p:nvSpPr>
        <p:spPr>
          <a:xfrm flipH="1">
            <a:off x="6096000" y="5117219"/>
            <a:ext cx="20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1: 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C61D7-547A-4A07-8615-7DFF5A759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33" y="4885799"/>
            <a:ext cx="1134040" cy="10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4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https://doc.rust-lang.org/book/ch03-05-control-flow.html#handling-multiple-conditions-with-else-if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9B8494-6109-44C5-83A1-A61BD629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952217"/>
            <a:ext cx="100312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EE3-C65B-4363-BEE4-7311CC8A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Caleb Trachte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4B8E-885B-44FB-B413-C07B1E05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- Originally from Newberg, Oregon – Now live in Cabot, AR.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Co-organizer of CAJ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Full-stack developer for a government contract which manages an enterprise-scale education software application (~2 years)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B.S. Chemistry, MBA Cybersecurity Management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Learned full-stack development through Udacity and Bloc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Hobbies include writing code, travel, kayaking, fishing, making hot sauce, and League of Legends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GitHub: </a:t>
            </a:r>
            <a:r>
              <a:rPr lang="en-US" dirty="0">
                <a:hlinkClick r:id="rId2"/>
              </a:rPr>
              <a:t>https://github.com/ctrachte</a:t>
            </a:r>
            <a:r>
              <a:rPr lang="en-US" dirty="0"/>
              <a:t> (also where this presentation is)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F8D9-4D2A-4943-B094-9672F18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</p:spTree>
    <p:extLst>
      <p:ext uri="{BB962C8B-B14F-4D97-AF65-F5344CB8AC3E}">
        <p14:creationId xmlns:p14="http://schemas.microsoft.com/office/powerpoint/2010/main" val="29374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5"/>
            <a:ext cx="5344273" cy="168616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– JavaScript in particular - have some sort of garbage collection built in.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Ownership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9991" y="5610808"/>
            <a:ext cx="6603061" cy="74988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hlinkClick r:id="rId3"/>
              </a:rPr>
              <a:t>https://doc.rust-lang.org/book/ch04-01-what-is-ownership.html</a:t>
            </a: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Countz</a:t>
            </a: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2018 </a:t>
            </a:r>
            <a:r>
              <a:rPr lang="en-US" sz="1200" dirty="0">
                <a:hlinkClick r:id="rId4"/>
              </a:rPr>
              <a:t>https://medium.com/@thomascountz/ownership-in-rust-part-1-112036b1126b#:~:text=There%20are%20three%20rules%20about,one%20owner%20at%20a%20time.&amp;text=It%20seems%20like%20when%20using,it%20moves%20the%20value%20instead.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ECE13D-33B8-4FD4-BCFE-DB5E1DFB2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871445"/>
            <a:ext cx="11107700" cy="311511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CBAAB-3216-459A-9C71-2361472709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52"/>
          <a:stretch/>
        </p:blipFill>
        <p:spPr>
          <a:xfrm>
            <a:off x="8683511" y="874929"/>
            <a:ext cx="2499798" cy="316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 and Functions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Rust code uses snake case as the conventional style for function and variable names.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2BA45-C722-43BA-820F-9C26B1C0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9" y="3578578"/>
            <a:ext cx="6344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769</Words>
  <Application>Microsoft Office PowerPoint</Application>
  <PresentationFormat>Widescreen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About Caleb Trachte</vt:lpstr>
      <vt:lpstr>What is Rust and why is it so popular?</vt:lpstr>
      <vt:lpstr>Programming is Hard</vt:lpstr>
      <vt:lpstr>Static, Strongly-Typed</vt:lpstr>
      <vt:lpstr>Not Garbage-Collected</vt:lpstr>
      <vt:lpstr>Ownership</vt:lpstr>
      <vt:lpstr>Variables and Functions</vt:lpstr>
      <vt:lpstr>Immutable Variables by Default</vt:lpstr>
      <vt:lpstr>Shadowing</vt:lpstr>
      <vt:lpstr>Loops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12</cp:revision>
  <dcterms:created xsi:type="dcterms:W3CDTF">2020-07-22T21:00:14Z</dcterms:created>
  <dcterms:modified xsi:type="dcterms:W3CDTF">2020-08-20T19:49:01Z</dcterms:modified>
</cp:coreProperties>
</file>