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7967C-BE0C-4865-9A87-53F83D2C210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1341A-8AB9-4FB5-850B-4CBCD13A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3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1341A-8AB9-4FB5-850B-4CBCD13A1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1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1341A-8AB9-4FB5-850B-4CBCD13A1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DB8C-7DD7-4BCB-9BAA-B8FC49E3F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7D8FC-A61A-49ED-9ECA-9692D48C8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B5B08-0CD5-4E35-BE1A-D4D8F959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B19-0516-4569-B712-8EC5C5FC73D7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A31FC-D79D-499B-B4BC-56EB923E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C492-7B8F-4D42-B6B4-9209AAB2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C0EB-30B8-4198-ABFD-F7F1C619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814E0-6948-492C-B40E-040C60131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2CAE5-6B07-4F72-B8A2-F9A405FE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FD8-0AD7-4E1F-9181-3C53BA169C86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D5F5-CC4A-441D-87AB-D4FD00DE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94B8A-53EF-46CF-8F65-187C2060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2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BCE6B-DF21-402E-BC4B-76BF14254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FB5A4-5B7E-459F-B843-B1FCE3CF5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317DB-00BB-4B34-825F-D50C0027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26B9-926F-4C00-8E0D-BB88A26F3D37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702F-550F-4C07-B9D4-68411667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54C2-2D43-4FB4-AE7F-2B6D9F08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7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862E-5BDD-4A9F-B731-A5D71383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633F-0310-438C-9C6A-1B20251B0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81B3F-AEC3-43E1-A902-4E91D031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9653-09A4-4A1A-86A2-22EA13F9AAFB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47928-D968-451F-907C-3A7FCC2D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657DF-544A-4748-8F68-7E3B0106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7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7B26-FAEB-4447-9D5F-FC492441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CD2D7-3286-478C-9495-CF13C6309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B52D-DFAB-4727-950A-2966AEBA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FEA8-435A-48E4-9E4C-E82C791266DE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8C561-B1E5-43EB-BDB5-D51BCE5C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937C-B3C9-4937-9D23-A157DF24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E4FE-FB4A-45C0-88AA-285BB1BE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8C594-8DCC-4C24-8A1E-3049C291C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042DC-BD73-4917-BE35-DABE48601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DB55D-DE74-44CE-A8D7-9A9A9346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E967-A411-4969-B358-58EEDD1723EE}" type="datetime1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16B41-1910-4FEB-8D86-B2C5B0FF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A6BCF-CA8B-4C91-9F5F-2A930464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50C7-23FC-4941-8C21-5C889D79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45AB6-5EBF-4674-BCC8-0EFCF1320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9A5C2-DAB3-4F51-BEFA-F07B8B0DC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12F5F-C1DC-42EA-B601-C4721F655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FDEF6-986E-463F-9053-474CD5FC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AD0FA-C524-46ED-B56A-9E4A4B0C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9157-5643-4813-B559-CF3A43EAA586}" type="datetime1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B596F-B050-4426-9A9F-3C9DA913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587E9-E8E1-425E-8025-B5BE97FC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4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1D29-1682-4B11-97FE-9BFD6EAC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6BAC2-E55E-41BD-A98A-1EB534C9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1FD3-9EDF-4236-9615-03497DEC2F25}" type="datetime1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42109-713C-45F9-8E8F-62F57B5E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0CF74-1F52-40A1-A5D8-36820085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3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F4859-525B-47E8-93F7-8D10AD02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EB59-C6D9-473C-94BA-47DA9C5809A3}" type="datetime1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CC588-696B-4D42-A98C-3394CF09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17F4B-0092-4E1B-BD6C-081442BE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C522-F009-42FC-A5D8-0B418214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9F32-F16F-47ED-8CF8-562F064C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DF90E-3531-487A-BD76-D1F92A80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CF738-CB66-47A2-9C0C-B4EE15C1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7D38-572C-4D10-80C7-509477EF5803}" type="datetime1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8EF26-E555-4CC1-AFF1-7EBB5D71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A199-C0D7-48AA-B9A0-07E60EE3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44A3-3BE7-4788-A2A1-16F66AF3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401DE-FE4F-4FB4-ADF8-0FCCB81AC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CBF7E-B465-448C-B192-D62048EF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79FB-C8F3-4FBF-92EE-CC38D263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1C4F-8DAA-445A-9204-38B149BE527B}" type="datetime1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F8C6B-4DE3-44F5-85AE-8E71C2F9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9E06C-618C-49BD-B5AD-11C26225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65B23-9B30-42D6-952D-AB682002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DDA24-D744-4E9B-BC66-C75CCA4BB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B25E-123E-4C2B-B70C-E3A4C68D5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3D9E6-3555-485D-B762-D68C9D979839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A2E2-1E36-4EC7-87BD-86ADB1C2D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094E-45A9-4358-900E-742697983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20/01/20/what-is-rust-and-why-is-it-so-popular/" TargetMode="External"/><Relationship Id="rId2" Type="http://schemas.openxmlformats.org/officeDocument/2006/relationships/hyperlink" Target="https://insights.stackoverflow.com/survey/20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aritytech/why-rust-846fd3320d3f#:~:text=Rust%20ensures%20that%20our%20programs,write%20tests%20to%20catch%20them." TargetMode="External"/><Relationship Id="rId2" Type="http://schemas.openxmlformats.org/officeDocument/2006/relationships/hyperlink" Target="https://stackoverflow.blog/2020/01/20/what-is-rust-and-why-is-it-so-popula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20/01/20/what-is-rust-and-why-is-it-so-popula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a-guide-to-garbage-collection-in-programming/" TargetMode="External"/><Relationship Id="rId2" Type="http://schemas.openxmlformats.org/officeDocument/2006/relationships/hyperlink" Target="https://stackoverflow.blog/2020/01/20/what-is-rust-and-why-is-it-so-popula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www.rust-lang.org/production/us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9278-47BD-47C3-AE4E-95F90EAA9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2F5FB-2E1A-46A0-B8D5-9656C49BF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6F4B2307-C614-41CF-9CFB-DF30627D1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74017-6313-481A-82EF-5B693102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Caleb Trachte</a:t>
            </a:r>
          </a:p>
          <a:p>
            <a:r>
              <a:rPr lang="en-US" dirty="0"/>
              <a:t>Last Updated: 07/10/2020</a:t>
            </a:r>
          </a:p>
        </p:txBody>
      </p:sp>
    </p:spTree>
    <p:extLst>
      <p:ext uri="{BB962C8B-B14F-4D97-AF65-F5344CB8AC3E}">
        <p14:creationId xmlns:p14="http://schemas.microsoft.com/office/powerpoint/2010/main" val="152319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F615-EC68-49E7-8172-28DA2E86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What is Rust and why is it so popular?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7EF847-DD8F-45B6-B0B0-39444F32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 recent survey by stack overflow showed that Rust was the #1 most popular language for four years in a row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97% of the total respondents hadn’t used Rust. (</a:t>
            </a:r>
            <a:r>
              <a:rPr lang="en-US" sz="2200" dirty="0">
                <a:solidFill>
                  <a:schemeClr val="bg1"/>
                </a:solidFill>
                <a:hlinkClick r:id="rId2"/>
              </a:rPr>
              <a:t>https://insights.stackoverflow.com/survey/2019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chemeClr val="bg1"/>
                </a:solidFill>
              </a:rPr>
              <a:t>“The short answer is that Rust solves pain points present in many other languages, providing a solid step forward with a limited number of downsides.” (Goulding, 2020)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1DC47-3834-4A90-AF5B-DFA733B6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29" y="6382140"/>
            <a:ext cx="4114800" cy="404326"/>
          </a:xfrm>
        </p:spPr>
        <p:txBody>
          <a:bodyPr/>
          <a:lstStyle/>
          <a:p>
            <a:r>
              <a:rPr lang="en-US" dirty="0"/>
              <a:t>[Goulding, 2020](</a:t>
            </a:r>
            <a:r>
              <a:rPr lang="en-US" dirty="0">
                <a:hlinkClick r:id="rId3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78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9856-678C-46C6-8BB7-EB11EBB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Programming is Hard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0BB2-9D38-404A-B880-8DDDD6A20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Not because of the complexity of a language, or the hardware but because humans make mistakes, and everyone thinks differently.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Rust logically proves code correctness through a formal system</a:t>
            </a:r>
          </a:p>
          <a:p>
            <a:r>
              <a:rPr lang="en-US" sz="1700" dirty="0">
                <a:solidFill>
                  <a:schemeClr val="bg1"/>
                </a:solidFill>
              </a:rPr>
              <a:t>It’s very difficult to write incorrect or unsafe Rust code because:</a:t>
            </a:r>
            <a:br>
              <a:rPr lang="en-US" sz="1700" dirty="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“ Rust’s very strict and pedantic compiler checks each and every variable you use and every memory address you reference. </a:t>
            </a: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It may seem that it would prevent you from writing effective and expressive code, but surprisingly enough, it’s very much the reverse: writing an effective and idiomatic Rust program is actually easier…”</a:t>
            </a: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1700" i="1" dirty="0" err="1">
                <a:solidFill>
                  <a:schemeClr val="bg1"/>
                </a:solidFill>
                <a:latin typeface="+mj-lt"/>
              </a:rPr>
              <a:t>Kashitsyn</a:t>
            </a:r>
            <a:r>
              <a:rPr lang="en-US" sz="1700" i="1" dirty="0">
                <a:solidFill>
                  <a:schemeClr val="bg1"/>
                </a:solidFill>
                <a:latin typeface="+mj-lt"/>
              </a:rPr>
              <a:t>, 2018)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B53D9-2BDA-428A-ADF1-2DFF75A9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645" y="5958915"/>
            <a:ext cx="5010912" cy="742692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[Goulding, 2020](</a:t>
            </a:r>
            <a:r>
              <a:rPr lang="en-US" sz="13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https://stackoverflow.blog/2020/01/20/what-is-rust-and-why-is-it-so-popular/</a:t>
            </a: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Kashitsyn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2018](</a:t>
            </a:r>
            <a:r>
              <a:rPr lang="en-US" dirty="0">
                <a:hlinkClick r:id="rId3"/>
              </a:rPr>
              <a:t>https://medium.com/paritytech/why-rust-846fd3320d3f#:~:text=Rust%20ensures%20that%20our%20programs,write%20tests%20to%20catch%20them.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3031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FB78-61FA-4913-90B6-ACAB1253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Static, Strongly-Typed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9942-7AB5-4F42-9981-2460F07E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220" y="1440672"/>
            <a:ext cx="5501834" cy="44288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For Example:</a:t>
            </a:r>
          </a:p>
          <a:p>
            <a:r>
              <a:rPr lang="en-US" sz="2200" dirty="0">
                <a:solidFill>
                  <a:schemeClr val="bg1"/>
                </a:solidFill>
              </a:rPr>
              <a:t>Rust allows handling of null values with an</a:t>
            </a:r>
            <a:r>
              <a:rPr lang="en-US" sz="1800" dirty="0">
                <a:solidFill>
                  <a:schemeClr val="bg1"/>
                </a:solidFill>
              </a:rPr>
              <a:t> ‘optional’ type called ‘none’</a:t>
            </a:r>
          </a:p>
          <a:p>
            <a:r>
              <a:rPr lang="en-US" sz="1800" dirty="0">
                <a:solidFill>
                  <a:schemeClr val="bg1"/>
                </a:solidFill>
              </a:rPr>
              <a:t>Null value errors are handled at compile time, not runtime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This allows the programmer to address it before the user ever sees it.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39E6C2-F894-4924-9227-4F7A8CDFA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81" y="4388406"/>
            <a:ext cx="5344271" cy="168616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BED602F-DDF7-4DC6-9EEB-FF1DF3E6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29" y="637501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[Goulding, 2020](</a:t>
            </a:r>
            <a:r>
              <a:rPr lang="en-US" dirty="0">
                <a:hlinkClick r:id="rId3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53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Not Garbage-Collected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E0C6-7382-4D7D-9B97-0DF48018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8971"/>
            <a:ext cx="5501834" cy="5609191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Garbage Collection: When an object which has memory allocated to it at runtime becomes unused or unreachable the GC reallocates that memory.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Most high-level programming languages have some sort of garbage collection built in. Low-level programming languages may add garbage collection through libraries.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GC regularly runs, taking up resources and often requires the program to pause.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In C#, memory allocation of objects happens in a managed heap, and is done through </a:t>
            </a:r>
            <a:r>
              <a:rPr lang="en-US" sz="2200" i="1" dirty="0">
                <a:solidFill>
                  <a:srgbClr val="C00000"/>
                </a:solidFill>
              </a:rPr>
              <a:t>win32 </a:t>
            </a:r>
            <a:r>
              <a:rPr lang="en-US" sz="2200" i="1" dirty="0" err="1">
                <a:solidFill>
                  <a:srgbClr val="C00000"/>
                </a:solidFill>
              </a:rPr>
              <a:t>dll</a:t>
            </a:r>
            <a:r>
              <a:rPr lang="en-US" sz="2200" i="1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in the OS.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Rust determines at compile time when memory is no longer needed and can be cleaned up.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This allows efficient and safer usage of memory as well as more performant memory access.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935" y="5822066"/>
            <a:ext cx="4750331" cy="1014597"/>
          </a:xfrm>
        </p:spPr>
        <p:txBody>
          <a:bodyPr/>
          <a:lstStyle/>
          <a:p>
            <a:pPr algn="l"/>
            <a:r>
              <a:rPr lang="en-US" dirty="0"/>
              <a:t>[Goulding, 2020](</a:t>
            </a:r>
            <a:r>
              <a:rPr lang="en-US" dirty="0">
                <a:hlinkClick r:id="rId2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[Free Code Camp](</a:t>
            </a:r>
            <a:r>
              <a:rPr lang="en-US" dirty="0">
                <a:hlinkClick r:id="rId3"/>
              </a:rPr>
              <a:t>https://www.freecodecamp.org/news/a-guide-to-garbage-collection-in-programming/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3606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6" y="4577975"/>
            <a:ext cx="11482938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AB039-886A-499D-AA2E-E6678EE8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25" y="4741948"/>
            <a:ext cx="10825663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uses Rust?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A34D3B-99D9-483F-BF14-B41100C0B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37" y="380198"/>
            <a:ext cx="1487830" cy="276458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77DBDC-1AE3-4F8F-9EE4-F2DF9521F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39" y="380198"/>
            <a:ext cx="1348321" cy="2691705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0BD7C7-F72A-464A-B6EA-2B11AE8C6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738" y="954912"/>
            <a:ext cx="1573253" cy="289092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F3E93D-E45A-4BFB-93EC-DCBB93BDAA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4" y="1318430"/>
            <a:ext cx="1737188" cy="288707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3B6B49-E2AC-451E-89FF-57083A60D6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38" y="1163902"/>
            <a:ext cx="1737187" cy="301656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534B62-EA98-441D-8C63-F929D22A14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053" y="380198"/>
            <a:ext cx="1599027" cy="2691705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963" y="5694097"/>
            <a:ext cx="91440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6F516-12DD-4258-A8BB-9E20A143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9579" y="6536267"/>
            <a:ext cx="4892842" cy="30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According to </a:t>
            </a: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hlinkClick r:id="rId9"/>
              </a:rPr>
              <a:t>https://www.rust-lang.org/production/users</a:t>
            </a:r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36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505</Words>
  <Application>Microsoft Office PowerPoint</Application>
  <PresentationFormat>Widescreen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What is Rust and why is it so popular?</vt:lpstr>
      <vt:lpstr>Programming is Hard</vt:lpstr>
      <vt:lpstr>Static, Strongly-Typed</vt:lpstr>
      <vt:lpstr>Not Garbage-Collected</vt:lpstr>
      <vt:lpstr>Who uses Rust?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Trachte</dc:creator>
  <cp:lastModifiedBy>Caleb Trachte</cp:lastModifiedBy>
  <cp:revision>2</cp:revision>
  <dcterms:created xsi:type="dcterms:W3CDTF">2020-07-10T19:56:19Z</dcterms:created>
  <dcterms:modified xsi:type="dcterms:W3CDTF">2020-07-10T20:09:34Z</dcterms:modified>
</cp:coreProperties>
</file>