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7"/>
  </p:notesMasterIdLst>
  <p:sldIdLst>
    <p:sldId id="265" r:id="rId3"/>
    <p:sldId id="268" r:id="rId4"/>
    <p:sldId id="269" r:id="rId5"/>
    <p:sldId id="27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126" y="4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B385F9-7CCB-4CF0-840B-3650F1341530}" type="datetimeFigureOut">
              <a:rPr lang="en-US" smtClean="0"/>
              <a:t>8/26/2020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87F73-6A98-4A16-A1A8-B619D4CA9E42}" type="slidenum">
              <a:rPr lang="en-US" smtClean="0"/>
              <a:t>‹#›</a:t>
            </a:fld>
            <a:endParaRPr lang="en-US"/>
          </a:p>
        </p:txBody>
      </p:sp>
    </p:spTree>
    <p:extLst>
      <p:ext uri="{BB962C8B-B14F-4D97-AF65-F5344CB8AC3E}">
        <p14:creationId xmlns:p14="http://schemas.microsoft.com/office/powerpoint/2010/main" val="2834726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91341A-8AB9-4FB5-850B-4CBCD13A163C}" type="slidenum">
              <a:rPr lang="en-US" smtClean="0"/>
              <a:t>1</a:t>
            </a:fld>
            <a:endParaRPr lang="en-US"/>
          </a:p>
        </p:txBody>
      </p:sp>
    </p:spTree>
    <p:extLst>
      <p:ext uri="{BB962C8B-B14F-4D97-AF65-F5344CB8AC3E}">
        <p14:creationId xmlns:p14="http://schemas.microsoft.com/office/powerpoint/2010/main" val="714806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D28C8-0770-446B-8000-DB5A39946E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0F367F-4DE8-40DC-B76F-4638C91FC3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B870D2-A847-43C7-89C4-5AC7CEB94EC7}"/>
              </a:ext>
            </a:extLst>
          </p:cNvPr>
          <p:cNvSpPr>
            <a:spLocks noGrp="1"/>
          </p:cNvSpPr>
          <p:nvPr>
            <p:ph type="dt" sz="half" idx="10"/>
          </p:nvPr>
        </p:nvSpPr>
        <p:spPr/>
        <p:txBody>
          <a:bodyPr/>
          <a:lstStyle/>
          <a:p>
            <a:fld id="{C2B9FE97-0DC1-4DA3-AF69-E9516AC0CBF9}" type="datetimeFigureOut">
              <a:rPr lang="en-US" smtClean="0"/>
              <a:t>8/26/2020</a:t>
            </a:fld>
            <a:endParaRPr lang="en-US"/>
          </a:p>
        </p:txBody>
      </p:sp>
      <p:sp>
        <p:nvSpPr>
          <p:cNvPr id="5" name="Footer Placeholder 4">
            <a:extLst>
              <a:ext uri="{FF2B5EF4-FFF2-40B4-BE49-F238E27FC236}">
                <a16:creationId xmlns:a16="http://schemas.microsoft.com/office/drawing/2014/main" id="{6B593651-0604-4669-B30E-245CDE52C4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6A0B45-3200-4DBF-A074-12C751E537DC}"/>
              </a:ext>
            </a:extLst>
          </p:cNvPr>
          <p:cNvSpPr>
            <a:spLocks noGrp="1"/>
          </p:cNvSpPr>
          <p:nvPr>
            <p:ph type="sldNum" sz="quarter" idx="12"/>
          </p:nvPr>
        </p:nvSpPr>
        <p:spPr/>
        <p:txBody>
          <a:bodyPr/>
          <a:lstStyle/>
          <a:p>
            <a:fld id="{10D33F2A-3BF0-44F7-A6D2-B40C8C73EB60}" type="slidenum">
              <a:rPr lang="en-US" smtClean="0"/>
              <a:t>‹#›</a:t>
            </a:fld>
            <a:endParaRPr lang="en-US"/>
          </a:p>
        </p:txBody>
      </p:sp>
    </p:spTree>
    <p:extLst>
      <p:ext uri="{BB962C8B-B14F-4D97-AF65-F5344CB8AC3E}">
        <p14:creationId xmlns:p14="http://schemas.microsoft.com/office/powerpoint/2010/main" val="3300613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14913-54DA-40C0-94FD-09095D2BB0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D772E8-4343-445F-8E53-216524A892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39CA0C-B25E-4ECB-9054-0BEB5856E3BE}"/>
              </a:ext>
            </a:extLst>
          </p:cNvPr>
          <p:cNvSpPr>
            <a:spLocks noGrp="1"/>
          </p:cNvSpPr>
          <p:nvPr>
            <p:ph type="dt" sz="half" idx="10"/>
          </p:nvPr>
        </p:nvSpPr>
        <p:spPr/>
        <p:txBody>
          <a:bodyPr/>
          <a:lstStyle/>
          <a:p>
            <a:fld id="{C2B9FE97-0DC1-4DA3-AF69-E9516AC0CBF9}" type="datetimeFigureOut">
              <a:rPr lang="en-US" smtClean="0"/>
              <a:t>8/26/2020</a:t>
            </a:fld>
            <a:endParaRPr lang="en-US"/>
          </a:p>
        </p:txBody>
      </p:sp>
      <p:sp>
        <p:nvSpPr>
          <p:cNvPr id="5" name="Footer Placeholder 4">
            <a:extLst>
              <a:ext uri="{FF2B5EF4-FFF2-40B4-BE49-F238E27FC236}">
                <a16:creationId xmlns:a16="http://schemas.microsoft.com/office/drawing/2014/main" id="{A65AC007-4563-4676-82C1-B2EC5B5A4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DC1A81-B08A-46C3-BE28-3863F471C1B3}"/>
              </a:ext>
            </a:extLst>
          </p:cNvPr>
          <p:cNvSpPr>
            <a:spLocks noGrp="1"/>
          </p:cNvSpPr>
          <p:nvPr>
            <p:ph type="sldNum" sz="quarter" idx="12"/>
          </p:nvPr>
        </p:nvSpPr>
        <p:spPr/>
        <p:txBody>
          <a:bodyPr/>
          <a:lstStyle/>
          <a:p>
            <a:fld id="{10D33F2A-3BF0-44F7-A6D2-B40C8C73EB60}" type="slidenum">
              <a:rPr lang="en-US" smtClean="0"/>
              <a:t>‹#›</a:t>
            </a:fld>
            <a:endParaRPr lang="en-US"/>
          </a:p>
        </p:txBody>
      </p:sp>
    </p:spTree>
    <p:extLst>
      <p:ext uri="{BB962C8B-B14F-4D97-AF65-F5344CB8AC3E}">
        <p14:creationId xmlns:p14="http://schemas.microsoft.com/office/powerpoint/2010/main" val="3670837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4E957A-490F-48ED-9C5D-73FC65E043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46395-839A-4CA0-A2C4-049A03FFB6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420646-4A19-4DCA-A928-7B3D9AF64D79}"/>
              </a:ext>
            </a:extLst>
          </p:cNvPr>
          <p:cNvSpPr>
            <a:spLocks noGrp="1"/>
          </p:cNvSpPr>
          <p:nvPr>
            <p:ph type="dt" sz="half" idx="10"/>
          </p:nvPr>
        </p:nvSpPr>
        <p:spPr/>
        <p:txBody>
          <a:bodyPr/>
          <a:lstStyle/>
          <a:p>
            <a:fld id="{C2B9FE97-0DC1-4DA3-AF69-E9516AC0CBF9}" type="datetimeFigureOut">
              <a:rPr lang="en-US" smtClean="0"/>
              <a:t>8/26/2020</a:t>
            </a:fld>
            <a:endParaRPr lang="en-US"/>
          </a:p>
        </p:txBody>
      </p:sp>
      <p:sp>
        <p:nvSpPr>
          <p:cNvPr id="5" name="Footer Placeholder 4">
            <a:extLst>
              <a:ext uri="{FF2B5EF4-FFF2-40B4-BE49-F238E27FC236}">
                <a16:creationId xmlns:a16="http://schemas.microsoft.com/office/drawing/2014/main" id="{EE739B0F-B80E-471B-809C-F17B2F5F70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3345A4-2137-47A0-B87F-71F6382AB3FA}"/>
              </a:ext>
            </a:extLst>
          </p:cNvPr>
          <p:cNvSpPr>
            <a:spLocks noGrp="1"/>
          </p:cNvSpPr>
          <p:nvPr>
            <p:ph type="sldNum" sz="quarter" idx="12"/>
          </p:nvPr>
        </p:nvSpPr>
        <p:spPr/>
        <p:txBody>
          <a:bodyPr/>
          <a:lstStyle/>
          <a:p>
            <a:fld id="{10D33F2A-3BF0-44F7-A6D2-B40C8C73EB60}" type="slidenum">
              <a:rPr lang="en-US" smtClean="0"/>
              <a:t>‹#›</a:t>
            </a:fld>
            <a:endParaRPr lang="en-US"/>
          </a:p>
        </p:txBody>
      </p:sp>
    </p:spTree>
    <p:extLst>
      <p:ext uri="{BB962C8B-B14F-4D97-AF65-F5344CB8AC3E}">
        <p14:creationId xmlns:p14="http://schemas.microsoft.com/office/powerpoint/2010/main" val="3328422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BDB8C-7DD7-4BCB-9BAA-B8FC49E3F5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27D8FC-A61A-49ED-9ECA-9692D48C8F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1B5B08-0CD5-4E35-BE1A-D4D8F9590FE9}"/>
              </a:ext>
            </a:extLst>
          </p:cNvPr>
          <p:cNvSpPr>
            <a:spLocks noGrp="1"/>
          </p:cNvSpPr>
          <p:nvPr>
            <p:ph type="dt" sz="half" idx="10"/>
          </p:nvPr>
        </p:nvSpPr>
        <p:spPr/>
        <p:txBody>
          <a:bodyPr/>
          <a:lstStyle/>
          <a:p>
            <a:fld id="{2BE63B19-0516-4569-B712-8EC5C5FC73D7}" type="datetime1">
              <a:rPr lang="en-US" smtClean="0"/>
              <a:t>8/26/2020</a:t>
            </a:fld>
            <a:endParaRPr lang="en-US"/>
          </a:p>
        </p:txBody>
      </p:sp>
      <p:sp>
        <p:nvSpPr>
          <p:cNvPr id="5" name="Footer Placeholder 4">
            <a:extLst>
              <a:ext uri="{FF2B5EF4-FFF2-40B4-BE49-F238E27FC236}">
                <a16:creationId xmlns:a16="http://schemas.microsoft.com/office/drawing/2014/main" id="{755A31FC-D79D-499B-B4BC-56EB923E6232}"/>
              </a:ext>
            </a:extLst>
          </p:cNvPr>
          <p:cNvSpPr>
            <a:spLocks noGrp="1"/>
          </p:cNvSpPr>
          <p:nvPr>
            <p:ph type="ftr" sz="quarter" idx="11"/>
          </p:nvPr>
        </p:nvSpPr>
        <p:spPr/>
        <p:txBody>
          <a:bodyPr/>
          <a:lstStyle/>
          <a:p>
            <a:r>
              <a:rPr lang="en-US"/>
              <a:t>[Goulding, 2020](https://stackoverflow.blog/2020/01/20/what-is-rust-and-why-is-it-so-popular/)</a:t>
            </a:r>
          </a:p>
        </p:txBody>
      </p:sp>
      <p:sp>
        <p:nvSpPr>
          <p:cNvPr id="6" name="Slide Number Placeholder 5">
            <a:extLst>
              <a:ext uri="{FF2B5EF4-FFF2-40B4-BE49-F238E27FC236}">
                <a16:creationId xmlns:a16="http://schemas.microsoft.com/office/drawing/2014/main" id="{F95BC492-7B8F-4D42-B6B4-9209AAB230F4}"/>
              </a:ext>
            </a:extLst>
          </p:cNvPr>
          <p:cNvSpPr>
            <a:spLocks noGrp="1"/>
          </p:cNvSpPr>
          <p:nvPr>
            <p:ph type="sldNum" sz="quarter" idx="12"/>
          </p:nvPr>
        </p:nvSpPr>
        <p:spPr/>
        <p:txBody>
          <a:bodyPr/>
          <a:lstStyle/>
          <a:p>
            <a:fld id="{2E3C399B-EAA9-4B08-BC1B-019AE9C8596C}" type="slidenum">
              <a:rPr lang="en-US" smtClean="0"/>
              <a:t>‹#›</a:t>
            </a:fld>
            <a:endParaRPr lang="en-US"/>
          </a:p>
        </p:txBody>
      </p:sp>
    </p:spTree>
    <p:extLst>
      <p:ext uri="{BB962C8B-B14F-4D97-AF65-F5344CB8AC3E}">
        <p14:creationId xmlns:p14="http://schemas.microsoft.com/office/powerpoint/2010/main" val="1602933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0862E-5BDD-4A9F-B731-A5D713839E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32633F-0310-438C-9C6A-1B20251B0D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E81B3F-AEC3-43E1-A902-4E91D031D28A}"/>
              </a:ext>
            </a:extLst>
          </p:cNvPr>
          <p:cNvSpPr>
            <a:spLocks noGrp="1"/>
          </p:cNvSpPr>
          <p:nvPr>
            <p:ph type="dt" sz="half" idx="10"/>
          </p:nvPr>
        </p:nvSpPr>
        <p:spPr/>
        <p:txBody>
          <a:bodyPr/>
          <a:lstStyle/>
          <a:p>
            <a:fld id="{36AE9653-09A4-4A1A-86A2-22EA13F9AAFB}" type="datetime1">
              <a:rPr lang="en-US" smtClean="0"/>
              <a:t>8/26/2020</a:t>
            </a:fld>
            <a:endParaRPr lang="en-US"/>
          </a:p>
        </p:txBody>
      </p:sp>
      <p:sp>
        <p:nvSpPr>
          <p:cNvPr id="5" name="Footer Placeholder 4">
            <a:extLst>
              <a:ext uri="{FF2B5EF4-FFF2-40B4-BE49-F238E27FC236}">
                <a16:creationId xmlns:a16="http://schemas.microsoft.com/office/drawing/2014/main" id="{F8347928-D968-451F-907C-3A7FCC2D6D2F}"/>
              </a:ext>
            </a:extLst>
          </p:cNvPr>
          <p:cNvSpPr>
            <a:spLocks noGrp="1"/>
          </p:cNvSpPr>
          <p:nvPr>
            <p:ph type="ftr" sz="quarter" idx="11"/>
          </p:nvPr>
        </p:nvSpPr>
        <p:spPr/>
        <p:txBody>
          <a:bodyPr/>
          <a:lstStyle/>
          <a:p>
            <a:r>
              <a:rPr lang="en-US"/>
              <a:t>[Goulding, 2020](https://stackoverflow.blog/2020/01/20/what-is-rust-and-why-is-it-so-popular/)</a:t>
            </a:r>
          </a:p>
        </p:txBody>
      </p:sp>
      <p:sp>
        <p:nvSpPr>
          <p:cNvPr id="6" name="Slide Number Placeholder 5">
            <a:extLst>
              <a:ext uri="{FF2B5EF4-FFF2-40B4-BE49-F238E27FC236}">
                <a16:creationId xmlns:a16="http://schemas.microsoft.com/office/drawing/2014/main" id="{6C1657DF-544A-4748-8F68-7E3B01068751}"/>
              </a:ext>
            </a:extLst>
          </p:cNvPr>
          <p:cNvSpPr>
            <a:spLocks noGrp="1"/>
          </p:cNvSpPr>
          <p:nvPr>
            <p:ph type="sldNum" sz="quarter" idx="12"/>
          </p:nvPr>
        </p:nvSpPr>
        <p:spPr/>
        <p:txBody>
          <a:bodyPr/>
          <a:lstStyle/>
          <a:p>
            <a:fld id="{2E3C399B-EAA9-4B08-BC1B-019AE9C8596C}" type="slidenum">
              <a:rPr lang="en-US" smtClean="0"/>
              <a:t>‹#›</a:t>
            </a:fld>
            <a:endParaRPr lang="en-US"/>
          </a:p>
        </p:txBody>
      </p:sp>
    </p:spTree>
    <p:extLst>
      <p:ext uri="{BB962C8B-B14F-4D97-AF65-F5344CB8AC3E}">
        <p14:creationId xmlns:p14="http://schemas.microsoft.com/office/powerpoint/2010/main" val="1382628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C7B26-FAEB-4447-9D5F-FC4924411D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7CD2D7-3286-478C-9495-CF13C63095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71B52D-DFAB-4727-950A-2966AEBAEE8B}"/>
              </a:ext>
            </a:extLst>
          </p:cNvPr>
          <p:cNvSpPr>
            <a:spLocks noGrp="1"/>
          </p:cNvSpPr>
          <p:nvPr>
            <p:ph type="dt" sz="half" idx="10"/>
          </p:nvPr>
        </p:nvSpPr>
        <p:spPr/>
        <p:txBody>
          <a:bodyPr/>
          <a:lstStyle/>
          <a:p>
            <a:fld id="{FCC1FEA8-435A-48E4-9E4C-E82C791266DE}" type="datetime1">
              <a:rPr lang="en-US" smtClean="0"/>
              <a:t>8/26/2020</a:t>
            </a:fld>
            <a:endParaRPr lang="en-US"/>
          </a:p>
        </p:txBody>
      </p:sp>
      <p:sp>
        <p:nvSpPr>
          <p:cNvPr id="5" name="Footer Placeholder 4">
            <a:extLst>
              <a:ext uri="{FF2B5EF4-FFF2-40B4-BE49-F238E27FC236}">
                <a16:creationId xmlns:a16="http://schemas.microsoft.com/office/drawing/2014/main" id="{9E38C561-B1E5-43EB-BDB5-D51BCE5C3F1C}"/>
              </a:ext>
            </a:extLst>
          </p:cNvPr>
          <p:cNvSpPr>
            <a:spLocks noGrp="1"/>
          </p:cNvSpPr>
          <p:nvPr>
            <p:ph type="ftr" sz="quarter" idx="11"/>
          </p:nvPr>
        </p:nvSpPr>
        <p:spPr/>
        <p:txBody>
          <a:bodyPr/>
          <a:lstStyle/>
          <a:p>
            <a:r>
              <a:rPr lang="en-US"/>
              <a:t>[Goulding, 2020](https://stackoverflow.blog/2020/01/20/what-is-rust-and-why-is-it-so-popular/)</a:t>
            </a:r>
          </a:p>
        </p:txBody>
      </p:sp>
      <p:sp>
        <p:nvSpPr>
          <p:cNvPr id="6" name="Slide Number Placeholder 5">
            <a:extLst>
              <a:ext uri="{FF2B5EF4-FFF2-40B4-BE49-F238E27FC236}">
                <a16:creationId xmlns:a16="http://schemas.microsoft.com/office/drawing/2014/main" id="{9201937C-B3C9-4937-9D23-A157DF241D3B}"/>
              </a:ext>
            </a:extLst>
          </p:cNvPr>
          <p:cNvSpPr>
            <a:spLocks noGrp="1"/>
          </p:cNvSpPr>
          <p:nvPr>
            <p:ph type="sldNum" sz="quarter" idx="12"/>
          </p:nvPr>
        </p:nvSpPr>
        <p:spPr/>
        <p:txBody>
          <a:bodyPr/>
          <a:lstStyle/>
          <a:p>
            <a:fld id="{2E3C399B-EAA9-4B08-BC1B-019AE9C8596C}" type="slidenum">
              <a:rPr lang="en-US" smtClean="0"/>
              <a:t>‹#›</a:t>
            </a:fld>
            <a:endParaRPr lang="en-US"/>
          </a:p>
        </p:txBody>
      </p:sp>
    </p:spTree>
    <p:extLst>
      <p:ext uri="{BB962C8B-B14F-4D97-AF65-F5344CB8AC3E}">
        <p14:creationId xmlns:p14="http://schemas.microsoft.com/office/powerpoint/2010/main" val="1350724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8E4FE-FB4A-45C0-88AA-285BB1BEC7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68C594-8DCC-4C24-8A1E-3049C291C7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5042DC-BD73-4917-BE35-DABE486015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0DB55D-DE74-44CE-A8D7-9A9A9346C922}"/>
              </a:ext>
            </a:extLst>
          </p:cNvPr>
          <p:cNvSpPr>
            <a:spLocks noGrp="1"/>
          </p:cNvSpPr>
          <p:nvPr>
            <p:ph type="dt" sz="half" idx="10"/>
          </p:nvPr>
        </p:nvSpPr>
        <p:spPr/>
        <p:txBody>
          <a:bodyPr/>
          <a:lstStyle/>
          <a:p>
            <a:fld id="{9769E967-A411-4969-B358-58EEDD1723EE}" type="datetime1">
              <a:rPr lang="en-US" smtClean="0"/>
              <a:t>8/26/2020</a:t>
            </a:fld>
            <a:endParaRPr lang="en-US"/>
          </a:p>
        </p:txBody>
      </p:sp>
      <p:sp>
        <p:nvSpPr>
          <p:cNvPr id="6" name="Footer Placeholder 5">
            <a:extLst>
              <a:ext uri="{FF2B5EF4-FFF2-40B4-BE49-F238E27FC236}">
                <a16:creationId xmlns:a16="http://schemas.microsoft.com/office/drawing/2014/main" id="{06F16B41-1910-4FEB-8D86-B2C5B0FF7147}"/>
              </a:ext>
            </a:extLst>
          </p:cNvPr>
          <p:cNvSpPr>
            <a:spLocks noGrp="1"/>
          </p:cNvSpPr>
          <p:nvPr>
            <p:ph type="ftr" sz="quarter" idx="11"/>
          </p:nvPr>
        </p:nvSpPr>
        <p:spPr/>
        <p:txBody>
          <a:bodyPr/>
          <a:lstStyle/>
          <a:p>
            <a:r>
              <a:rPr lang="en-US"/>
              <a:t>[Goulding, 2020](https://stackoverflow.blog/2020/01/20/what-is-rust-and-why-is-it-so-popular/)</a:t>
            </a:r>
          </a:p>
        </p:txBody>
      </p:sp>
      <p:sp>
        <p:nvSpPr>
          <p:cNvPr id="7" name="Slide Number Placeholder 6">
            <a:extLst>
              <a:ext uri="{FF2B5EF4-FFF2-40B4-BE49-F238E27FC236}">
                <a16:creationId xmlns:a16="http://schemas.microsoft.com/office/drawing/2014/main" id="{9C9A6BCF-CA8B-4C91-9F5F-2A93046474B2}"/>
              </a:ext>
            </a:extLst>
          </p:cNvPr>
          <p:cNvSpPr>
            <a:spLocks noGrp="1"/>
          </p:cNvSpPr>
          <p:nvPr>
            <p:ph type="sldNum" sz="quarter" idx="12"/>
          </p:nvPr>
        </p:nvSpPr>
        <p:spPr/>
        <p:txBody>
          <a:bodyPr/>
          <a:lstStyle/>
          <a:p>
            <a:fld id="{2E3C399B-EAA9-4B08-BC1B-019AE9C8596C}" type="slidenum">
              <a:rPr lang="en-US" smtClean="0"/>
              <a:t>‹#›</a:t>
            </a:fld>
            <a:endParaRPr lang="en-US"/>
          </a:p>
        </p:txBody>
      </p:sp>
    </p:spTree>
    <p:extLst>
      <p:ext uri="{BB962C8B-B14F-4D97-AF65-F5344CB8AC3E}">
        <p14:creationId xmlns:p14="http://schemas.microsoft.com/office/powerpoint/2010/main" val="1211106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F50C7-23FC-4941-8C21-5C889D7951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245AB6-5EBF-4674-BCC8-0EFCF1320B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F9A5C2-DAB3-4F51-BEFA-F07B8B0DC4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912F5F-C1DC-42EA-B601-C4721F6552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1FDEF6-986E-463F-9053-474CD5FC1F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7AD0FA-C524-46ED-B56A-9E4A4B0C5FDF}"/>
              </a:ext>
            </a:extLst>
          </p:cNvPr>
          <p:cNvSpPr>
            <a:spLocks noGrp="1"/>
          </p:cNvSpPr>
          <p:nvPr>
            <p:ph type="dt" sz="half" idx="10"/>
          </p:nvPr>
        </p:nvSpPr>
        <p:spPr/>
        <p:txBody>
          <a:bodyPr/>
          <a:lstStyle/>
          <a:p>
            <a:fld id="{26CF9157-5643-4813-B559-CF3A43EAA586}" type="datetime1">
              <a:rPr lang="en-US" smtClean="0"/>
              <a:t>8/26/2020</a:t>
            </a:fld>
            <a:endParaRPr lang="en-US"/>
          </a:p>
        </p:txBody>
      </p:sp>
      <p:sp>
        <p:nvSpPr>
          <p:cNvPr id="8" name="Footer Placeholder 7">
            <a:extLst>
              <a:ext uri="{FF2B5EF4-FFF2-40B4-BE49-F238E27FC236}">
                <a16:creationId xmlns:a16="http://schemas.microsoft.com/office/drawing/2014/main" id="{D62B596F-B050-4426-9A9F-3C9DA91399B0}"/>
              </a:ext>
            </a:extLst>
          </p:cNvPr>
          <p:cNvSpPr>
            <a:spLocks noGrp="1"/>
          </p:cNvSpPr>
          <p:nvPr>
            <p:ph type="ftr" sz="quarter" idx="11"/>
          </p:nvPr>
        </p:nvSpPr>
        <p:spPr/>
        <p:txBody>
          <a:bodyPr/>
          <a:lstStyle/>
          <a:p>
            <a:r>
              <a:rPr lang="en-US"/>
              <a:t>[Goulding, 2020](https://stackoverflow.blog/2020/01/20/what-is-rust-and-why-is-it-so-popular/)</a:t>
            </a:r>
          </a:p>
        </p:txBody>
      </p:sp>
      <p:sp>
        <p:nvSpPr>
          <p:cNvPr id="9" name="Slide Number Placeholder 8">
            <a:extLst>
              <a:ext uri="{FF2B5EF4-FFF2-40B4-BE49-F238E27FC236}">
                <a16:creationId xmlns:a16="http://schemas.microsoft.com/office/drawing/2014/main" id="{7CE587E9-E8E1-425E-8025-B5BE97FC5A89}"/>
              </a:ext>
            </a:extLst>
          </p:cNvPr>
          <p:cNvSpPr>
            <a:spLocks noGrp="1"/>
          </p:cNvSpPr>
          <p:nvPr>
            <p:ph type="sldNum" sz="quarter" idx="12"/>
          </p:nvPr>
        </p:nvSpPr>
        <p:spPr/>
        <p:txBody>
          <a:bodyPr/>
          <a:lstStyle/>
          <a:p>
            <a:fld id="{2E3C399B-EAA9-4B08-BC1B-019AE9C8596C}" type="slidenum">
              <a:rPr lang="en-US" smtClean="0"/>
              <a:t>‹#›</a:t>
            </a:fld>
            <a:endParaRPr lang="en-US"/>
          </a:p>
        </p:txBody>
      </p:sp>
    </p:spTree>
    <p:extLst>
      <p:ext uri="{BB962C8B-B14F-4D97-AF65-F5344CB8AC3E}">
        <p14:creationId xmlns:p14="http://schemas.microsoft.com/office/powerpoint/2010/main" val="18092716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E1D29-1682-4B11-97FE-9BFD6EAC0C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D6BAC2-E55E-41BD-A98A-1EB534C9C6BA}"/>
              </a:ext>
            </a:extLst>
          </p:cNvPr>
          <p:cNvSpPr>
            <a:spLocks noGrp="1"/>
          </p:cNvSpPr>
          <p:nvPr>
            <p:ph type="dt" sz="half" idx="10"/>
          </p:nvPr>
        </p:nvSpPr>
        <p:spPr/>
        <p:txBody>
          <a:bodyPr/>
          <a:lstStyle/>
          <a:p>
            <a:fld id="{E5091FD3-9EDF-4236-9615-03497DEC2F25}" type="datetime1">
              <a:rPr lang="en-US" smtClean="0"/>
              <a:t>8/26/2020</a:t>
            </a:fld>
            <a:endParaRPr lang="en-US"/>
          </a:p>
        </p:txBody>
      </p:sp>
      <p:sp>
        <p:nvSpPr>
          <p:cNvPr id="4" name="Footer Placeholder 3">
            <a:extLst>
              <a:ext uri="{FF2B5EF4-FFF2-40B4-BE49-F238E27FC236}">
                <a16:creationId xmlns:a16="http://schemas.microsoft.com/office/drawing/2014/main" id="{A9442109-713C-45F9-8E8F-62F57B5E2DF8}"/>
              </a:ext>
            </a:extLst>
          </p:cNvPr>
          <p:cNvSpPr>
            <a:spLocks noGrp="1"/>
          </p:cNvSpPr>
          <p:nvPr>
            <p:ph type="ftr" sz="quarter" idx="11"/>
          </p:nvPr>
        </p:nvSpPr>
        <p:spPr/>
        <p:txBody>
          <a:bodyPr/>
          <a:lstStyle/>
          <a:p>
            <a:r>
              <a:rPr lang="en-US"/>
              <a:t>[Goulding, 2020](https://stackoverflow.blog/2020/01/20/what-is-rust-and-why-is-it-so-popular/)</a:t>
            </a:r>
          </a:p>
        </p:txBody>
      </p:sp>
      <p:sp>
        <p:nvSpPr>
          <p:cNvPr id="5" name="Slide Number Placeholder 4">
            <a:extLst>
              <a:ext uri="{FF2B5EF4-FFF2-40B4-BE49-F238E27FC236}">
                <a16:creationId xmlns:a16="http://schemas.microsoft.com/office/drawing/2014/main" id="{9DC0CF74-1F52-40A1-A5D8-3682008515A4}"/>
              </a:ext>
            </a:extLst>
          </p:cNvPr>
          <p:cNvSpPr>
            <a:spLocks noGrp="1"/>
          </p:cNvSpPr>
          <p:nvPr>
            <p:ph type="sldNum" sz="quarter" idx="12"/>
          </p:nvPr>
        </p:nvSpPr>
        <p:spPr/>
        <p:txBody>
          <a:bodyPr/>
          <a:lstStyle/>
          <a:p>
            <a:fld id="{2E3C399B-EAA9-4B08-BC1B-019AE9C8596C}" type="slidenum">
              <a:rPr lang="en-US" smtClean="0"/>
              <a:t>‹#›</a:t>
            </a:fld>
            <a:endParaRPr lang="en-US"/>
          </a:p>
        </p:txBody>
      </p:sp>
    </p:spTree>
    <p:extLst>
      <p:ext uri="{BB962C8B-B14F-4D97-AF65-F5344CB8AC3E}">
        <p14:creationId xmlns:p14="http://schemas.microsoft.com/office/powerpoint/2010/main" val="28875005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AF4859-525B-47E8-93F7-8D10AD028C75}"/>
              </a:ext>
            </a:extLst>
          </p:cNvPr>
          <p:cNvSpPr>
            <a:spLocks noGrp="1"/>
          </p:cNvSpPr>
          <p:nvPr>
            <p:ph type="dt" sz="half" idx="10"/>
          </p:nvPr>
        </p:nvSpPr>
        <p:spPr/>
        <p:txBody>
          <a:bodyPr/>
          <a:lstStyle/>
          <a:p>
            <a:fld id="{FD6AEB59-C6D9-473C-94BA-47DA9C5809A3}" type="datetime1">
              <a:rPr lang="en-US" smtClean="0"/>
              <a:t>8/26/2020</a:t>
            </a:fld>
            <a:endParaRPr lang="en-US"/>
          </a:p>
        </p:txBody>
      </p:sp>
      <p:sp>
        <p:nvSpPr>
          <p:cNvPr id="3" name="Footer Placeholder 2">
            <a:extLst>
              <a:ext uri="{FF2B5EF4-FFF2-40B4-BE49-F238E27FC236}">
                <a16:creationId xmlns:a16="http://schemas.microsoft.com/office/drawing/2014/main" id="{25CCC588-696B-4D42-A98C-3394CF09551E}"/>
              </a:ext>
            </a:extLst>
          </p:cNvPr>
          <p:cNvSpPr>
            <a:spLocks noGrp="1"/>
          </p:cNvSpPr>
          <p:nvPr>
            <p:ph type="ftr" sz="quarter" idx="11"/>
          </p:nvPr>
        </p:nvSpPr>
        <p:spPr/>
        <p:txBody>
          <a:bodyPr/>
          <a:lstStyle/>
          <a:p>
            <a:r>
              <a:rPr lang="en-US"/>
              <a:t>[Goulding, 2020](https://stackoverflow.blog/2020/01/20/what-is-rust-and-why-is-it-so-popular/)</a:t>
            </a:r>
          </a:p>
        </p:txBody>
      </p:sp>
      <p:sp>
        <p:nvSpPr>
          <p:cNvPr id="4" name="Slide Number Placeholder 3">
            <a:extLst>
              <a:ext uri="{FF2B5EF4-FFF2-40B4-BE49-F238E27FC236}">
                <a16:creationId xmlns:a16="http://schemas.microsoft.com/office/drawing/2014/main" id="{1D017F4B-0092-4E1B-BD6C-081442BE60C8}"/>
              </a:ext>
            </a:extLst>
          </p:cNvPr>
          <p:cNvSpPr>
            <a:spLocks noGrp="1"/>
          </p:cNvSpPr>
          <p:nvPr>
            <p:ph type="sldNum" sz="quarter" idx="12"/>
          </p:nvPr>
        </p:nvSpPr>
        <p:spPr/>
        <p:txBody>
          <a:bodyPr/>
          <a:lstStyle/>
          <a:p>
            <a:fld id="{2E3C399B-EAA9-4B08-BC1B-019AE9C8596C}" type="slidenum">
              <a:rPr lang="en-US" smtClean="0"/>
              <a:t>‹#›</a:t>
            </a:fld>
            <a:endParaRPr lang="en-US"/>
          </a:p>
        </p:txBody>
      </p:sp>
    </p:spTree>
    <p:extLst>
      <p:ext uri="{BB962C8B-B14F-4D97-AF65-F5344CB8AC3E}">
        <p14:creationId xmlns:p14="http://schemas.microsoft.com/office/powerpoint/2010/main" val="41471888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7C522-F009-42FC-A5D8-0B418214DA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EF9F32-F16F-47ED-8CF8-562F064CA6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BDF90E-3531-487A-BD76-D1F92A8015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CF738-CB66-47A2-9C0C-B4EE15C13CF5}"/>
              </a:ext>
            </a:extLst>
          </p:cNvPr>
          <p:cNvSpPr>
            <a:spLocks noGrp="1"/>
          </p:cNvSpPr>
          <p:nvPr>
            <p:ph type="dt" sz="half" idx="10"/>
          </p:nvPr>
        </p:nvSpPr>
        <p:spPr/>
        <p:txBody>
          <a:bodyPr/>
          <a:lstStyle/>
          <a:p>
            <a:fld id="{9FFF7D38-572C-4D10-80C7-509477EF5803}" type="datetime1">
              <a:rPr lang="en-US" smtClean="0"/>
              <a:t>8/26/2020</a:t>
            </a:fld>
            <a:endParaRPr lang="en-US"/>
          </a:p>
        </p:txBody>
      </p:sp>
      <p:sp>
        <p:nvSpPr>
          <p:cNvPr id="6" name="Footer Placeholder 5">
            <a:extLst>
              <a:ext uri="{FF2B5EF4-FFF2-40B4-BE49-F238E27FC236}">
                <a16:creationId xmlns:a16="http://schemas.microsoft.com/office/drawing/2014/main" id="{5E58EF26-E555-4CC1-AFF1-7EBB5D71DFC9}"/>
              </a:ext>
            </a:extLst>
          </p:cNvPr>
          <p:cNvSpPr>
            <a:spLocks noGrp="1"/>
          </p:cNvSpPr>
          <p:nvPr>
            <p:ph type="ftr" sz="quarter" idx="11"/>
          </p:nvPr>
        </p:nvSpPr>
        <p:spPr/>
        <p:txBody>
          <a:bodyPr/>
          <a:lstStyle/>
          <a:p>
            <a:r>
              <a:rPr lang="en-US"/>
              <a:t>[Goulding, 2020](https://stackoverflow.blog/2020/01/20/what-is-rust-and-why-is-it-so-popular/)</a:t>
            </a:r>
          </a:p>
        </p:txBody>
      </p:sp>
      <p:sp>
        <p:nvSpPr>
          <p:cNvPr id="7" name="Slide Number Placeholder 6">
            <a:extLst>
              <a:ext uri="{FF2B5EF4-FFF2-40B4-BE49-F238E27FC236}">
                <a16:creationId xmlns:a16="http://schemas.microsoft.com/office/drawing/2014/main" id="{8F9CA199-C0D7-48AA-B9A0-07E60EE36ED0}"/>
              </a:ext>
            </a:extLst>
          </p:cNvPr>
          <p:cNvSpPr>
            <a:spLocks noGrp="1"/>
          </p:cNvSpPr>
          <p:nvPr>
            <p:ph type="sldNum" sz="quarter" idx="12"/>
          </p:nvPr>
        </p:nvSpPr>
        <p:spPr/>
        <p:txBody>
          <a:bodyPr/>
          <a:lstStyle/>
          <a:p>
            <a:fld id="{2E3C399B-EAA9-4B08-BC1B-019AE9C8596C}" type="slidenum">
              <a:rPr lang="en-US" smtClean="0"/>
              <a:t>‹#›</a:t>
            </a:fld>
            <a:endParaRPr lang="en-US"/>
          </a:p>
        </p:txBody>
      </p:sp>
    </p:spTree>
    <p:extLst>
      <p:ext uri="{BB962C8B-B14F-4D97-AF65-F5344CB8AC3E}">
        <p14:creationId xmlns:p14="http://schemas.microsoft.com/office/powerpoint/2010/main" val="136749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364C0-15F4-424D-8948-3C1BFA4D1A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6F590A-7BEC-468E-B621-DE0FDFE04A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BEA160-C080-4319-BA73-BA2F61688F49}"/>
              </a:ext>
            </a:extLst>
          </p:cNvPr>
          <p:cNvSpPr>
            <a:spLocks noGrp="1"/>
          </p:cNvSpPr>
          <p:nvPr>
            <p:ph type="dt" sz="half" idx="10"/>
          </p:nvPr>
        </p:nvSpPr>
        <p:spPr/>
        <p:txBody>
          <a:bodyPr/>
          <a:lstStyle/>
          <a:p>
            <a:fld id="{C2B9FE97-0DC1-4DA3-AF69-E9516AC0CBF9}" type="datetimeFigureOut">
              <a:rPr lang="en-US" smtClean="0"/>
              <a:t>8/26/2020</a:t>
            </a:fld>
            <a:endParaRPr lang="en-US"/>
          </a:p>
        </p:txBody>
      </p:sp>
      <p:sp>
        <p:nvSpPr>
          <p:cNvPr id="5" name="Footer Placeholder 4">
            <a:extLst>
              <a:ext uri="{FF2B5EF4-FFF2-40B4-BE49-F238E27FC236}">
                <a16:creationId xmlns:a16="http://schemas.microsoft.com/office/drawing/2014/main" id="{9F31FF6B-4673-46EB-BCB0-BCA2658D34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45A229-491F-44F5-BE19-23D6F2E16588}"/>
              </a:ext>
            </a:extLst>
          </p:cNvPr>
          <p:cNvSpPr>
            <a:spLocks noGrp="1"/>
          </p:cNvSpPr>
          <p:nvPr>
            <p:ph type="sldNum" sz="quarter" idx="12"/>
          </p:nvPr>
        </p:nvSpPr>
        <p:spPr/>
        <p:txBody>
          <a:bodyPr/>
          <a:lstStyle/>
          <a:p>
            <a:fld id="{10D33F2A-3BF0-44F7-A6D2-B40C8C73EB60}" type="slidenum">
              <a:rPr lang="en-US" smtClean="0"/>
              <a:t>‹#›</a:t>
            </a:fld>
            <a:endParaRPr lang="en-US"/>
          </a:p>
        </p:txBody>
      </p:sp>
    </p:spTree>
    <p:extLst>
      <p:ext uri="{BB962C8B-B14F-4D97-AF65-F5344CB8AC3E}">
        <p14:creationId xmlns:p14="http://schemas.microsoft.com/office/powerpoint/2010/main" val="3119927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544A3-3BE7-4788-A2A1-16F66AF334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C401DE-FE4F-4FB4-ADF8-0FCCB81AC2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2CBF7E-B465-448C-B192-D62048EF29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F379FB-C8F3-4FBF-92EE-CC38D26311BC}"/>
              </a:ext>
            </a:extLst>
          </p:cNvPr>
          <p:cNvSpPr>
            <a:spLocks noGrp="1"/>
          </p:cNvSpPr>
          <p:nvPr>
            <p:ph type="dt" sz="half" idx="10"/>
          </p:nvPr>
        </p:nvSpPr>
        <p:spPr/>
        <p:txBody>
          <a:bodyPr/>
          <a:lstStyle/>
          <a:p>
            <a:fld id="{63251C4F-8DAA-445A-9204-38B149BE527B}" type="datetime1">
              <a:rPr lang="en-US" smtClean="0"/>
              <a:t>8/26/2020</a:t>
            </a:fld>
            <a:endParaRPr lang="en-US"/>
          </a:p>
        </p:txBody>
      </p:sp>
      <p:sp>
        <p:nvSpPr>
          <p:cNvPr id="6" name="Footer Placeholder 5">
            <a:extLst>
              <a:ext uri="{FF2B5EF4-FFF2-40B4-BE49-F238E27FC236}">
                <a16:creationId xmlns:a16="http://schemas.microsoft.com/office/drawing/2014/main" id="{35DF8C6B-4DE3-44F5-85AE-8E71C2F97744}"/>
              </a:ext>
            </a:extLst>
          </p:cNvPr>
          <p:cNvSpPr>
            <a:spLocks noGrp="1"/>
          </p:cNvSpPr>
          <p:nvPr>
            <p:ph type="ftr" sz="quarter" idx="11"/>
          </p:nvPr>
        </p:nvSpPr>
        <p:spPr/>
        <p:txBody>
          <a:bodyPr/>
          <a:lstStyle/>
          <a:p>
            <a:r>
              <a:rPr lang="en-US"/>
              <a:t>[Goulding, 2020](https://stackoverflow.blog/2020/01/20/what-is-rust-and-why-is-it-so-popular/)</a:t>
            </a:r>
          </a:p>
        </p:txBody>
      </p:sp>
      <p:sp>
        <p:nvSpPr>
          <p:cNvPr id="7" name="Slide Number Placeholder 6">
            <a:extLst>
              <a:ext uri="{FF2B5EF4-FFF2-40B4-BE49-F238E27FC236}">
                <a16:creationId xmlns:a16="http://schemas.microsoft.com/office/drawing/2014/main" id="{42D9E06C-618C-49BD-B5AD-11C262250751}"/>
              </a:ext>
            </a:extLst>
          </p:cNvPr>
          <p:cNvSpPr>
            <a:spLocks noGrp="1"/>
          </p:cNvSpPr>
          <p:nvPr>
            <p:ph type="sldNum" sz="quarter" idx="12"/>
          </p:nvPr>
        </p:nvSpPr>
        <p:spPr/>
        <p:txBody>
          <a:bodyPr/>
          <a:lstStyle/>
          <a:p>
            <a:fld id="{2E3C399B-EAA9-4B08-BC1B-019AE9C8596C}" type="slidenum">
              <a:rPr lang="en-US" smtClean="0"/>
              <a:t>‹#›</a:t>
            </a:fld>
            <a:endParaRPr lang="en-US"/>
          </a:p>
        </p:txBody>
      </p:sp>
    </p:spTree>
    <p:extLst>
      <p:ext uri="{BB962C8B-B14F-4D97-AF65-F5344CB8AC3E}">
        <p14:creationId xmlns:p14="http://schemas.microsoft.com/office/powerpoint/2010/main" val="29616893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DC0EB-30B8-4198-ABFD-F7F1C619FE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1814E0-6948-492C-B40E-040C60131F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92CAE5-6B07-4F72-B8A2-F9A405FEFAAF}"/>
              </a:ext>
            </a:extLst>
          </p:cNvPr>
          <p:cNvSpPr>
            <a:spLocks noGrp="1"/>
          </p:cNvSpPr>
          <p:nvPr>
            <p:ph type="dt" sz="half" idx="10"/>
          </p:nvPr>
        </p:nvSpPr>
        <p:spPr/>
        <p:txBody>
          <a:bodyPr/>
          <a:lstStyle/>
          <a:p>
            <a:fld id="{43868FD8-0AD7-4E1F-9181-3C53BA169C86}" type="datetime1">
              <a:rPr lang="en-US" smtClean="0"/>
              <a:t>8/26/2020</a:t>
            </a:fld>
            <a:endParaRPr lang="en-US"/>
          </a:p>
        </p:txBody>
      </p:sp>
      <p:sp>
        <p:nvSpPr>
          <p:cNvPr id="5" name="Footer Placeholder 4">
            <a:extLst>
              <a:ext uri="{FF2B5EF4-FFF2-40B4-BE49-F238E27FC236}">
                <a16:creationId xmlns:a16="http://schemas.microsoft.com/office/drawing/2014/main" id="{7274D5F5-CC4A-441D-87AB-D4FD00DE1E1C}"/>
              </a:ext>
            </a:extLst>
          </p:cNvPr>
          <p:cNvSpPr>
            <a:spLocks noGrp="1"/>
          </p:cNvSpPr>
          <p:nvPr>
            <p:ph type="ftr" sz="quarter" idx="11"/>
          </p:nvPr>
        </p:nvSpPr>
        <p:spPr/>
        <p:txBody>
          <a:bodyPr/>
          <a:lstStyle/>
          <a:p>
            <a:r>
              <a:rPr lang="en-US"/>
              <a:t>[Goulding, 2020](https://stackoverflow.blog/2020/01/20/what-is-rust-and-why-is-it-so-popular/)</a:t>
            </a:r>
          </a:p>
        </p:txBody>
      </p:sp>
      <p:sp>
        <p:nvSpPr>
          <p:cNvPr id="6" name="Slide Number Placeholder 5">
            <a:extLst>
              <a:ext uri="{FF2B5EF4-FFF2-40B4-BE49-F238E27FC236}">
                <a16:creationId xmlns:a16="http://schemas.microsoft.com/office/drawing/2014/main" id="{08D94B8A-53EF-46CF-8F65-187C20609CBF}"/>
              </a:ext>
            </a:extLst>
          </p:cNvPr>
          <p:cNvSpPr>
            <a:spLocks noGrp="1"/>
          </p:cNvSpPr>
          <p:nvPr>
            <p:ph type="sldNum" sz="quarter" idx="12"/>
          </p:nvPr>
        </p:nvSpPr>
        <p:spPr/>
        <p:txBody>
          <a:bodyPr/>
          <a:lstStyle/>
          <a:p>
            <a:fld id="{2E3C399B-EAA9-4B08-BC1B-019AE9C8596C}" type="slidenum">
              <a:rPr lang="en-US" smtClean="0"/>
              <a:t>‹#›</a:t>
            </a:fld>
            <a:endParaRPr lang="en-US"/>
          </a:p>
        </p:txBody>
      </p:sp>
    </p:spTree>
    <p:extLst>
      <p:ext uri="{BB962C8B-B14F-4D97-AF65-F5344CB8AC3E}">
        <p14:creationId xmlns:p14="http://schemas.microsoft.com/office/powerpoint/2010/main" val="29860346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5BCE6B-DF21-402E-BC4B-76BF142544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4FB5A4-5B7E-459F-B843-B1FCE3CF5D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6317DB-00BB-4B34-825F-D50C0027F7EB}"/>
              </a:ext>
            </a:extLst>
          </p:cNvPr>
          <p:cNvSpPr>
            <a:spLocks noGrp="1"/>
          </p:cNvSpPr>
          <p:nvPr>
            <p:ph type="dt" sz="half" idx="10"/>
          </p:nvPr>
        </p:nvSpPr>
        <p:spPr/>
        <p:txBody>
          <a:bodyPr/>
          <a:lstStyle/>
          <a:p>
            <a:fld id="{8ABE26B9-926F-4C00-8E0D-BB88A26F3D37}" type="datetime1">
              <a:rPr lang="en-US" smtClean="0"/>
              <a:t>8/26/2020</a:t>
            </a:fld>
            <a:endParaRPr lang="en-US"/>
          </a:p>
        </p:txBody>
      </p:sp>
      <p:sp>
        <p:nvSpPr>
          <p:cNvPr id="5" name="Footer Placeholder 4">
            <a:extLst>
              <a:ext uri="{FF2B5EF4-FFF2-40B4-BE49-F238E27FC236}">
                <a16:creationId xmlns:a16="http://schemas.microsoft.com/office/drawing/2014/main" id="{04AB702F-550F-4C07-B9D4-684116673E10}"/>
              </a:ext>
            </a:extLst>
          </p:cNvPr>
          <p:cNvSpPr>
            <a:spLocks noGrp="1"/>
          </p:cNvSpPr>
          <p:nvPr>
            <p:ph type="ftr" sz="quarter" idx="11"/>
          </p:nvPr>
        </p:nvSpPr>
        <p:spPr/>
        <p:txBody>
          <a:bodyPr/>
          <a:lstStyle/>
          <a:p>
            <a:r>
              <a:rPr lang="en-US"/>
              <a:t>[Goulding, 2020](https://stackoverflow.blog/2020/01/20/what-is-rust-and-why-is-it-so-popular/)</a:t>
            </a:r>
          </a:p>
        </p:txBody>
      </p:sp>
      <p:sp>
        <p:nvSpPr>
          <p:cNvPr id="6" name="Slide Number Placeholder 5">
            <a:extLst>
              <a:ext uri="{FF2B5EF4-FFF2-40B4-BE49-F238E27FC236}">
                <a16:creationId xmlns:a16="http://schemas.microsoft.com/office/drawing/2014/main" id="{A82454C2-2D43-4FB4-AE7F-2B6D9F08C98C}"/>
              </a:ext>
            </a:extLst>
          </p:cNvPr>
          <p:cNvSpPr>
            <a:spLocks noGrp="1"/>
          </p:cNvSpPr>
          <p:nvPr>
            <p:ph type="sldNum" sz="quarter" idx="12"/>
          </p:nvPr>
        </p:nvSpPr>
        <p:spPr/>
        <p:txBody>
          <a:bodyPr/>
          <a:lstStyle/>
          <a:p>
            <a:fld id="{2E3C399B-EAA9-4B08-BC1B-019AE9C8596C}" type="slidenum">
              <a:rPr lang="en-US" smtClean="0"/>
              <a:t>‹#›</a:t>
            </a:fld>
            <a:endParaRPr lang="en-US"/>
          </a:p>
        </p:txBody>
      </p:sp>
    </p:spTree>
    <p:extLst>
      <p:ext uri="{BB962C8B-B14F-4D97-AF65-F5344CB8AC3E}">
        <p14:creationId xmlns:p14="http://schemas.microsoft.com/office/powerpoint/2010/main" val="53287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57687-6572-44C6-B7E3-40AE907F88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7D23CB-337C-4257-A78D-F88F774B51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E2D752-E1B8-4179-86CB-F48BC9A2CE99}"/>
              </a:ext>
            </a:extLst>
          </p:cNvPr>
          <p:cNvSpPr>
            <a:spLocks noGrp="1"/>
          </p:cNvSpPr>
          <p:nvPr>
            <p:ph type="dt" sz="half" idx="10"/>
          </p:nvPr>
        </p:nvSpPr>
        <p:spPr/>
        <p:txBody>
          <a:bodyPr/>
          <a:lstStyle/>
          <a:p>
            <a:fld id="{C2B9FE97-0DC1-4DA3-AF69-E9516AC0CBF9}" type="datetimeFigureOut">
              <a:rPr lang="en-US" smtClean="0"/>
              <a:t>8/26/2020</a:t>
            </a:fld>
            <a:endParaRPr lang="en-US"/>
          </a:p>
        </p:txBody>
      </p:sp>
      <p:sp>
        <p:nvSpPr>
          <p:cNvPr id="5" name="Footer Placeholder 4">
            <a:extLst>
              <a:ext uri="{FF2B5EF4-FFF2-40B4-BE49-F238E27FC236}">
                <a16:creationId xmlns:a16="http://schemas.microsoft.com/office/drawing/2014/main" id="{98EE5A8B-6E61-48A3-84B0-35764079B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411C54-84D7-43A1-AFA6-2E0A8734EF82}"/>
              </a:ext>
            </a:extLst>
          </p:cNvPr>
          <p:cNvSpPr>
            <a:spLocks noGrp="1"/>
          </p:cNvSpPr>
          <p:nvPr>
            <p:ph type="sldNum" sz="quarter" idx="12"/>
          </p:nvPr>
        </p:nvSpPr>
        <p:spPr/>
        <p:txBody>
          <a:bodyPr/>
          <a:lstStyle/>
          <a:p>
            <a:fld id="{10D33F2A-3BF0-44F7-A6D2-B40C8C73EB60}" type="slidenum">
              <a:rPr lang="en-US" smtClean="0"/>
              <a:t>‹#›</a:t>
            </a:fld>
            <a:endParaRPr lang="en-US"/>
          </a:p>
        </p:txBody>
      </p:sp>
    </p:spTree>
    <p:extLst>
      <p:ext uri="{BB962C8B-B14F-4D97-AF65-F5344CB8AC3E}">
        <p14:creationId xmlns:p14="http://schemas.microsoft.com/office/powerpoint/2010/main" val="346902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F38A8-13E3-4E58-9D74-F537E1B621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FD8B28-EC07-475D-809A-65296CF5EE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ED327A-9E87-4817-9A93-62A950B2D1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CC985D-3FB0-4AC9-8A81-87B606309ADF}"/>
              </a:ext>
            </a:extLst>
          </p:cNvPr>
          <p:cNvSpPr>
            <a:spLocks noGrp="1"/>
          </p:cNvSpPr>
          <p:nvPr>
            <p:ph type="dt" sz="half" idx="10"/>
          </p:nvPr>
        </p:nvSpPr>
        <p:spPr/>
        <p:txBody>
          <a:bodyPr/>
          <a:lstStyle/>
          <a:p>
            <a:fld id="{C2B9FE97-0DC1-4DA3-AF69-E9516AC0CBF9}" type="datetimeFigureOut">
              <a:rPr lang="en-US" smtClean="0"/>
              <a:t>8/26/2020</a:t>
            </a:fld>
            <a:endParaRPr lang="en-US"/>
          </a:p>
        </p:txBody>
      </p:sp>
      <p:sp>
        <p:nvSpPr>
          <p:cNvPr id="6" name="Footer Placeholder 5">
            <a:extLst>
              <a:ext uri="{FF2B5EF4-FFF2-40B4-BE49-F238E27FC236}">
                <a16:creationId xmlns:a16="http://schemas.microsoft.com/office/drawing/2014/main" id="{09F3F103-469D-4BDC-B8F2-2B76BA3DA0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113EAC-1E6C-4912-87CB-D5317D94C642}"/>
              </a:ext>
            </a:extLst>
          </p:cNvPr>
          <p:cNvSpPr>
            <a:spLocks noGrp="1"/>
          </p:cNvSpPr>
          <p:nvPr>
            <p:ph type="sldNum" sz="quarter" idx="12"/>
          </p:nvPr>
        </p:nvSpPr>
        <p:spPr/>
        <p:txBody>
          <a:bodyPr/>
          <a:lstStyle/>
          <a:p>
            <a:fld id="{10D33F2A-3BF0-44F7-A6D2-B40C8C73EB60}" type="slidenum">
              <a:rPr lang="en-US" smtClean="0"/>
              <a:t>‹#›</a:t>
            </a:fld>
            <a:endParaRPr lang="en-US"/>
          </a:p>
        </p:txBody>
      </p:sp>
    </p:spTree>
    <p:extLst>
      <p:ext uri="{BB962C8B-B14F-4D97-AF65-F5344CB8AC3E}">
        <p14:creationId xmlns:p14="http://schemas.microsoft.com/office/powerpoint/2010/main" val="1034969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0E3D9-E02C-4406-AC82-4167F28963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1C1C58-8FE8-4674-9AF7-39F0F6EF4C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FB0E5A-3C15-4192-B5A6-A67E86E786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37AAEA-E159-4C46-92C9-EFAAD28E27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436EEB-9E2E-4808-A414-409A159256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F051F7-C14C-473B-AA16-D28F7DACF152}"/>
              </a:ext>
            </a:extLst>
          </p:cNvPr>
          <p:cNvSpPr>
            <a:spLocks noGrp="1"/>
          </p:cNvSpPr>
          <p:nvPr>
            <p:ph type="dt" sz="half" idx="10"/>
          </p:nvPr>
        </p:nvSpPr>
        <p:spPr/>
        <p:txBody>
          <a:bodyPr/>
          <a:lstStyle/>
          <a:p>
            <a:fld id="{C2B9FE97-0DC1-4DA3-AF69-E9516AC0CBF9}" type="datetimeFigureOut">
              <a:rPr lang="en-US" smtClean="0"/>
              <a:t>8/26/2020</a:t>
            </a:fld>
            <a:endParaRPr lang="en-US"/>
          </a:p>
        </p:txBody>
      </p:sp>
      <p:sp>
        <p:nvSpPr>
          <p:cNvPr id="8" name="Footer Placeholder 7">
            <a:extLst>
              <a:ext uri="{FF2B5EF4-FFF2-40B4-BE49-F238E27FC236}">
                <a16:creationId xmlns:a16="http://schemas.microsoft.com/office/drawing/2014/main" id="{89B1D1FD-1DCB-4BA7-B149-35700AAEA2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24B6E2-E998-462A-9188-29D60EAFBFA3}"/>
              </a:ext>
            </a:extLst>
          </p:cNvPr>
          <p:cNvSpPr>
            <a:spLocks noGrp="1"/>
          </p:cNvSpPr>
          <p:nvPr>
            <p:ph type="sldNum" sz="quarter" idx="12"/>
          </p:nvPr>
        </p:nvSpPr>
        <p:spPr/>
        <p:txBody>
          <a:bodyPr/>
          <a:lstStyle/>
          <a:p>
            <a:fld id="{10D33F2A-3BF0-44F7-A6D2-B40C8C73EB60}" type="slidenum">
              <a:rPr lang="en-US" smtClean="0"/>
              <a:t>‹#›</a:t>
            </a:fld>
            <a:endParaRPr lang="en-US"/>
          </a:p>
        </p:txBody>
      </p:sp>
    </p:spTree>
    <p:extLst>
      <p:ext uri="{BB962C8B-B14F-4D97-AF65-F5344CB8AC3E}">
        <p14:creationId xmlns:p14="http://schemas.microsoft.com/office/powerpoint/2010/main" val="3709433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B90A-6B21-41D6-B0F8-F8E5020BD8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3ABFFC-04A8-4B88-9510-939BD921CB0F}"/>
              </a:ext>
            </a:extLst>
          </p:cNvPr>
          <p:cNvSpPr>
            <a:spLocks noGrp="1"/>
          </p:cNvSpPr>
          <p:nvPr>
            <p:ph type="dt" sz="half" idx="10"/>
          </p:nvPr>
        </p:nvSpPr>
        <p:spPr/>
        <p:txBody>
          <a:bodyPr/>
          <a:lstStyle/>
          <a:p>
            <a:fld id="{C2B9FE97-0DC1-4DA3-AF69-E9516AC0CBF9}" type="datetimeFigureOut">
              <a:rPr lang="en-US" smtClean="0"/>
              <a:t>8/26/2020</a:t>
            </a:fld>
            <a:endParaRPr lang="en-US"/>
          </a:p>
        </p:txBody>
      </p:sp>
      <p:sp>
        <p:nvSpPr>
          <p:cNvPr id="4" name="Footer Placeholder 3">
            <a:extLst>
              <a:ext uri="{FF2B5EF4-FFF2-40B4-BE49-F238E27FC236}">
                <a16:creationId xmlns:a16="http://schemas.microsoft.com/office/drawing/2014/main" id="{7A85A2D7-60A4-440F-B8CF-3ED3DAFD7B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5D11D7-DC0C-4033-9659-24C5B609C657}"/>
              </a:ext>
            </a:extLst>
          </p:cNvPr>
          <p:cNvSpPr>
            <a:spLocks noGrp="1"/>
          </p:cNvSpPr>
          <p:nvPr>
            <p:ph type="sldNum" sz="quarter" idx="12"/>
          </p:nvPr>
        </p:nvSpPr>
        <p:spPr/>
        <p:txBody>
          <a:bodyPr/>
          <a:lstStyle/>
          <a:p>
            <a:fld id="{10D33F2A-3BF0-44F7-A6D2-B40C8C73EB60}" type="slidenum">
              <a:rPr lang="en-US" smtClean="0"/>
              <a:t>‹#›</a:t>
            </a:fld>
            <a:endParaRPr lang="en-US"/>
          </a:p>
        </p:txBody>
      </p:sp>
    </p:spTree>
    <p:extLst>
      <p:ext uri="{BB962C8B-B14F-4D97-AF65-F5344CB8AC3E}">
        <p14:creationId xmlns:p14="http://schemas.microsoft.com/office/powerpoint/2010/main" val="1598338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49685E-C45B-47D9-A139-02008514267A}"/>
              </a:ext>
            </a:extLst>
          </p:cNvPr>
          <p:cNvSpPr>
            <a:spLocks noGrp="1"/>
          </p:cNvSpPr>
          <p:nvPr>
            <p:ph type="dt" sz="half" idx="10"/>
          </p:nvPr>
        </p:nvSpPr>
        <p:spPr/>
        <p:txBody>
          <a:bodyPr/>
          <a:lstStyle/>
          <a:p>
            <a:fld id="{C2B9FE97-0DC1-4DA3-AF69-E9516AC0CBF9}" type="datetimeFigureOut">
              <a:rPr lang="en-US" smtClean="0"/>
              <a:t>8/26/2020</a:t>
            </a:fld>
            <a:endParaRPr lang="en-US"/>
          </a:p>
        </p:txBody>
      </p:sp>
      <p:sp>
        <p:nvSpPr>
          <p:cNvPr id="3" name="Footer Placeholder 2">
            <a:extLst>
              <a:ext uri="{FF2B5EF4-FFF2-40B4-BE49-F238E27FC236}">
                <a16:creationId xmlns:a16="http://schemas.microsoft.com/office/drawing/2014/main" id="{036CFEB3-553D-4824-8EC1-5E6A7A9F1F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202B3D-875E-4FC5-9B18-9218819684EF}"/>
              </a:ext>
            </a:extLst>
          </p:cNvPr>
          <p:cNvSpPr>
            <a:spLocks noGrp="1"/>
          </p:cNvSpPr>
          <p:nvPr>
            <p:ph type="sldNum" sz="quarter" idx="12"/>
          </p:nvPr>
        </p:nvSpPr>
        <p:spPr/>
        <p:txBody>
          <a:bodyPr/>
          <a:lstStyle/>
          <a:p>
            <a:fld id="{10D33F2A-3BF0-44F7-A6D2-B40C8C73EB60}" type="slidenum">
              <a:rPr lang="en-US" smtClean="0"/>
              <a:t>‹#›</a:t>
            </a:fld>
            <a:endParaRPr lang="en-US"/>
          </a:p>
        </p:txBody>
      </p:sp>
    </p:spTree>
    <p:extLst>
      <p:ext uri="{BB962C8B-B14F-4D97-AF65-F5344CB8AC3E}">
        <p14:creationId xmlns:p14="http://schemas.microsoft.com/office/powerpoint/2010/main" val="1151278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E6D68-8DF3-45D3-B90B-CC77E016F3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7F4F69-F33A-4667-8B65-5D7E9B5F1F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104324-FE55-4AE3-A14A-37E42B39E0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6678C8-AB88-44B6-8DB7-873D774907F3}"/>
              </a:ext>
            </a:extLst>
          </p:cNvPr>
          <p:cNvSpPr>
            <a:spLocks noGrp="1"/>
          </p:cNvSpPr>
          <p:nvPr>
            <p:ph type="dt" sz="half" idx="10"/>
          </p:nvPr>
        </p:nvSpPr>
        <p:spPr/>
        <p:txBody>
          <a:bodyPr/>
          <a:lstStyle/>
          <a:p>
            <a:fld id="{C2B9FE97-0DC1-4DA3-AF69-E9516AC0CBF9}" type="datetimeFigureOut">
              <a:rPr lang="en-US" smtClean="0"/>
              <a:t>8/26/2020</a:t>
            </a:fld>
            <a:endParaRPr lang="en-US"/>
          </a:p>
        </p:txBody>
      </p:sp>
      <p:sp>
        <p:nvSpPr>
          <p:cNvPr id="6" name="Footer Placeholder 5">
            <a:extLst>
              <a:ext uri="{FF2B5EF4-FFF2-40B4-BE49-F238E27FC236}">
                <a16:creationId xmlns:a16="http://schemas.microsoft.com/office/drawing/2014/main" id="{874D1EA4-8EAF-40C9-A86F-AC6E811E32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AF69E-12F9-48C3-81A5-5AA9EBA3BF35}"/>
              </a:ext>
            </a:extLst>
          </p:cNvPr>
          <p:cNvSpPr>
            <a:spLocks noGrp="1"/>
          </p:cNvSpPr>
          <p:nvPr>
            <p:ph type="sldNum" sz="quarter" idx="12"/>
          </p:nvPr>
        </p:nvSpPr>
        <p:spPr/>
        <p:txBody>
          <a:bodyPr/>
          <a:lstStyle/>
          <a:p>
            <a:fld id="{10D33F2A-3BF0-44F7-A6D2-B40C8C73EB60}" type="slidenum">
              <a:rPr lang="en-US" smtClean="0"/>
              <a:t>‹#›</a:t>
            </a:fld>
            <a:endParaRPr lang="en-US"/>
          </a:p>
        </p:txBody>
      </p:sp>
    </p:spTree>
    <p:extLst>
      <p:ext uri="{BB962C8B-B14F-4D97-AF65-F5344CB8AC3E}">
        <p14:creationId xmlns:p14="http://schemas.microsoft.com/office/powerpoint/2010/main" val="1178433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3B3A2-06C5-4ED4-A242-1801AAB46D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3A6239-E8F8-4DE1-AFA0-ADDAD8CCA1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C53603-BBD4-4467-922F-15996F4282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06FD3-AF7B-4A76-9353-7C91A841DC5D}"/>
              </a:ext>
            </a:extLst>
          </p:cNvPr>
          <p:cNvSpPr>
            <a:spLocks noGrp="1"/>
          </p:cNvSpPr>
          <p:nvPr>
            <p:ph type="dt" sz="half" idx="10"/>
          </p:nvPr>
        </p:nvSpPr>
        <p:spPr/>
        <p:txBody>
          <a:bodyPr/>
          <a:lstStyle/>
          <a:p>
            <a:fld id="{C2B9FE97-0DC1-4DA3-AF69-E9516AC0CBF9}" type="datetimeFigureOut">
              <a:rPr lang="en-US" smtClean="0"/>
              <a:t>8/26/2020</a:t>
            </a:fld>
            <a:endParaRPr lang="en-US"/>
          </a:p>
        </p:txBody>
      </p:sp>
      <p:sp>
        <p:nvSpPr>
          <p:cNvPr id="6" name="Footer Placeholder 5">
            <a:extLst>
              <a:ext uri="{FF2B5EF4-FFF2-40B4-BE49-F238E27FC236}">
                <a16:creationId xmlns:a16="http://schemas.microsoft.com/office/drawing/2014/main" id="{71BC96E7-DFD7-4E83-982E-56552FB134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110084-C31A-4BBA-BA34-A6A8C960DE8F}"/>
              </a:ext>
            </a:extLst>
          </p:cNvPr>
          <p:cNvSpPr>
            <a:spLocks noGrp="1"/>
          </p:cNvSpPr>
          <p:nvPr>
            <p:ph type="sldNum" sz="quarter" idx="12"/>
          </p:nvPr>
        </p:nvSpPr>
        <p:spPr/>
        <p:txBody>
          <a:bodyPr/>
          <a:lstStyle/>
          <a:p>
            <a:fld id="{10D33F2A-3BF0-44F7-A6D2-B40C8C73EB60}" type="slidenum">
              <a:rPr lang="en-US" smtClean="0"/>
              <a:t>‹#›</a:t>
            </a:fld>
            <a:endParaRPr lang="en-US"/>
          </a:p>
        </p:txBody>
      </p:sp>
    </p:spTree>
    <p:extLst>
      <p:ext uri="{BB962C8B-B14F-4D97-AF65-F5344CB8AC3E}">
        <p14:creationId xmlns:p14="http://schemas.microsoft.com/office/powerpoint/2010/main" val="1106164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7F581-407B-4B6D-BE41-D8C77236F0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8250FF-EDDF-481E-978E-96FC7634AD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7D2B5F-A214-4703-805E-C068EB30BD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B9FE97-0DC1-4DA3-AF69-E9516AC0CBF9}" type="datetimeFigureOut">
              <a:rPr lang="en-US" smtClean="0"/>
              <a:t>8/26/2020</a:t>
            </a:fld>
            <a:endParaRPr lang="en-US"/>
          </a:p>
        </p:txBody>
      </p:sp>
      <p:sp>
        <p:nvSpPr>
          <p:cNvPr id="5" name="Footer Placeholder 4">
            <a:extLst>
              <a:ext uri="{FF2B5EF4-FFF2-40B4-BE49-F238E27FC236}">
                <a16:creationId xmlns:a16="http://schemas.microsoft.com/office/drawing/2014/main" id="{B94AE683-CF10-4F55-9835-2DC946DC3C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738564-8EE3-47EF-AAF1-7B91F4604F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D33F2A-3BF0-44F7-A6D2-B40C8C73EB60}" type="slidenum">
              <a:rPr lang="en-US" smtClean="0"/>
              <a:t>‹#›</a:t>
            </a:fld>
            <a:endParaRPr lang="en-US"/>
          </a:p>
        </p:txBody>
      </p:sp>
    </p:spTree>
    <p:extLst>
      <p:ext uri="{BB962C8B-B14F-4D97-AF65-F5344CB8AC3E}">
        <p14:creationId xmlns:p14="http://schemas.microsoft.com/office/powerpoint/2010/main" val="3083411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965B23-9B30-42D6-952D-AB682002F1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2DDA24-D744-4E9B-BC66-C75CCA4BBE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7B25E-123E-4C2B-B70C-E3A4C68D55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53D9E6-3555-485D-B762-D68C9D979839}" type="datetime1">
              <a:rPr lang="en-US" smtClean="0"/>
              <a:t>8/26/2020</a:t>
            </a:fld>
            <a:endParaRPr lang="en-US"/>
          </a:p>
        </p:txBody>
      </p:sp>
      <p:sp>
        <p:nvSpPr>
          <p:cNvPr id="5" name="Footer Placeholder 4">
            <a:extLst>
              <a:ext uri="{FF2B5EF4-FFF2-40B4-BE49-F238E27FC236}">
                <a16:creationId xmlns:a16="http://schemas.microsoft.com/office/drawing/2014/main" id="{7760A2E2-1E36-4EC7-87BD-86ADB1C2DD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[Goulding, 2020](https://stackoverflow.blog/2020/01/20/what-is-rust-and-why-is-it-so-popular/)</a:t>
            </a:r>
          </a:p>
        </p:txBody>
      </p:sp>
      <p:sp>
        <p:nvSpPr>
          <p:cNvPr id="6" name="Slide Number Placeholder 5">
            <a:extLst>
              <a:ext uri="{FF2B5EF4-FFF2-40B4-BE49-F238E27FC236}">
                <a16:creationId xmlns:a16="http://schemas.microsoft.com/office/drawing/2014/main" id="{3CBA094E-45A9-4358-900E-7426979832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3C399B-EAA9-4B08-BC1B-019AE9C8596C}" type="slidenum">
              <a:rPr lang="en-US" smtClean="0"/>
              <a:t>‹#›</a:t>
            </a:fld>
            <a:endParaRPr lang="en-US"/>
          </a:p>
        </p:txBody>
      </p:sp>
    </p:spTree>
    <p:extLst>
      <p:ext uri="{BB962C8B-B14F-4D97-AF65-F5344CB8AC3E}">
        <p14:creationId xmlns:p14="http://schemas.microsoft.com/office/powerpoint/2010/main" val="10722460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ctracht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rocket.rs/v0.4/guide/overview/"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rocket.rs/v0.4/guide/overview/"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09278-47BD-47C3-AE4E-95F90EAA9D03}"/>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0A72F5FB-2E1A-46A0-B8D5-9656C49BF9CB}"/>
              </a:ext>
            </a:extLst>
          </p:cNvPr>
          <p:cNvSpPr>
            <a:spLocks noGrp="1"/>
          </p:cNvSpPr>
          <p:nvPr>
            <p:ph type="subTitle" idx="1"/>
          </p:nvPr>
        </p:nvSpPr>
        <p:spPr/>
        <p:txBody>
          <a:bodyPr/>
          <a:lstStyle/>
          <a:p>
            <a:endParaRPr lang="en-US" dirty="0"/>
          </a:p>
        </p:txBody>
      </p:sp>
      <p:pic>
        <p:nvPicPr>
          <p:cNvPr id="5" name="Picture 4" descr="A picture containing transport, wheel&#10;&#10;Description automatically generated">
            <a:extLst>
              <a:ext uri="{FF2B5EF4-FFF2-40B4-BE49-F238E27FC236}">
                <a16:creationId xmlns:a16="http://schemas.microsoft.com/office/drawing/2014/main" id="{6F4B2307-C614-41CF-9CFB-DF30627D1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
        <p:nvSpPr>
          <p:cNvPr id="6" name="Footer Placeholder 5">
            <a:extLst>
              <a:ext uri="{FF2B5EF4-FFF2-40B4-BE49-F238E27FC236}">
                <a16:creationId xmlns:a16="http://schemas.microsoft.com/office/drawing/2014/main" id="{E8F74017-6313-481A-82EF-5B6931027FB9}"/>
              </a:ext>
            </a:extLst>
          </p:cNvPr>
          <p:cNvSpPr>
            <a:spLocks noGrp="1"/>
          </p:cNvSpPr>
          <p:nvPr>
            <p:ph type="ftr" sz="quarter" idx="11"/>
          </p:nvPr>
        </p:nvSpPr>
        <p:spPr>
          <a:xfrm>
            <a:off x="7825273" y="6029237"/>
            <a:ext cx="4114800" cy="365125"/>
          </a:xfrm>
        </p:spPr>
        <p:txBody>
          <a:bodyPr/>
          <a:lstStyle/>
          <a:p>
            <a:pPr algn="r"/>
            <a:r>
              <a:rPr lang="en-US" dirty="0"/>
              <a:t>By Caleb Trachte</a:t>
            </a:r>
          </a:p>
          <a:p>
            <a:pPr algn="r"/>
            <a:r>
              <a:rPr lang="en-US" dirty="0"/>
              <a:t>Last Updated: 08/26/2020</a:t>
            </a:r>
          </a:p>
        </p:txBody>
      </p:sp>
      <p:sp>
        <p:nvSpPr>
          <p:cNvPr id="4" name="TextBox 3">
            <a:extLst>
              <a:ext uri="{FF2B5EF4-FFF2-40B4-BE49-F238E27FC236}">
                <a16:creationId xmlns:a16="http://schemas.microsoft.com/office/drawing/2014/main" id="{BCFD7BD8-C661-4B7D-8A44-B4965523248C}"/>
              </a:ext>
            </a:extLst>
          </p:cNvPr>
          <p:cNvSpPr txBox="1"/>
          <p:nvPr/>
        </p:nvSpPr>
        <p:spPr>
          <a:xfrm flipH="1">
            <a:off x="6095999" y="5117221"/>
            <a:ext cx="4068148" cy="369332"/>
          </a:xfrm>
          <a:prstGeom prst="rect">
            <a:avLst/>
          </a:prstGeom>
          <a:noFill/>
        </p:spPr>
        <p:txBody>
          <a:bodyPr wrap="square" rtlCol="0">
            <a:spAutoFit/>
          </a:bodyPr>
          <a:lstStyle/>
          <a:p>
            <a:r>
              <a:rPr lang="en-US" dirty="0"/>
              <a:t>Part 2: A Rusty Web App using Rocket.rs</a:t>
            </a:r>
          </a:p>
        </p:txBody>
      </p:sp>
      <p:pic>
        <p:nvPicPr>
          <p:cNvPr id="8" name="Picture 7">
            <a:extLst>
              <a:ext uri="{FF2B5EF4-FFF2-40B4-BE49-F238E27FC236}">
                <a16:creationId xmlns:a16="http://schemas.microsoft.com/office/drawing/2014/main" id="{BC1C61D7-547A-4A07-8615-7DFF5A759F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6033" y="4885799"/>
            <a:ext cx="1134040" cy="1060800"/>
          </a:xfrm>
          <a:prstGeom prst="rect">
            <a:avLst/>
          </a:prstGeom>
        </p:spPr>
      </p:pic>
    </p:spTree>
    <p:extLst>
      <p:ext uri="{BB962C8B-B14F-4D97-AF65-F5344CB8AC3E}">
        <p14:creationId xmlns:p14="http://schemas.microsoft.com/office/powerpoint/2010/main" val="3369542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9EE3-C65B-4363-BEE4-7311CC8A7E7E}"/>
              </a:ext>
            </a:extLst>
          </p:cNvPr>
          <p:cNvSpPr>
            <a:spLocks noGrp="1"/>
          </p:cNvSpPr>
          <p:nvPr>
            <p:ph type="title"/>
          </p:nvPr>
        </p:nvSpPr>
        <p:spPr/>
        <p:txBody>
          <a:bodyPr/>
          <a:lstStyle/>
          <a:p>
            <a:r>
              <a:rPr lang="en-US" dirty="0"/>
              <a:t>About Caleb Trachte (In case you’re new)</a:t>
            </a:r>
          </a:p>
        </p:txBody>
      </p:sp>
      <p:sp>
        <p:nvSpPr>
          <p:cNvPr id="3" name="Content Placeholder 2">
            <a:extLst>
              <a:ext uri="{FF2B5EF4-FFF2-40B4-BE49-F238E27FC236}">
                <a16:creationId xmlns:a16="http://schemas.microsoft.com/office/drawing/2014/main" id="{41284B8E-885B-44FB-B413-C07B1E05C963}"/>
              </a:ext>
            </a:extLst>
          </p:cNvPr>
          <p:cNvSpPr>
            <a:spLocks noGrp="1"/>
          </p:cNvSpPr>
          <p:nvPr>
            <p:ph idx="1"/>
          </p:nvPr>
        </p:nvSpPr>
        <p:spPr/>
        <p:txBody>
          <a:bodyPr/>
          <a:lstStyle/>
          <a:p>
            <a:pPr marL="0" indent="0">
              <a:buNone/>
            </a:pPr>
            <a:r>
              <a:rPr lang="en-US" dirty="0">
                <a:latin typeface="+mj-lt"/>
              </a:rPr>
              <a:t>- Originally from Newberg, Oregon – Now live in Cabot, AR.</a:t>
            </a:r>
          </a:p>
          <a:p>
            <a:pPr>
              <a:buFontTx/>
              <a:buChar char="-"/>
            </a:pPr>
            <a:r>
              <a:rPr lang="en-US" dirty="0">
                <a:latin typeface="+mj-lt"/>
              </a:rPr>
              <a:t>Co-organizer of CAJ</a:t>
            </a:r>
          </a:p>
          <a:p>
            <a:pPr>
              <a:buFontTx/>
              <a:buChar char="-"/>
            </a:pPr>
            <a:r>
              <a:rPr lang="en-US" dirty="0">
                <a:latin typeface="+mj-lt"/>
              </a:rPr>
              <a:t>Full-stack developer for a government contract which manages an enterprise-scale education software application (~2 years)</a:t>
            </a:r>
          </a:p>
          <a:p>
            <a:pPr>
              <a:buFontTx/>
              <a:buChar char="-"/>
            </a:pPr>
            <a:r>
              <a:rPr lang="en-US" dirty="0">
                <a:latin typeface="+mj-lt"/>
              </a:rPr>
              <a:t>B.S. Chemistry, MBA Cybersecurity Management</a:t>
            </a:r>
          </a:p>
          <a:p>
            <a:pPr>
              <a:buFontTx/>
              <a:buChar char="-"/>
            </a:pPr>
            <a:r>
              <a:rPr lang="en-US" dirty="0">
                <a:latin typeface="+mj-lt"/>
              </a:rPr>
              <a:t>Learned full-stack development through Udacity and Bloc</a:t>
            </a:r>
          </a:p>
          <a:p>
            <a:pPr>
              <a:buFontTx/>
              <a:buChar char="-"/>
            </a:pPr>
            <a:r>
              <a:rPr lang="en-US" dirty="0">
                <a:latin typeface="+mj-lt"/>
              </a:rPr>
              <a:t>Hobbies include writing code, travel, kayaking, fishing, making hot sauce, and League of Legends</a:t>
            </a:r>
          </a:p>
          <a:p>
            <a:pPr marL="0" indent="0">
              <a:buNone/>
            </a:pPr>
            <a:r>
              <a:rPr lang="en-US" dirty="0">
                <a:latin typeface="+mj-lt"/>
              </a:rPr>
              <a:t>GitHub: </a:t>
            </a:r>
            <a:r>
              <a:rPr lang="en-US" dirty="0">
                <a:hlinkClick r:id="rId2"/>
              </a:rPr>
              <a:t>https://github.com/ctrachte</a:t>
            </a:r>
            <a:r>
              <a:rPr lang="en-US" dirty="0"/>
              <a:t> (also where this presentation is)</a:t>
            </a:r>
            <a:endParaRPr lang="en-US" dirty="0">
              <a:latin typeface="+mj-lt"/>
            </a:endParaRPr>
          </a:p>
        </p:txBody>
      </p:sp>
      <p:sp>
        <p:nvSpPr>
          <p:cNvPr id="4" name="Footer Placeholder 3">
            <a:extLst>
              <a:ext uri="{FF2B5EF4-FFF2-40B4-BE49-F238E27FC236}">
                <a16:creationId xmlns:a16="http://schemas.microsoft.com/office/drawing/2014/main" id="{A85FF8D9-4D2A-4943-B094-9672F184D07B}"/>
              </a:ext>
            </a:extLst>
          </p:cNvPr>
          <p:cNvSpPr>
            <a:spLocks noGrp="1"/>
          </p:cNvSpPr>
          <p:nvPr>
            <p:ph type="ftr" sz="quarter" idx="11"/>
          </p:nvPr>
        </p:nvSpPr>
        <p:spPr/>
        <p:txBody>
          <a:bodyPr/>
          <a:lstStyle/>
          <a:p>
            <a:r>
              <a:rPr lang="en-US"/>
              <a:t>[Goulding, 2020](https://stackoverflow.blog/2020/01/20/what-is-rust-and-why-is-it-so-popular/)</a:t>
            </a:r>
          </a:p>
        </p:txBody>
      </p:sp>
    </p:spTree>
    <p:extLst>
      <p:ext uri="{BB962C8B-B14F-4D97-AF65-F5344CB8AC3E}">
        <p14:creationId xmlns:p14="http://schemas.microsoft.com/office/powerpoint/2010/main" val="2937423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BF615-EC68-49E7-8172-28DA2E86745C}"/>
              </a:ext>
            </a:extLst>
          </p:cNvPr>
          <p:cNvSpPr>
            <a:spLocks noGrp="1"/>
          </p:cNvSpPr>
          <p:nvPr>
            <p:ph type="title"/>
          </p:nvPr>
        </p:nvSpPr>
        <p:spPr>
          <a:xfrm>
            <a:off x="804673" y="1445494"/>
            <a:ext cx="3616856" cy="4376572"/>
          </a:xfrm>
        </p:spPr>
        <p:txBody>
          <a:bodyPr anchor="ctr">
            <a:normAutofit/>
          </a:bodyPr>
          <a:lstStyle/>
          <a:p>
            <a:br>
              <a:rPr lang="en-US" sz="4800" dirty="0"/>
            </a:br>
            <a:endParaRPr lang="en-US" sz="4800" dirty="0"/>
          </a:p>
        </p:txBody>
      </p:sp>
      <p:sp>
        <p:nvSpPr>
          <p:cNvPr id="18" name="Freeform: Shape 1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9701DC47-3834-4A90-AF5B-DFA733B67898}"/>
              </a:ext>
            </a:extLst>
          </p:cNvPr>
          <p:cNvSpPr>
            <a:spLocks noGrp="1"/>
          </p:cNvSpPr>
          <p:nvPr>
            <p:ph type="ftr" sz="quarter" idx="11"/>
          </p:nvPr>
        </p:nvSpPr>
        <p:spPr>
          <a:xfrm>
            <a:off x="462240" y="4176826"/>
            <a:ext cx="4114800" cy="404326"/>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hlinkClick r:id="rId2"/>
              </a:rPr>
              <a:t>https://rocket.rs/v0.4/guide/overview/</a:t>
            </a:r>
            <a:endParaRPr kumimoji="0" lang="en-US" sz="1200" b="0" i="0" u="none" strike="noStrike" kern="1200" cap="none" spc="0" normalizeH="0" baseline="0" noProof="0" dirty="0">
              <a:ln>
                <a:noFill/>
              </a:ln>
              <a:solidFill>
                <a:prstClr val="white">
                  <a:tint val="75000"/>
                </a:prstClr>
              </a:solidFill>
              <a:effectLst/>
              <a:uLnTx/>
              <a:uFillTx/>
              <a:latin typeface="Calibri" panose="020F0502020204030204"/>
              <a:ea typeface="+mn-ea"/>
              <a:cs typeface="+mn-cs"/>
            </a:endParaRPr>
          </a:p>
        </p:txBody>
      </p:sp>
      <p:pic>
        <p:nvPicPr>
          <p:cNvPr id="1026" name="Picture 2" descr="3 Frameworks for Building APIs Using Rust | Nordic APIs |">
            <a:extLst>
              <a:ext uri="{FF2B5EF4-FFF2-40B4-BE49-F238E27FC236}">
                <a16:creationId xmlns:a16="http://schemas.microsoft.com/office/drawing/2014/main" id="{172BE581-5368-4543-ABC0-B5EB0C3FA8E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99513" y="2157587"/>
            <a:ext cx="2840253" cy="177042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C28D8D4-F9EF-4C74-8B15-923431820E98}"/>
              </a:ext>
            </a:extLst>
          </p:cNvPr>
          <p:cNvSpPr txBox="1"/>
          <p:nvPr/>
        </p:nvSpPr>
        <p:spPr>
          <a:xfrm>
            <a:off x="5767283" y="1349830"/>
            <a:ext cx="5075853" cy="584775"/>
          </a:xfrm>
          <a:prstGeom prst="rect">
            <a:avLst/>
          </a:prstGeom>
          <a:noFill/>
        </p:spPr>
        <p:txBody>
          <a:bodyPr wrap="square">
            <a:spAutoFit/>
          </a:bodyPr>
          <a:lstStyle/>
          <a:p>
            <a:r>
              <a:rPr lang="en-US" sz="3200" dirty="0">
                <a:solidFill>
                  <a:schemeClr val="bg1"/>
                </a:solidFill>
              </a:rPr>
              <a:t>A web framework for Rust</a:t>
            </a:r>
          </a:p>
        </p:txBody>
      </p:sp>
      <p:sp>
        <p:nvSpPr>
          <p:cNvPr id="5" name="TextBox 4">
            <a:extLst>
              <a:ext uri="{FF2B5EF4-FFF2-40B4-BE49-F238E27FC236}">
                <a16:creationId xmlns:a16="http://schemas.microsoft.com/office/drawing/2014/main" id="{B7C51E89-49A1-4F3E-8135-B0AC92FA11F8}"/>
              </a:ext>
            </a:extLst>
          </p:cNvPr>
          <p:cNvSpPr txBox="1"/>
          <p:nvPr/>
        </p:nvSpPr>
        <p:spPr>
          <a:xfrm>
            <a:off x="5581636" y="2157587"/>
            <a:ext cx="5447148" cy="3416320"/>
          </a:xfrm>
          <a:prstGeom prst="rect">
            <a:avLst/>
          </a:prstGeom>
          <a:noFill/>
        </p:spPr>
        <p:txBody>
          <a:bodyPr wrap="square" rtlCol="0">
            <a:spAutoFit/>
          </a:bodyPr>
          <a:lstStyle/>
          <a:p>
            <a:pPr algn="l"/>
            <a:r>
              <a:rPr lang="en-US" b="0" i="0" dirty="0">
                <a:solidFill>
                  <a:schemeClr val="bg1"/>
                </a:solidFill>
                <a:effectLst/>
                <a:latin typeface="Helvetica" panose="020B0604020202020204" pitchFamily="34" charset="0"/>
              </a:rPr>
              <a:t>Rocket provides primitives to build web servers and applications with Rust.</a:t>
            </a:r>
          </a:p>
          <a:p>
            <a:pPr algn="l"/>
            <a:endParaRPr lang="en-US" dirty="0">
              <a:solidFill>
                <a:schemeClr val="bg1"/>
              </a:solidFill>
              <a:latin typeface="Helvetica" panose="020B0604020202020204" pitchFamily="34" charset="0"/>
            </a:endParaRPr>
          </a:p>
          <a:p>
            <a:pPr algn="l"/>
            <a:r>
              <a:rPr lang="en-US" b="0" i="0" dirty="0">
                <a:solidFill>
                  <a:schemeClr val="bg1"/>
                </a:solidFill>
                <a:effectLst/>
                <a:latin typeface="Helvetica" panose="020B0604020202020204" pitchFamily="34" charset="0"/>
              </a:rPr>
              <a:t>Rocket provides routing, pre-processing of requests, and post-processing of responses; the rest is up to you. </a:t>
            </a:r>
          </a:p>
          <a:p>
            <a:pPr algn="l"/>
            <a:endParaRPr lang="en-US" dirty="0">
              <a:solidFill>
                <a:schemeClr val="bg1"/>
              </a:solidFill>
              <a:latin typeface="Helvetica" panose="020B0604020202020204" pitchFamily="34" charset="0"/>
            </a:endParaRPr>
          </a:p>
          <a:p>
            <a:pPr algn="l"/>
            <a:r>
              <a:rPr lang="en-US" b="0" i="0" dirty="0">
                <a:solidFill>
                  <a:schemeClr val="bg1"/>
                </a:solidFill>
                <a:effectLst/>
                <a:latin typeface="Helvetica" panose="020B0604020202020204" pitchFamily="34" charset="0"/>
              </a:rPr>
              <a:t>Your application code instructs Rocket on what to pre-process and post-process and fills the gaps between pre-processing and post-processing.</a:t>
            </a:r>
          </a:p>
          <a:p>
            <a:br>
              <a:rPr lang="en-US" dirty="0"/>
            </a:br>
            <a:endParaRPr lang="en-US" dirty="0"/>
          </a:p>
        </p:txBody>
      </p:sp>
    </p:spTree>
    <p:extLst>
      <p:ext uri="{BB962C8B-B14F-4D97-AF65-F5344CB8AC3E}">
        <p14:creationId xmlns:p14="http://schemas.microsoft.com/office/powerpoint/2010/main" val="191999927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BF615-EC68-49E7-8172-28DA2E86745C}"/>
              </a:ext>
            </a:extLst>
          </p:cNvPr>
          <p:cNvSpPr>
            <a:spLocks noGrp="1"/>
          </p:cNvSpPr>
          <p:nvPr>
            <p:ph type="title"/>
          </p:nvPr>
        </p:nvSpPr>
        <p:spPr>
          <a:xfrm>
            <a:off x="804673" y="1445494"/>
            <a:ext cx="3616856" cy="4376572"/>
          </a:xfrm>
        </p:spPr>
        <p:txBody>
          <a:bodyPr anchor="ctr">
            <a:normAutofit/>
          </a:bodyPr>
          <a:lstStyle/>
          <a:p>
            <a:br>
              <a:rPr lang="en-US" sz="4800" dirty="0"/>
            </a:br>
            <a:endParaRPr lang="en-US" sz="4800" dirty="0"/>
          </a:p>
        </p:txBody>
      </p:sp>
      <p:sp>
        <p:nvSpPr>
          <p:cNvPr id="18" name="Freeform: Shape 1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9701DC47-3834-4A90-AF5B-DFA733B67898}"/>
              </a:ext>
            </a:extLst>
          </p:cNvPr>
          <p:cNvSpPr>
            <a:spLocks noGrp="1"/>
          </p:cNvSpPr>
          <p:nvPr>
            <p:ph type="ftr" sz="quarter" idx="11"/>
          </p:nvPr>
        </p:nvSpPr>
        <p:spPr>
          <a:xfrm>
            <a:off x="462240" y="4176826"/>
            <a:ext cx="4114800" cy="404326"/>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tint val="75000"/>
                  </a:prstClr>
                </a:solidFill>
                <a:effectLst/>
                <a:uLnTx/>
                <a:uFillTx/>
                <a:latin typeface="Calibri" panose="020F0502020204030204"/>
                <a:ea typeface="+mn-ea"/>
                <a:cs typeface="+mn-cs"/>
                <a:hlinkClick r:id="rId2"/>
              </a:rPr>
              <a:t>https://rocket.rs/v0.4/guide/overview/</a:t>
            </a:r>
            <a:endParaRPr kumimoji="0" lang="en-US" sz="1200" b="0" i="0" u="none" strike="noStrike" kern="1200" cap="none" spc="0" normalizeH="0" baseline="0" noProof="0" dirty="0">
              <a:ln>
                <a:noFill/>
              </a:ln>
              <a:solidFill>
                <a:prstClr val="white">
                  <a:tint val="75000"/>
                </a:prstClr>
              </a:solidFill>
              <a:effectLst/>
              <a:uLnTx/>
              <a:uFillTx/>
              <a:latin typeface="Calibri" panose="020F0502020204030204"/>
              <a:ea typeface="+mn-ea"/>
              <a:cs typeface="+mn-cs"/>
            </a:endParaRPr>
          </a:p>
        </p:txBody>
      </p:sp>
      <p:pic>
        <p:nvPicPr>
          <p:cNvPr id="1026" name="Picture 2" descr="3 Frameworks for Building APIs Using Rust | Nordic APIs |">
            <a:extLst>
              <a:ext uri="{FF2B5EF4-FFF2-40B4-BE49-F238E27FC236}">
                <a16:creationId xmlns:a16="http://schemas.microsoft.com/office/drawing/2014/main" id="{172BE581-5368-4543-ABC0-B5EB0C3FA8E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99513" y="2157587"/>
            <a:ext cx="2840253" cy="177042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C28D8D4-F9EF-4C74-8B15-923431820E98}"/>
              </a:ext>
            </a:extLst>
          </p:cNvPr>
          <p:cNvSpPr txBox="1"/>
          <p:nvPr/>
        </p:nvSpPr>
        <p:spPr>
          <a:xfrm>
            <a:off x="5767283" y="382527"/>
            <a:ext cx="5075853"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Life Cycle</a:t>
            </a:r>
          </a:p>
        </p:txBody>
      </p:sp>
      <p:sp>
        <p:nvSpPr>
          <p:cNvPr id="5" name="TextBox 4">
            <a:extLst>
              <a:ext uri="{FF2B5EF4-FFF2-40B4-BE49-F238E27FC236}">
                <a16:creationId xmlns:a16="http://schemas.microsoft.com/office/drawing/2014/main" id="{B7C51E89-49A1-4F3E-8135-B0AC92FA11F8}"/>
              </a:ext>
            </a:extLst>
          </p:cNvPr>
          <p:cNvSpPr txBox="1"/>
          <p:nvPr/>
        </p:nvSpPr>
        <p:spPr>
          <a:xfrm>
            <a:off x="5767283" y="1137969"/>
            <a:ext cx="6029862" cy="52629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Helvetica" panose="020B0604020202020204" pitchFamily="34" charset="0"/>
                <a:ea typeface="+mn-ea"/>
                <a:cs typeface="+mn-cs"/>
              </a:rPr>
              <a:t>Routing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rPr>
              <a:t>Rocket parses an incoming HTTP request into native structures that your code operates on indirectly.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Helvetica" panose="020B0604020202020204" pitchFamily="34" charset="0"/>
                <a:ea typeface="+mn-ea"/>
                <a:cs typeface="+mn-cs"/>
              </a:rPr>
              <a:t>Validation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rPr>
              <a:t>Rocket validates the incoming request against types and guards present in the matched route. If validation fails, Rocket forwards the request to the next matching route or calls an error handler.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Helvetica" panose="020B0604020202020204" pitchFamily="34" charset="0"/>
                <a:ea typeface="+mn-ea"/>
                <a:cs typeface="+mn-cs"/>
              </a:rPr>
              <a:t>Processing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rPr>
              <a:t>The request handler associated with the route is invoked with validated arguments. This is the main business logic of an application. Processing completes by returning a Response.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Helvetica" panose="020B0604020202020204" pitchFamily="34" charset="0"/>
                <a:ea typeface="+mn-ea"/>
                <a:cs typeface="+mn-cs"/>
              </a:rPr>
              <a:t>Response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rPr>
              <a:t>The returned Response is processed. Rocket generates the appropriate HTTP response and sends it to the client. This completes the lifecycle. Rocket continues listening for requests, restarting the lifecycle for each incoming request.</a:t>
            </a:r>
            <a:b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b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473293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337</Words>
  <Application>Microsoft Office PowerPoint</Application>
  <PresentationFormat>Widescreen</PresentationFormat>
  <Paragraphs>40</Paragraphs>
  <Slides>4</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vt:i4>
      </vt:variant>
    </vt:vector>
  </HeadingPairs>
  <TitlesOfParts>
    <vt:vector size="10" baseType="lpstr">
      <vt:lpstr>Arial</vt:lpstr>
      <vt:lpstr>Calibri</vt:lpstr>
      <vt:lpstr>Calibri Light</vt:lpstr>
      <vt:lpstr>Helvetica</vt:lpstr>
      <vt:lpstr>Office Theme</vt:lpstr>
      <vt:lpstr>1_Office Theme</vt:lpstr>
      <vt:lpstr>PowerPoint Presentation</vt:lpstr>
      <vt:lpstr>About Caleb Trachte (In case you’re new)</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Caleb Trachte</dc:creator>
  <cp:lastModifiedBy>Caleb Trachte</cp:lastModifiedBy>
  <cp:revision>4</cp:revision>
  <dcterms:created xsi:type="dcterms:W3CDTF">2020-08-26T19:35:40Z</dcterms:created>
  <dcterms:modified xsi:type="dcterms:W3CDTF">2020-08-26T19:47:28Z</dcterms:modified>
</cp:coreProperties>
</file>