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75"/>
    <a:srgbClr val="D4E5E8"/>
    <a:srgbClr val="F6F8FC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A2CA-DCC5-4C3C-9A63-E1E7AB04A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E3FAC-D4D2-4A01-84D7-36B3FBFFC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57BA-8F7E-4790-A933-25D0FBE3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EFE2-D462-48C7-8824-7B2A9F8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FBF8-FC2C-42F1-B1F3-0C4E4812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2105-3300-4964-89BA-0F3D32F1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0712-8246-44AB-A0DC-4504A5F45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CE0C-1A58-4C7E-952C-75B73D7D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4C5D-1AC5-44F9-8E9E-7A5CCEF3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A91B-BE94-43D4-868B-F1D2800A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03E0E-1050-484C-B0C1-03403BCBA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03926-20F0-4423-9CFF-AEC6F685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E60E-B5C8-4AA7-926B-3059BC6D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41F9-8057-440B-A2C1-231E6D63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0B70-840A-406A-A0C3-E8A76C23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B747-9DB4-4B7D-AF12-1354E924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330E-47EA-4CDD-8025-1AE15B3C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F302-5DFA-4565-A758-87DC784C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2D92-B690-4A41-8C0F-D8936ED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D3E4-B144-4F5E-8003-AC30CA53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4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DD7E-F1A2-49EA-BDE0-1A9E386A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C24F-4857-411D-A563-325B0BC6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802E-EFB7-40E4-A940-806F1560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CCE32-3CFF-4B1F-BB8C-52F9F892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16FB-594C-4F34-B6CD-5CF467B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E487-B914-4EA2-8553-AD5EB329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650F-3B17-4970-84BE-17F912486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FB9C2-A618-4C2B-8D5E-BE06BD8D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66C7D-13D0-4937-9A07-8F576E33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D237-974E-4DBB-908B-057D965E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015B-4D32-4617-8711-F51EE3E4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5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B471-CA89-4E3D-8281-3166B0A3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593F0-B303-42E5-89A2-B42761C9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31925-F619-4550-9E90-4C2F49F6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F4F05-2C08-4FB7-B8DB-FB6D999C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BF125-894F-4CF7-A813-C3C8E22F6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723C7-091D-477D-9188-0A608605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02D3C-E506-4F0C-B5B5-9136A9D1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D0E09-66B4-40FF-94D1-5846B5BA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F027-5725-4A9A-9811-235140B2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02DF1-CD46-4343-AFE1-447D7036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42664-F117-4FCF-AB22-DF5675A1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9383A-12E2-4627-BB2E-A2303627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40104-7370-4405-868B-8F18C2C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B2C36-BD46-450D-9E2B-0F69FA81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C44E-621B-4FD8-BFAE-C3CB34CB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7852-CA50-4F8A-91ED-02436B30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12E8-3463-4E63-BB8D-12E95C89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0FDF-703A-4928-9FAE-BEE8250F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BA06A-3C77-43B1-8D09-EE8CE631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872D-8098-4E3F-BCCC-14B0B2B8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C1162-B6CC-47EA-9896-DA79F629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A33A-0105-418D-A064-9B5EB85E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2DB7F-300B-4162-AA6E-E44F50B04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AA706-7687-422F-905D-EF52D515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90B4-C9EE-4E28-9E53-CB0721F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6780-4344-49D7-B5BA-F458B4B3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D16C-C022-4D72-BE47-08CF8B5C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BB3EB-4D76-4AF5-A056-8675DD20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A8D1-0E4D-481B-82E1-1DAAF019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05ED-33BF-4A40-B318-D744A2A23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DF72-A416-4641-8862-7ECF1C636A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98E7-0316-4C63-876C-3D20DC69B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3BA9-9FD9-4F43-8A1B-7C0B18D7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F891-6CDA-4625-9E5E-971214FF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skyscanner/api/skyscanner-flight-search" TargetMode="External"/><Relationship Id="rId2" Type="http://schemas.openxmlformats.org/officeDocument/2006/relationships/hyperlink" Target="https://developer.mozilla.org/en-US/docs/Learn/JavaScript/Asynchronous/Promi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1.weather.gov/xml/current_obs/weather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dbeard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8BD0C9-C4E9-4BEB-978C-80FB57883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978" y="4230580"/>
            <a:ext cx="9144000" cy="50123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107"/>
                </a:solidFill>
                <a:latin typeface="+mj-lt"/>
              </a:rPr>
              <a:t>A progressive web app to view flight information and weather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09E7134-637D-44C9-BF9F-BE8D256F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52" y="249703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4726-033B-4104-B877-DE0A4DED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84" y="0"/>
            <a:ext cx="6279107" cy="18082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Challenge: Creating a progressive web app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6A05EE3-A4B3-4706-A0D0-0F257895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70" y="1907197"/>
            <a:ext cx="7125828" cy="451804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E00222-6CD8-43D5-8277-96F17E5D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2" y="178420"/>
            <a:ext cx="86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4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2EC0-6063-4B4F-8E82-1CA1DA74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1244-87EB-411D-BE7B-D3E357B3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F8FC"/>
                </a:solidFill>
              </a:rPr>
              <a:t>Promises and Callbacks: </a:t>
            </a:r>
          </a:p>
          <a:p>
            <a:pPr lvl="1"/>
            <a:r>
              <a:rPr lang="en-US" dirty="0">
                <a:solidFill>
                  <a:srgbClr val="FFC10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https://developer.mozilla.org/en-US/docs/Learn/JavaScript/Asynchronous/Promises</a:t>
            </a:r>
            <a:endParaRPr lang="en-US" dirty="0">
              <a:solidFill>
                <a:srgbClr val="FFC107"/>
              </a:solidFill>
            </a:endParaRPr>
          </a:p>
          <a:p>
            <a:r>
              <a:rPr lang="en-US" dirty="0">
                <a:solidFill>
                  <a:srgbClr val="F6F8FC"/>
                </a:solidFill>
              </a:rPr>
              <a:t>Use Two APIs: </a:t>
            </a:r>
          </a:p>
          <a:p>
            <a:pPr lvl="1"/>
            <a:r>
              <a:rPr lang="en-US" dirty="0">
                <a:solidFill>
                  <a:srgbClr val="FFC10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https://rapidapi.com/skyscanner/api/skyscanner-flight-search</a:t>
            </a:r>
            <a:endParaRPr lang="en-US" dirty="0">
              <a:solidFill>
                <a:srgbClr val="FFC107"/>
              </a:solidFill>
            </a:endParaRPr>
          </a:p>
          <a:p>
            <a:pPr lvl="1"/>
            <a:r>
              <a:rPr lang="en-US" dirty="0">
                <a:solidFill>
                  <a:srgbClr val="FFC10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https://w1.weather.gov/xml/current_obs/weather.php</a:t>
            </a:r>
            <a:endParaRPr lang="en-US" dirty="0">
              <a:solidFill>
                <a:srgbClr val="FFC107"/>
              </a:solidFill>
            </a:endParaRPr>
          </a:p>
          <a:p>
            <a:r>
              <a:rPr lang="en-US" dirty="0">
                <a:solidFill>
                  <a:srgbClr val="F6F8FC"/>
                </a:solidFill>
              </a:rPr>
              <a:t>Use Service Workers to execute code and cache data</a:t>
            </a:r>
          </a:p>
          <a:p>
            <a:r>
              <a:rPr lang="en-US" dirty="0">
                <a:solidFill>
                  <a:srgbClr val="F6F8FC"/>
                </a:solidFill>
              </a:rPr>
              <a:t>Responsive, simple, engaging UI</a:t>
            </a:r>
          </a:p>
          <a:p>
            <a:r>
              <a:rPr lang="en-US" dirty="0">
                <a:solidFill>
                  <a:srgbClr val="F6F8FC"/>
                </a:solidFill>
              </a:rPr>
              <a:t>Collaboration through GitHub</a:t>
            </a:r>
          </a:p>
          <a:p>
            <a:pPr lvl="1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4B3EC-0B61-4FFC-9B6B-6F99CD2AC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2" y="178420"/>
            <a:ext cx="86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2EC0-6063-4B4F-8E82-1CA1DA74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Mockup:</a:t>
            </a:r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2A46202-597A-49A5-BE7C-CAF4D6849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09" y="1825625"/>
            <a:ext cx="6992582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4B3EC-0B61-4FFC-9B6B-6F99CD2AC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2" y="178420"/>
            <a:ext cx="86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2EC0-6063-4B4F-8E82-1CA1DA74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08863" cy="13954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Workers</a:t>
            </a:r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F1B326-FBBE-4A98-9742-F6089EDA5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28" y="652282"/>
            <a:ext cx="4305868" cy="5928271"/>
          </a:xfr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4B3EC-0B61-4FFC-9B6B-6F99CD2AC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2" y="178420"/>
            <a:ext cx="866775" cy="86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79DD87-CFC9-4122-B0F8-7250E9CC4012}"/>
              </a:ext>
            </a:extLst>
          </p:cNvPr>
          <p:cNvSpPr txBox="1"/>
          <p:nvPr/>
        </p:nvSpPr>
        <p:spPr>
          <a:xfrm>
            <a:off x="1019600" y="1392072"/>
            <a:ext cx="344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107"/>
                </a:solidFill>
              </a:rPr>
              <a:t>https://developer.mozilla.org/en-US/docs/Web/API/Service_Worker_API/Using_Service_Workers#registering_your_worker</a:t>
            </a:r>
          </a:p>
        </p:txBody>
      </p:sp>
    </p:spTree>
    <p:extLst>
      <p:ext uri="{BB962C8B-B14F-4D97-AF65-F5344CB8AC3E}">
        <p14:creationId xmlns:p14="http://schemas.microsoft.com/office/powerpoint/2010/main" val="159369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2EC0-6063-4B4F-8E82-1CA1DA74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74994" cy="17366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Workers</a:t>
            </a: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4B3EC-0B61-4FFC-9B6B-6F99CD2A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2" y="178420"/>
            <a:ext cx="866775" cy="86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ED665-4CFA-4422-B658-112B62EA5A70}"/>
              </a:ext>
            </a:extLst>
          </p:cNvPr>
          <p:cNvSpPr txBox="1"/>
          <p:nvPr/>
        </p:nvSpPr>
        <p:spPr>
          <a:xfrm>
            <a:off x="838200" y="1501590"/>
            <a:ext cx="344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107"/>
                </a:solidFill>
              </a:rPr>
              <a:t>https://developer.mozilla.org/en-US/docs/Web/API/Service_Worker_API/Using_Service_Workers#registering_your_worker</a:t>
            </a: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DA0E191-D4B8-44CF-8521-3129B839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35" y="3574200"/>
            <a:ext cx="5477639" cy="2600688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9EF3FB5-54C9-495F-AC07-9BF9BE717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14" y="1702430"/>
            <a:ext cx="574437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2EC0-6063-4B4F-8E82-1CA1DA74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74994" cy="17366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Workers</a:t>
            </a: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4B3EC-0B61-4FFC-9B6B-6F99CD2A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2" y="178420"/>
            <a:ext cx="866775" cy="86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ED665-4CFA-4422-B658-112B62EA5A70}"/>
              </a:ext>
            </a:extLst>
          </p:cNvPr>
          <p:cNvSpPr txBox="1"/>
          <p:nvPr/>
        </p:nvSpPr>
        <p:spPr>
          <a:xfrm>
            <a:off x="838200" y="1501590"/>
            <a:ext cx="344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107"/>
                </a:solidFill>
              </a:rPr>
              <a:t>https://developer.mozilla.org/en-US/docs/Web/API/Service_Worker_API/Using_Service_Workers#registering_your_worker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D76D11-7D26-4F08-97BE-59036F6F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4" y="1501590"/>
            <a:ext cx="619211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2EC0-6063-4B4F-8E82-1CA1DA74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MVP Summary, Accomplishments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1244-87EB-411D-BE7B-D3E357B3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6F8FC"/>
                </a:solidFill>
              </a:rPr>
              <a:t>Promises and Callbacks: 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Completed for </a:t>
            </a:r>
            <a:r>
              <a:rPr lang="en-US" dirty="0" err="1">
                <a:solidFill>
                  <a:srgbClr val="92D050"/>
                </a:solidFill>
              </a:rPr>
              <a:t>SkyScanner</a:t>
            </a:r>
            <a:r>
              <a:rPr lang="en-US" dirty="0">
                <a:solidFill>
                  <a:srgbClr val="92D050"/>
                </a:solidFill>
              </a:rPr>
              <a:t> API</a:t>
            </a:r>
            <a:r>
              <a:rPr lang="en-US" dirty="0">
                <a:solidFill>
                  <a:srgbClr val="FFC107"/>
                </a:solidFill>
              </a:rPr>
              <a:t>, not implemented for weather</a:t>
            </a:r>
          </a:p>
          <a:p>
            <a:r>
              <a:rPr lang="en-US" dirty="0">
                <a:solidFill>
                  <a:srgbClr val="F6F8FC"/>
                </a:solidFill>
              </a:rPr>
              <a:t>Use Two APIs: 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Completed</a:t>
            </a:r>
          </a:p>
          <a:p>
            <a:r>
              <a:rPr lang="en-US" dirty="0">
                <a:solidFill>
                  <a:srgbClr val="F6F8FC"/>
                </a:solidFill>
              </a:rPr>
              <a:t>Use Service Workers to execute code and cache data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Completed, Service Worker caches data and will load responses from cache when offline</a:t>
            </a:r>
          </a:p>
          <a:p>
            <a:r>
              <a:rPr lang="en-US" dirty="0">
                <a:solidFill>
                  <a:srgbClr val="F6F8FC"/>
                </a:solidFill>
              </a:rPr>
              <a:t>Responsive, simple, engaging UI</a:t>
            </a:r>
          </a:p>
          <a:p>
            <a:pPr lvl="1"/>
            <a:r>
              <a:rPr lang="en-US" dirty="0">
                <a:solidFill>
                  <a:srgbClr val="FFC107"/>
                </a:solidFill>
              </a:rPr>
              <a:t>Mostly Complete, fine tuning needed  from Andrew for adaptive screen sizes</a:t>
            </a:r>
          </a:p>
          <a:p>
            <a:pPr lvl="1"/>
            <a:r>
              <a:rPr lang="en-US" dirty="0">
                <a:solidFill>
                  <a:srgbClr val="FFC107"/>
                </a:solidFill>
              </a:rPr>
              <a:t>Loading status, placeholders, most icons replaced, some missing</a:t>
            </a:r>
          </a:p>
          <a:p>
            <a:r>
              <a:rPr lang="en-US" dirty="0">
                <a:solidFill>
                  <a:srgbClr val="F6F8FC"/>
                </a:solidFill>
              </a:rPr>
              <a:t>Collaboration through GitHub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Complete – We all understand contributions, and project collaboration through GitHub!</a:t>
            </a:r>
          </a:p>
          <a:p>
            <a:pPr lvl="1"/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4B3EC-0B61-4FFC-9B6B-6F99CD2A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2" y="178420"/>
            <a:ext cx="86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2EC0-6063-4B4F-8E82-1CA1DA74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028" y="1972726"/>
            <a:ext cx="4231943" cy="986003"/>
          </a:xfrm>
          <a:solidFill>
            <a:srgbClr val="D4E5E8"/>
          </a:solidFill>
        </p:spPr>
        <p:txBody>
          <a:bodyPr/>
          <a:lstStyle/>
          <a:p>
            <a:r>
              <a:rPr lang="en-US" dirty="0">
                <a:solidFill>
                  <a:srgbClr val="006575"/>
                </a:solidFill>
              </a:rPr>
              <a:t>Check it out live!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1244-87EB-411D-BE7B-D3E357B3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868" y="4374255"/>
            <a:ext cx="3638266" cy="7265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657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Https://redbeard.info</a:t>
            </a:r>
            <a:endParaRPr lang="en-US" dirty="0">
              <a:solidFill>
                <a:srgbClr val="006575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6F8FC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C4B3EC-0B61-4FFC-9B6B-6F99CD2AC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15" y="3180928"/>
            <a:ext cx="866775" cy="866775"/>
          </a:xfrm>
          <a:prstGeom prst="rect">
            <a:avLst/>
          </a:prstGeom>
        </p:spPr>
      </p:pic>
      <p:pic>
        <p:nvPicPr>
          <p:cNvPr id="8" name="Picture 7" descr="A group of stars in the sky&#10;&#10;Description automatically generated with low confidence">
            <a:extLst>
              <a:ext uri="{FF2B5EF4-FFF2-40B4-BE49-F238E27FC236}">
                <a16:creationId xmlns:a16="http://schemas.microsoft.com/office/drawing/2014/main" id="{19AE539C-7381-4D13-A5E6-2ECD0ED8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89819" y="2787132"/>
            <a:ext cx="1654365" cy="16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5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Initial Challenge: Creating a progressive web app</vt:lpstr>
      <vt:lpstr>Our Goals</vt:lpstr>
      <vt:lpstr>Our Mockup:</vt:lpstr>
      <vt:lpstr>Service Workers</vt:lpstr>
      <vt:lpstr>Service Workers</vt:lpstr>
      <vt:lpstr>Service Workers</vt:lpstr>
      <vt:lpstr>MVP Summary, Accomplishments</vt:lpstr>
      <vt:lpstr>Check it out live!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7</cp:revision>
  <dcterms:created xsi:type="dcterms:W3CDTF">2021-01-14T17:22:09Z</dcterms:created>
  <dcterms:modified xsi:type="dcterms:W3CDTF">2021-01-14T18:06:42Z</dcterms:modified>
</cp:coreProperties>
</file>