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86BC58EA-79A5-4058-B184-844A44BE1FE6}">
      <dgm:prSet phldrT="[Text]"/>
      <dgm:spPr/>
      <dgm:t>
        <a:bodyPr/>
        <a:lstStyle/>
        <a:p>
          <a:r>
            <a:rPr lang="en-US" b="1" dirty="0"/>
            <a:t>Strainer</a:t>
          </a:r>
        </a:p>
      </dgm:t>
    </dgm:pt>
    <dgm:pt modelId="{F7ABC74E-C73C-413B-9688-54A88AD28ACA}" type="parTrans" cxnId="{541E9168-6C25-4287-A915-AA8A3C51D0FF}">
      <dgm:prSet/>
      <dgm:spPr/>
      <dgm:t>
        <a:bodyPr/>
        <a:lstStyle/>
        <a:p>
          <a:endParaRPr lang="en-US"/>
        </a:p>
      </dgm:t>
    </dgm:pt>
    <dgm:pt modelId="{4D6B8210-E46F-4E00-9E13-9E87CAFC86FE}" type="sibTrans" cxnId="{541E9168-6C25-4287-A915-AA8A3C51D0FF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372E3FD4-20ED-4245-A5B7-8D451A740EF6}" type="pres">
      <dgm:prSet presAssocID="{F7ABC74E-C73C-413B-9688-54A88AD28ACA}" presName="Name37" presStyleLbl="parChTrans1D2" presStyleIdx="2" presStyleCnt="5"/>
      <dgm:spPr/>
    </dgm:pt>
    <dgm:pt modelId="{4D74D111-E382-469B-B8E6-0F0BDCBBFBFC}" type="pres">
      <dgm:prSet presAssocID="{86BC58EA-79A5-4058-B184-844A44BE1FE6}" presName="hierRoot2" presStyleCnt="0">
        <dgm:presLayoutVars>
          <dgm:hierBranch val="init"/>
        </dgm:presLayoutVars>
      </dgm:prSet>
      <dgm:spPr/>
    </dgm:pt>
    <dgm:pt modelId="{3E330E29-8D33-4075-B8FE-F5C70AC4A637}" type="pres">
      <dgm:prSet presAssocID="{86BC58EA-79A5-4058-B184-844A44BE1FE6}" presName="rootComposite" presStyleCnt="0"/>
      <dgm:spPr/>
    </dgm:pt>
    <dgm:pt modelId="{034FA45F-AE35-4F9E-B7AE-D58AC0DDD34B}" type="pres">
      <dgm:prSet presAssocID="{86BC58EA-79A5-4058-B184-844A44BE1FE6}" presName="rootText" presStyleLbl="node2" presStyleIdx="2" presStyleCnt="5">
        <dgm:presLayoutVars>
          <dgm:chPref val="3"/>
        </dgm:presLayoutVars>
      </dgm:prSet>
      <dgm:spPr/>
    </dgm:pt>
    <dgm:pt modelId="{B49B46E6-FDFA-4152-83FC-1D0AC493C455}" type="pres">
      <dgm:prSet presAssocID="{86BC58EA-79A5-4058-B184-844A44BE1FE6}" presName="rootConnector" presStyleLbl="node2" presStyleIdx="2" presStyleCnt="5"/>
      <dgm:spPr/>
    </dgm:pt>
    <dgm:pt modelId="{44ADBA6B-2AA9-4645-A6EC-C74A253FAF67}" type="pres">
      <dgm:prSet presAssocID="{86BC58EA-79A5-4058-B184-844A44BE1FE6}" presName="hierChild4" presStyleCnt="0"/>
      <dgm:spPr/>
    </dgm:pt>
    <dgm:pt modelId="{E323F981-40CC-4366-A300-F1899878B388}" type="pres">
      <dgm:prSet presAssocID="{8658F3A3-2873-4CAA-8333-F8DA60DE7A11}" presName="Name37" presStyleLbl="parChTrans1D3" presStyleIdx="0" presStyleCnt="1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3" presStyleIdx="0" presStyleCnt="1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3" presStyleIdx="0" presStyleCnt="1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4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4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4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4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4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4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ABC976D1-305A-406D-AA8F-827BBA561509}" type="pres">
      <dgm:prSet presAssocID="{86BC58EA-79A5-4058-B184-844A44BE1FE6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541E9168-6C25-4287-A915-AA8A3C51D0FF}" srcId="{86C64116-287E-4E94-9F73-0B51D21BECDC}" destId="{86BC58EA-79A5-4058-B184-844A44BE1FE6}" srcOrd="0" destOrd="0" parTransId="{F7ABC74E-C73C-413B-9688-54A88AD28ACA}" sibTransId="{4D6B8210-E46F-4E00-9E13-9E87CAFC86FE}"/>
    <dgm:cxn modelId="{177B536D-4D1B-405A-A901-B0F7422E201B}" type="presOf" srcId="{68F0EFBE-28D1-40A4-B9FE-BDF1C71D522A}" destId="{9E0BECA6-6FDD-492A-B2E9-D33DD043F84D}" srcOrd="0" destOrd="0" presId="urn:microsoft.com/office/officeart/2005/8/layout/orgChart1"/>
    <dgm:cxn modelId="{08FF4B72-2566-4D96-8728-5BFFE86E9B07}" type="presOf" srcId="{D2F0C754-95E7-4AB2-AE74-67DA48782C33}" destId="{62AF5118-178A-4A2E-AB5F-87CEC64655D8}" srcOrd="0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D814E853-056A-4475-AF13-A9A3CF77D430}" type="presOf" srcId="{79542134-E7F1-495E-A5D7-14AAA5EAECA6}" destId="{55150A5B-0AF3-4CC9-8896-3ED0875A19B2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2EAC5E76-9D6A-478C-94BC-DD146FF4312F}" type="presOf" srcId="{86BC58EA-79A5-4058-B184-844A44BE1FE6}" destId="{034FA45F-AE35-4F9E-B7AE-D58AC0DDD34B}" srcOrd="0" destOrd="0" presId="urn:microsoft.com/office/officeart/2005/8/layout/orgChart1"/>
    <dgm:cxn modelId="{B2124B79-4728-4144-B669-AC835E03CA53}" type="presOf" srcId="{D2F0C754-95E7-4AB2-AE74-67DA48782C33}" destId="{2D2AC7A6-D8C5-4FCA-93CD-79FBEE89A75F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DD0C8393-4EE6-462E-B628-CD1814D96280}" type="presOf" srcId="{86BC58EA-79A5-4058-B184-844A44BE1FE6}" destId="{B49B46E6-FDFA-4152-83FC-1D0AC493C455}" srcOrd="1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8C62EDAD-4C43-4D99-A641-F9A4ED3AB660}" type="presOf" srcId="{8AF6693A-3749-4D6B-A8C7-B0912D99E1B9}" destId="{86BD5765-A2F6-48A1-B7F5-45B15109904D}" srcOrd="0" destOrd="0" presId="urn:microsoft.com/office/officeart/2005/8/layout/orgChart1"/>
    <dgm:cxn modelId="{DF52DBB1-EA99-4468-9ED4-9FFBD62B1025}" type="presOf" srcId="{97FBB66B-24D6-457E-98C2-6AE3CED2D718}" destId="{D096FC42-6D01-4166-97D4-5BDFFC3A29A5}" srcOrd="0" destOrd="0" presId="urn:microsoft.com/office/officeart/2005/8/layout/orgChart1"/>
    <dgm:cxn modelId="{92F9A3B2-6959-4D08-BA69-828EA54321D0}" type="presOf" srcId="{8AF6693A-3749-4D6B-A8C7-B0912D99E1B9}" destId="{F1DA370A-EE12-4218-A4EF-7AC9934D9605}" srcOrd="1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CB9485BF-D6EE-4F16-A4CD-7AD6E06AB11A}" type="presOf" srcId="{F28E7894-4C49-4D6B-AAD4-261BFD601D2B}" destId="{42AAC22F-D576-43F5-9D95-8FC2D2EB16B1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BC58EA-79A5-4058-B184-844A44BE1FE6}" destId="{8AF6693A-3749-4D6B-A8C7-B0912D99E1B9}" srcOrd="0" destOrd="0" parTransId="{8658F3A3-2873-4CAA-8333-F8DA60DE7A11}" sibTransId="{14952E70-04A0-44A0-A3EF-4466B736998C}"/>
    <dgm:cxn modelId="{7AC986DB-86C4-499A-8CD3-09CAD70B607F}" type="presOf" srcId="{68F0EFBE-28D1-40A4-B9FE-BDF1C71D522A}" destId="{FAFE7A5A-8B2A-40A9-8B95-1C87CBF7C09F}" srcOrd="1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D8294FEC-2632-4725-B8D9-D96D59568191}" type="presOf" srcId="{8658F3A3-2873-4CAA-8333-F8DA60DE7A11}" destId="{E323F981-40CC-4366-A300-F1899878B388}" srcOrd="0" destOrd="0" presId="urn:microsoft.com/office/officeart/2005/8/layout/orgChart1"/>
    <dgm:cxn modelId="{4BE38CF1-2F6C-4A63-A9F3-8028531EF953}" type="presOf" srcId="{3DD26A04-BA0A-4D85-AB0D-30567548B39A}" destId="{842A9112-1AC6-4B32-9ACD-982378971DCA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DB41E3F4-C9DC-43FE-B5E5-CCB5D19BBB7F}" type="presOf" srcId="{3DD26A04-BA0A-4D85-AB0D-30567548B39A}" destId="{3816A5CC-BEB8-48EC-81BF-8E885B64C6DD}" srcOrd="0" destOrd="0" presId="urn:microsoft.com/office/officeart/2005/8/layout/orgChart1"/>
    <dgm:cxn modelId="{C0CF24F9-AF43-4860-BC8B-F8FA9208B44D}" type="presOf" srcId="{F7ABC74E-C73C-413B-9688-54A88AD28ACA}" destId="{372E3FD4-20ED-4245-A5B7-8D451A740EF6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22E53E01-E620-49E8-A9A3-E6059C84C8AF}" type="presParOf" srcId="{FFEE239A-88F9-492C-BB63-5A5DFDC2F40B}" destId="{372E3FD4-20ED-4245-A5B7-8D451A740EF6}" srcOrd="0" destOrd="0" presId="urn:microsoft.com/office/officeart/2005/8/layout/orgChart1"/>
    <dgm:cxn modelId="{A966F229-73FB-4786-9144-A5EE7F38A535}" type="presParOf" srcId="{FFEE239A-88F9-492C-BB63-5A5DFDC2F40B}" destId="{4D74D111-E382-469B-B8E6-0F0BDCBBFBFC}" srcOrd="1" destOrd="0" presId="urn:microsoft.com/office/officeart/2005/8/layout/orgChart1"/>
    <dgm:cxn modelId="{8498F855-962F-4325-BF2E-36C294039B57}" type="presParOf" srcId="{4D74D111-E382-469B-B8E6-0F0BDCBBFBFC}" destId="{3E330E29-8D33-4075-B8FE-F5C70AC4A637}" srcOrd="0" destOrd="0" presId="urn:microsoft.com/office/officeart/2005/8/layout/orgChart1"/>
    <dgm:cxn modelId="{3A0B048F-66D3-4D02-83C4-636402B39E39}" type="presParOf" srcId="{3E330E29-8D33-4075-B8FE-F5C70AC4A637}" destId="{034FA45F-AE35-4F9E-B7AE-D58AC0DDD34B}" srcOrd="0" destOrd="0" presId="urn:microsoft.com/office/officeart/2005/8/layout/orgChart1"/>
    <dgm:cxn modelId="{DD312853-AA73-433C-B380-7BD3EB4785E8}" type="presParOf" srcId="{3E330E29-8D33-4075-B8FE-F5C70AC4A637}" destId="{B49B46E6-FDFA-4152-83FC-1D0AC493C455}" srcOrd="1" destOrd="0" presId="urn:microsoft.com/office/officeart/2005/8/layout/orgChart1"/>
    <dgm:cxn modelId="{AE9004DE-05F0-4E35-854A-B186CD8D5868}" type="presParOf" srcId="{4D74D111-E382-469B-B8E6-0F0BDCBBFBFC}" destId="{44ADBA6B-2AA9-4645-A6EC-C74A253FAF67}" srcOrd="1" destOrd="0" presId="urn:microsoft.com/office/officeart/2005/8/layout/orgChart1"/>
    <dgm:cxn modelId="{8A23A483-78DC-490A-8259-D19D15572A28}" type="presParOf" srcId="{44ADBA6B-2AA9-4645-A6EC-C74A253FAF67}" destId="{E323F981-40CC-4366-A300-F1899878B388}" srcOrd="0" destOrd="0" presId="urn:microsoft.com/office/officeart/2005/8/layout/orgChart1"/>
    <dgm:cxn modelId="{37B32E42-D5E2-455D-B1ED-727E18E340AD}" type="presParOf" srcId="{44ADBA6B-2AA9-4645-A6EC-C74A253FAF67}" destId="{7D422051-BFBF-4058-9A16-8A56786434F7}" srcOrd="1" destOrd="0" presId="urn:microsoft.com/office/officeart/2005/8/layout/orgChart1"/>
    <dgm:cxn modelId="{99B0406B-B56D-47F8-A2FB-755EF1B6EDC6}" type="presParOf" srcId="{7D422051-BFBF-4058-9A16-8A56786434F7}" destId="{D636FADB-A632-43A4-83EC-1D3CBE566D5D}" srcOrd="0" destOrd="0" presId="urn:microsoft.com/office/officeart/2005/8/layout/orgChart1"/>
    <dgm:cxn modelId="{0D61FE3D-8EC6-4662-8E39-E7E6AF7A26C9}" type="presParOf" srcId="{D636FADB-A632-43A4-83EC-1D3CBE566D5D}" destId="{86BD5765-A2F6-48A1-B7F5-45B15109904D}" srcOrd="0" destOrd="0" presId="urn:microsoft.com/office/officeart/2005/8/layout/orgChart1"/>
    <dgm:cxn modelId="{92D5DFEE-B5CC-451D-AFCE-1B3D078381E9}" type="presParOf" srcId="{D636FADB-A632-43A4-83EC-1D3CBE566D5D}" destId="{F1DA370A-EE12-4218-A4EF-7AC9934D9605}" srcOrd="1" destOrd="0" presId="urn:microsoft.com/office/officeart/2005/8/layout/orgChart1"/>
    <dgm:cxn modelId="{5FA9BDBB-15C0-4BD3-8B67-A99E195F3AFB}" type="presParOf" srcId="{7D422051-BFBF-4058-9A16-8A56786434F7}" destId="{06737C39-0C39-4750-8FB0-8D4490604DAC}" srcOrd="1" destOrd="0" presId="urn:microsoft.com/office/officeart/2005/8/layout/orgChart1"/>
    <dgm:cxn modelId="{159E8A7B-DE54-411C-AAB6-30DB051443EE}" type="presParOf" srcId="{06737C39-0C39-4750-8FB0-8D4490604DAC}" destId="{D096FC42-6D01-4166-97D4-5BDFFC3A29A5}" srcOrd="0" destOrd="0" presId="urn:microsoft.com/office/officeart/2005/8/layout/orgChart1"/>
    <dgm:cxn modelId="{FBA17389-6953-4156-A96A-047E5627BC8B}" type="presParOf" srcId="{06737C39-0C39-4750-8FB0-8D4490604DAC}" destId="{1C89D89A-9090-468E-A85D-A55099160B33}" srcOrd="1" destOrd="0" presId="urn:microsoft.com/office/officeart/2005/8/layout/orgChart1"/>
    <dgm:cxn modelId="{4DECB64F-8C32-42EA-8936-2E2686B1EB49}" type="presParOf" srcId="{1C89D89A-9090-468E-A85D-A55099160B33}" destId="{EA6F1F4B-45B6-414A-BEC0-C11A4712E627}" srcOrd="0" destOrd="0" presId="urn:microsoft.com/office/officeart/2005/8/layout/orgChart1"/>
    <dgm:cxn modelId="{0788CE65-F20C-4FC2-A2D5-981CA6236CA2}" type="presParOf" srcId="{EA6F1F4B-45B6-414A-BEC0-C11A4712E627}" destId="{62AF5118-178A-4A2E-AB5F-87CEC64655D8}" srcOrd="0" destOrd="0" presId="urn:microsoft.com/office/officeart/2005/8/layout/orgChart1"/>
    <dgm:cxn modelId="{F2F3AD40-EF88-46FA-A9E7-4C1185DBB759}" type="presParOf" srcId="{EA6F1F4B-45B6-414A-BEC0-C11A4712E627}" destId="{2D2AC7A6-D8C5-4FCA-93CD-79FBEE89A75F}" srcOrd="1" destOrd="0" presId="urn:microsoft.com/office/officeart/2005/8/layout/orgChart1"/>
    <dgm:cxn modelId="{A8CAA78D-5A9C-4794-8A32-7148A9BFBAE9}" type="presParOf" srcId="{1C89D89A-9090-468E-A85D-A55099160B33}" destId="{25D366B1-48EB-4E86-9D5A-3086D90C95BF}" srcOrd="1" destOrd="0" presId="urn:microsoft.com/office/officeart/2005/8/layout/orgChart1"/>
    <dgm:cxn modelId="{51422D42-F461-4C19-BE1D-7C111B7643CB}" type="presParOf" srcId="{1C89D89A-9090-468E-A85D-A55099160B33}" destId="{88A3F8A6-E704-486A-9701-15EF634E2AAA}" srcOrd="2" destOrd="0" presId="urn:microsoft.com/office/officeart/2005/8/layout/orgChart1"/>
    <dgm:cxn modelId="{AC4D28CE-1105-4C7B-B6DB-2C2B691B4425}" type="presParOf" srcId="{06737C39-0C39-4750-8FB0-8D4490604DAC}" destId="{42AAC22F-D576-43F5-9D95-8FC2D2EB16B1}" srcOrd="2" destOrd="0" presId="urn:microsoft.com/office/officeart/2005/8/layout/orgChart1"/>
    <dgm:cxn modelId="{B91DAC9C-8D89-43E4-A04A-425279504934}" type="presParOf" srcId="{06737C39-0C39-4750-8FB0-8D4490604DAC}" destId="{2CA31727-7428-4C97-BFCD-E954AF3E1ABE}" srcOrd="3" destOrd="0" presId="urn:microsoft.com/office/officeart/2005/8/layout/orgChart1"/>
    <dgm:cxn modelId="{34543B64-A725-46E4-9AE3-5D0E3358C1EF}" type="presParOf" srcId="{2CA31727-7428-4C97-BFCD-E954AF3E1ABE}" destId="{B2B6C7A6-48AE-436E-BFAC-7F8E22224764}" srcOrd="0" destOrd="0" presId="urn:microsoft.com/office/officeart/2005/8/layout/orgChart1"/>
    <dgm:cxn modelId="{5DDD76B2-59F0-439A-B9A5-D1D7326A2A50}" type="presParOf" srcId="{B2B6C7A6-48AE-436E-BFAC-7F8E22224764}" destId="{9E0BECA6-6FDD-492A-B2E9-D33DD043F84D}" srcOrd="0" destOrd="0" presId="urn:microsoft.com/office/officeart/2005/8/layout/orgChart1"/>
    <dgm:cxn modelId="{50317B3A-09B8-4C22-96B2-974EA5768ED8}" type="presParOf" srcId="{B2B6C7A6-48AE-436E-BFAC-7F8E22224764}" destId="{FAFE7A5A-8B2A-40A9-8B95-1C87CBF7C09F}" srcOrd="1" destOrd="0" presId="urn:microsoft.com/office/officeart/2005/8/layout/orgChart1"/>
    <dgm:cxn modelId="{E4169D2F-BC1F-4466-9BE5-91BC11F83C31}" type="presParOf" srcId="{2CA31727-7428-4C97-BFCD-E954AF3E1ABE}" destId="{5C3BC1AE-6970-4CF8-83B8-A2545A96C77B}" srcOrd="1" destOrd="0" presId="urn:microsoft.com/office/officeart/2005/8/layout/orgChart1"/>
    <dgm:cxn modelId="{FA5C74FD-7A03-4ED1-A720-21514B839637}" type="presParOf" srcId="{2CA31727-7428-4C97-BFCD-E954AF3E1ABE}" destId="{FB59F509-53AA-413E-A322-FD57B0304E6C}" srcOrd="2" destOrd="0" presId="urn:microsoft.com/office/officeart/2005/8/layout/orgChart1"/>
    <dgm:cxn modelId="{0CB5631E-8704-409D-BD8F-7B209248287A}" type="presParOf" srcId="{7D422051-BFBF-4058-9A16-8A56786434F7}" destId="{67D76246-9DF8-4798-B500-1F1DBC1FEEE4}" srcOrd="2" destOrd="0" presId="urn:microsoft.com/office/officeart/2005/8/layout/orgChart1"/>
    <dgm:cxn modelId="{4EC25033-D6C6-4643-B5CE-9E87E8075560}" type="presParOf" srcId="{4D74D111-E382-469B-B8E6-0F0BDCBBFBFC}" destId="{ABC976D1-305A-406D-AA8F-827BBA561509}" srcOrd="2" destOrd="0" presId="urn:microsoft.com/office/officeart/2005/8/layout/orgChart1"/>
    <dgm:cxn modelId="{14E4E7CE-CCA6-408B-BB3F-4E01AD4FA018}" type="presParOf" srcId="{FFEE239A-88F9-492C-BB63-5A5DFDC2F40B}" destId="{55150A5B-0AF3-4CC9-8896-3ED0875A19B2}" srcOrd="2" destOrd="0" presId="urn:microsoft.com/office/officeart/2005/8/layout/orgChart1"/>
    <dgm:cxn modelId="{15D03EBD-3B52-4AC1-91E6-26784F2756BF}" type="presParOf" srcId="{FFEE239A-88F9-492C-BB63-5A5DFDC2F40B}" destId="{351D058D-74BA-454F-AE5C-9F6B1BA791A1}" srcOrd="3" destOrd="0" presId="urn:microsoft.com/office/officeart/2005/8/layout/orgChart1"/>
    <dgm:cxn modelId="{6E57A8F5-2E28-4CBF-925A-EEE28F86DD85}" type="presParOf" srcId="{351D058D-74BA-454F-AE5C-9F6B1BA791A1}" destId="{E31B64DF-7BF2-4B15-A53F-E1AA143839FB}" srcOrd="0" destOrd="0" presId="urn:microsoft.com/office/officeart/2005/8/layout/orgChart1"/>
    <dgm:cxn modelId="{03C2C4DB-2061-4B1A-816F-7576284C7231}" type="presParOf" srcId="{E31B64DF-7BF2-4B15-A53F-E1AA143839FB}" destId="{3816A5CC-BEB8-48EC-81BF-8E885B64C6DD}" srcOrd="0" destOrd="0" presId="urn:microsoft.com/office/officeart/2005/8/layout/orgChart1"/>
    <dgm:cxn modelId="{A9F643C1-951D-4E3A-9394-5800313C2A7C}" type="presParOf" srcId="{E31B64DF-7BF2-4B15-A53F-E1AA143839FB}" destId="{842A9112-1AC6-4B32-9ACD-982378971DCA}" srcOrd="1" destOrd="0" presId="urn:microsoft.com/office/officeart/2005/8/layout/orgChart1"/>
    <dgm:cxn modelId="{4D034D36-0886-4F0E-9FD4-2E375281195A}" type="presParOf" srcId="{351D058D-74BA-454F-AE5C-9F6B1BA791A1}" destId="{B8C6151D-5EE3-4D77-93A1-27307E3E50BE}" srcOrd="1" destOrd="0" presId="urn:microsoft.com/office/officeart/2005/8/layout/orgChart1"/>
    <dgm:cxn modelId="{69F97279-C652-48FB-B82F-1AFEA29A04AD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6992634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807588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2"/>
              </a:lnTo>
              <a:lnTo>
                <a:pt x="743588" y="129052"/>
              </a:lnTo>
              <a:lnTo>
                <a:pt x="743588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72371" y="2361367"/>
          <a:ext cx="184360" cy="143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14"/>
              </a:lnTo>
              <a:lnTo>
                <a:pt x="184360" y="14380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72371" y="2361367"/>
          <a:ext cx="184360" cy="56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3"/>
              </a:lnTo>
              <a:lnTo>
                <a:pt x="184360" y="565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18280" y="1488725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E3FD4-20ED-4245-A5B7-8D451A740EF6}">
      <dsp:nvSpPr>
        <dsp:cNvPr id="0" name=""/>
        <dsp:cNvSpPr/>
      </dsp:nvSpPr>
      <dsp:spPr>
        <a:xfrm>
          <a:off x="4064000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743588" y="0"/>
              </a:moveTo>
              <a:lnTo>
                <a:pt x="743588" y="129052"/>
              </a:lnTo>
              <a:lnTo>
                <a:pt x="0" y="129052"/>
              </a:lnTo>
              <a:lnTo>
                <a:pt x="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531102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1043925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47510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Bowl</a:t>
          </a:r>
          <a:endParaRPr lang="en-US" sz="1900" kern="1200"/>
        </a:p>
      </dsp:txBody>
      <dsp:txXfrm>
        <a:off x="475108" y="1548"/>
        <a:ext cx="1229072" cy="614536"/>
      </dsp:txXfrm>
    </dsp:sp>
    <dsp:sp modelId="{472C4FA7-2A62-4D2B-9BA0-5177280A9E4D}">
      <dsp:nvSpPr>
        <dsp:cNvPr id="0" name=""/>
        <dsp:cNvSpPr/>
      </dsp:nvSpPr>
      <dsp:spPr>
        <a:xfrm>
          <a:off x="47510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 lines of text</a:t>
          </a:r>
        </a:p>
      </dsp:txBody>
      <dsp:txXfrm>
        <a:off x="475108" y="874189"/>
        <a:ext cx="1229072" cy="614536"/>
      </dsp:txXfrm>
    </dsp:sp>
    <dsp:sp modelId="{89B1CE02-AAD0-44D6-B3CF-39BDDDEFA1D4}">
      <dsp:nvSpPr>
        <dsp:cNvPr id="0" name=""/>
        <dsp:cNvSpPr/>
      </dsp:nvSpPr>
      <dsp:spPr>
        <a:xfrm>
          <a:off x="1962286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Noodles</a:t>
          </a:r>
        </a:p>
      </dsp:txBody>
      <dsp:txXfrm>
        <a:off x="1962286" y="1548"/>
        <a:ext cx="1229072" cy="614536"/>
      </dsp:txXfrm>
    </dsp:sp>
    <dsp:sp modelId="{65938371-8F79-4B9F-A992-0E6CDC0ED4C3}">
      <dsp:nvSpPr>
        <dsp:cNvPr id="0" name=""/>
        <dsp:cNvSpPr/>
      </dsp:nvSpPr>
      <dsp:spPr>
        <a:xfrm>
          <a:off x="1962286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 Line of text</a:t>
          </a:r>
        </a:p>
      </dsp:txBody>
      <dsp:txXfrm>
        <a:off x="1962286" y="874189"/>
        <a:ext cx="1229072" cy="614536"/>
      </dsp:txXfrm>
    </dsp:sp>
    <dsp:sp modelId="{76337CE2-C862-4456-B13C-F7EA8DD019F5}">
      <dsp:nvSpPr>
        <dsp:cNvPr id="0" name=""/>
        <dsp:cNvSpPr/>
      </dsp:nvSpPr>
      <dsp:spPr>
        <a:xfrm>
          <a:off x="4193052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Boiler</a:t>
          </a:r>
        </a:p>
      </dsp:txBody>
      <dsp:txXfrm>
        <a:off x="4193052" y="1548"/>
        <a:ext cx="1229072" cy="614536"/>
      </dsp:txXfrm>
    </dsp:sp>
    <dsp:sp modelId="{034FA45F-AE35-4F9E-B7AE-D58AC0DDD34B}">
      <dsp:nvSpPr>
        <dsp:cNvPr id="0" name=""/>
        <dsp:cNvSpPr/>
      </dsp:nvSpPr>
      <dsp:spPr>
        <a:xfrm>
          <a:off x="3449463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Strainer</a:t>
          </a:r>
        </a:p>
      </dsp:txBody>
      <dsp:txXfrm>
        <a:off x="3449463" y="874189"/>
        <a:ext cx="1229072" cy="614536"/>
      </dsp:txXfrm>
    </dsp:sp>
    <dsp:sp modelId="{86BD5765-A2F6-48A1-B7F5-45B15109904D}">
      <dsp:nvSpPr>
        <dsp:cNvPr id="0" name=""/>
        <dsp:cNvSpPr/>
      </dsp:nvSpPr>
      <dsp:spPr>
        <a:xfrm>
          <a:off x="3449463" y="1746830"/>
          <a:ext cx="1229072" cy="6145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Parts of the line of text</a:t>
          </a:r>
        </a:p>
      </dsp:txBody>
      <dsp:txXfrm>
        <a:off x="3449463" y="1746830"/>
        <a:ext cx="1229072" cy="614536"/>
      </dsp:txXfrm>
    </dsp:sp>
    <dsp:sp modelId="{62AF5118-178A-4A2E-AB5F-87CEC64655D8}">
      <dsp:nvSpPr>
        <dsp:cNvPr id="0" name=""/>
        <dsp:cNvSpPr/>
      </dsp:nvSpPr>
      <dsp:spPr>
        <a:xfrm>
          <a:off x="3756731" y="2619472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Sauce</a:t>
          </a:r>
        </a:p>
      </dsp:txBody>
      <dsp:txXfrm>
        <a:off x="3756731" y="2619472"/>
        <a:ext cx="1229072" cy="614536"/>
      </dsp:txXfrm>
    </dsp:sp>
    <dsp:sp modelId="{9E0BECA6-6FDD-492A-B2E9-D33DD043F84D}">
      <dsp:nvSpPr>
        <dsp:cNvPr id="0" name=""/>
        <dsp:cNvSpPr/>
      </dsp:nvSpPr>
      <dsp:spPr>
        <a:xfrm>
          <a:off x="3756731" y="3492113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Cheese</a:t>
          </a:r>
        </a:p>
      </dsp:txBody>
      <dsp:txXfrm>
        <a:off x="3756731" y="3492113"/>
        <a:ext cx="1229072" cy="614536"/>
      </dsp:txXfrm>
    </dsp:sp>
    <dsp:sp modelId="{3816A5CC-BEB8-48EC-81BF-8E885B64C6DD}">
      <dsp:nvSpPr>
        <dsp:cNvPr id="0" name=""/>
        <dsp:cNvSpPr/>
      </dsp:nvSpPr>
      <dsp:spPr>
        <a:xfrm>
          <a:off x="4936641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Styling</a:t>
          </a:r>
        </a:p>
      </dsp:txBody>
      <dsp:txXfrm>
        <a:off x="4936641" y="874189"/>
        <a:ext cx="1229072" cy="614536"/>
      </dsp:txXfrm>
    </dsp:sp>
    <dsp:sp modelId="{E49F3485-8B07-4666-9706-942325754F7F}">
      <dsp:nvSpPr>
        <dsp:cNvPr id="0" name=""/>
        <dsp:cNvSpPr/>
      </dsp:nvSpPr>
      <dsp:spPr>
        <a:xfrm>
          <a:off x="642381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Plate</a:t>
          </a:r>
        </a:p>
      </dsp:txBody>
      <dsp:txXfrm>
        <a:off x="6423818" y="1548"/>
        <a:ext cx="1229072" cy="614536"/>
      </dsp:txXfrm>
    </dsp:sp>
    <dsp:sp modelId="{DE1AE636-A532-4298-AC12-335967E92665}">
      <dsp:nvSpPr>
        <dsp:cNvPr id="0" name=""/>
        <dsp:cNvSpPr/>
      </dsp:nvSpPr>
      <dsp:spPr>
        <a:xfrm>
          <a:off x="642381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Output formatting </a:t>
          </a:r>
        </a:p>
      </dsp:txBody>
      <dsp:txXfrm>
        <a:off x="6423818" y="874189"/>
        <a:ext cx="1229072" cy="61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rational_trans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2D22-F905-4B88-B33C-71E9F45B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07C-F0B1-42DE-A589-942A5AC7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setup listeners per object that are directly related to the JavaScript Object we can get </a:t>
            </a:r>
            <a:r>
              <a:rPr lang="en-US" dirty="0" err="1"/>
              <a:t>realtime</a:t>
            </a:r>
            <a:r>
              <a:rPr lang="en-US" dirty="0"/>
              <a:t> updates to the object. This would listen to changes much like our data base class. This could also be a way to make this bi-directional. </a:t>
            </a:r>
          </a:p>
        </p:txBody>
      </p:sp>
    </p:spTree>
    <p:extLst>
      <p:ext uri="{BB962C8B-B14F-4D97-AF65-F5344CB8AC3E}">
        <p14:creationId xmlns:p14="http://schemas.microsoft.com/office/powerpoint/2010/main" val="22366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F61-43A5-4056-8C1A-A3BBDFBF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104C-C720-478B-90D7-AC755F61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HTML</a:t>
            </a:r>
          </a:p>
          <a:p>
            <a:pPr lvl="1"/>
            <a:r>
              <a:rPr lang="en-US" dirty="0"/>
              <a:t>Get Line Objects </a:t>
            </a:r>
            <a:r>
              <a:rPr lang="en-US" dirty="0">
                <a:sym typeface="Wingdings" panose="05000000000000000000" pitchFamily="2" charset="2"/>
              </a:rPr>
              <a:t> array of objects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sub html objects recursively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Assign change listener to auto update the object</a:t>
            </a:r>
          </a:p>
          <a:p>
            <a:r>
              <a:rPr lang="en-US" dirty="0">
                <a:sym typeface="Wingdings" panose="05000000000000000000" pitchFamily="2" charset="2"/>
              </a:rPr>
              <a:t>Then parse Markdown</a:t>
            </a:r>
          </a:p>
          <a:p>
            <a:r>
              <a:rPr lang="en-US" dirty="0">
                <a:sym typeface="Wingdings" panose="05000000000000000000" pitchFamily="2" charset="2"/>
              </a:rPr>
              <a:t>JavaScript Object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5AA739-77E1-4A22-8257-BE18FF2B59CF}"/>
              </a:ext>
            </a:extLst>
          </p:cNvPr>
          <p:cNvSpPr/>
          <p:nvPr/>
        </p:nvSpPr>
        <p:spPr>
          <a:xfrm>
            <a:off x="142613" y="1317072"/>
            <a:ext cx="469783" cy="25418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6EC-9EF5-48AC-B61E-5843F69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A4E-A349-4071-896E-749D410B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realtime</a:t>
            </a:r>
            <a:r>
              <a:rPr lang="en-US" dirty="0"/>
              <a:t> object approach </a:t>
            </a:r>
          </a:p>
          <a:p>
            <a:r>
              <a:rPr lang="en-US" dirty="0"/>
              <a:t>Operational Transformation</a:t>
            </a:r>
          </a:p>
          <a:p>
            <a:pPr lvl="1"/>
            <a:r>
              <a:rPr lang="en-US" dirty="0">
                <a:hlinkClick r:id="rId2"/>
              </a:rPr>
              <a:t>https://en.wikipedia.org/wiki/Operational_transformation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B72-C6F9-4DF1-86AA-D6217D1E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BE-B310-4817-B040-0C02F83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– called utensils </a:t>
            </a:r>
          </a:p>
          <a:p>
            <a:r>
              <a:rPr lang="en-US" dirty="0"/>
              <a:t>Collection of Plugins – Kitchen drawer</a:t>
            </a:r>
          </a:p>
          <a:p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Hooks for key actions where plugins might execute functions in array</a:t>
            </a:r>
          </a:p>
          <a:p>
            <a:pPr lvl="2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What actions might take place during the parse or inside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before parse?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74409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170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Realtime Object</vt:lpstr>
      <vt:lpstr>Parse</vt:lpstr>
      <vt:lpstr>Collaborative Feature</vt:lpstr>
      <vt:lpstr>Plugins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16</cp:revision>
  <dcterms:created xsi:type="dcterms:W3CDTF">2022-02-03T13:38:10Z</dcterms:created>
  <dcterms:modified xsi:type="dcterms:W3CDTF">2022-03-06T17:16:38Z</dcterms:modified>
</cp:coreProperties>
</file>