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Plate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067DA208-1061-4547-8697-F053152A5C8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43A0C-C673-4E6F-B026-BA72880DD7C7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76A78C18-1791-4F4F-A7F6-DCA810B8A636}" type="pres">
      <dgm:prSet presAssocID="{07F130EF-660A-4695-9553-ED89322A5C8A}" presName="rootComposite1" presStyleCnt="0"/>
      <dgm:spPr/>
    </dgm:pt>
    <dgm:pt modelId="{E83E2CCC-1D46-4C05-B48B-38E6A7A3B46A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E3E36EB-93DA-42B9-8AE4-5AAEADB0783D}" type="pres">
      <dgm:prSet presAssocID="{07F130EF-660A-4695-9553-ED89322A5C8A}" presName="rootConnector1" presStyleLbl="node1" presStyleIdx="0" presStyleCnt="0"/>
      <dgm:spPr/>
    </dgm:pt>
    <dgm:pt modelId="{E5EC2E0E-A059-4AB2-B1B6-AD023D7D3C82}" type="pres">
      <dgm:prSet presAssocID="{07F130EF-660A-4695-9553-ED89322A5C8A}" presName="hierChild2" presStyleCnt="0"/>
      <dgm:spPr/>
    </dgm:pt>
    <dgm:pt modelId="{FF43F8E2-7D14-4CF4-AF47-BE6F6B2EA88A}" type="pres">
      <dgm:prSet presAssocID="{16BFFB6A-AD51-4FD3-A9F8-7BEE1B18A871}" presName="Name37" presStyleLbl="parChTrans1D2" presStyleIdx="0" presStyleCnt="5"/>
      <dgm:spPr/>
    </dgm:pt>
    <dgm:pt modelId="{EC9B9B1E-4975-45C6-AEA2-B58F186AFE03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9DA5CFEE-0569-4E56-8C78-1B0D4D403D23}" type="pres">
      <dgm:prSet presAssocID="{232AC8D6-9A28-4BCE-91D9-924B9B01E85A}" presName="rootComposite" presStyleCnt="0"/>
      <dgm:spPr/>
    </dgm:pt>
    <dgm:pt modelId="{472C4FA7-2A62-4D2B-9BA0-5177280A9E4D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F52ADAB5-7A01-4408-A9B0-0A513C9DA816}" type="pres">
      <dgm:prSet presAssocID="{232AC8D6-9A28-4BCE-91D9-924B9B01E85A}" presName="rootConnector" presStyleLbl="node2" presStyleIdx="0" presStyleCnt="5"/>
      <dgm:spPr/>
    </dgm:pt>
    <dgm:pt modelId="{C5FB8F9C-E2F5-4B06-96EB-5A2831A4219F}" type="pres">
      <dgm:prSet presAssocID="{232AC8D6-9A28-4BCE-91D9-924B9B01E85A}" presName="hierChild4" presStyleCnt="0"/>
      <dgm:spPr/>
    </dgm:pt>
    <dgm:pt modelId="{ED0D08C3-199C-4F3F-823A-DA7B9F614EF8}" type="pres">
      <dgm:prSet presAssocID="{232AC8D6-9A28-4BCE-91D9-924B9B01E85A}" presName="hierChild5" presStyleCnt="0"/>
      <dgm:spPr/>
    </dgm:pt>
    <dgm:pt modelId="{26D05D01-1323-4012-A075-BDB2D8B9109A}" type="pres">
      <dgm:prSet presAssocID="{07F130EF-660A-4695-9553-ED89322A5C8A}" presName="hierChild3" presStyleCnt="0"/>
      <dgm:spPr/>
    </dgm:pt>
    <dgm:pt modelId="{55B8F40C-6F01-4724-AE2C-5B6A0C78FDD6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6E40EB3C-0CF9-45A7-A10E-94789B4881F2}" type="pres">
      <dgm:prSet presAssocID="{588E680F-35B8-48CC-A63F-71D7D5C88F8B}" presName="rootComposite1" presStyleCnt="0"/>
      <dgm:spPr/>
    </dgm:pt>
    <dgm:pt modelId="{89B1CE02-AAD0-44D6-B3CF-39BDDDEFA1D4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8D02329B-13C3-4A92-98AE-CAD412B29AA4}" type="pres">
      <dgm:prSet presAssocID="{588E680F-35B8-48CC-A63F-71D7D5C88F8B}" presName="rootConnector1" presStyleLbl="node1" presStyleIdx="0" presStyleCnt="0"/>
      <dgm:spPr/>
    </dgm:pt>
    <dgm:pt modelId="{654C4E46-C8DE-47E9-ADC7-72F9FD1BE97F}" type="pres">
      <dgm:prSet presAssocID="{588E680F-35B8-48CC-A63F-71D7D5C88F8B}" presName="hierChild2" presStyleCnt="0"/>
      <dgm:spPr/>
    </dgm:pt>
    <dgm:pt modelId="{770546ED-6F78-4D9E-BDF0-3CEF8C85229C}" type="pres">
      <dgm:prSet presAssocID="{E94E1178-2C06-4300-87D5-FBF0A2463F2F}" presName="Name37" presStyleLbl="parChTrans1D2" presStyleIdx="1" presStyleCnt="5"/>
      <dgm:spPr/>
    </dgm:pt>
    <dgm:pt modelId="{FB129BCB-2F05-4333-B482-FA56731DA772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A1AE6E15-CCC0-409A-BAF7-B7767199FB1F}" type="pres">
      <dgm:prSet presAssocID="{4679CC91-BB9C-4BA3-B55B-F7EAE6CEF877}" presName="rootComposite" presStyleCnt="0"/>
      <dgm:spPr/>
    </dgm:pt>
    <dgm:pt modelId="{65938371-8F79-4B9F-A992-0E6CDC0ED4C3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9B802EA1-D0A8-401D-BC1B-F5BE9A2F8428}" type="pres">
      <dgm:prSet presAssocID="{4679CC91-BB9C-4BA3-B55B-F7EAE6CEF877}" presName="rootConnector" presStyleLbl="node2" presStyleIdx="1" presStyleCnt="5"/>
      <dgm:spPr/>
    </dgm:pt>
    <dgm:pt modelId="{6FFC70C3-4189-43CD-B5F2-36CEC69F41F0}" type="pres">
      <dgm:prSet presAssocID="{4679CC91-BB9C-4BA3-B55B-F7EAE6CEF877}" presName="hierChild4" presStyleCnt="0"/>
      <dgm:spPr/>
    </dgm:pt>
    <dgm:pt modelId="{9DB634D6-8182-4E0F-B69D-D3A270A0501F}" type="pres">
      <dgm:prSet presAssocID="{4679CC91-BB9C-4BA3-B55B-F7EAE6CEF877}" presName="hierChild5" presStyleCnt="0"/>
      <dgm:spPr/>
    </dgm:pt>
    <dgm:pt modelId="{9218B9B9-D832-49C5-A42A-59AA1716B884}" type="pres">
      <dgm:prSet presAssocID="{588E680F-35B8-48CC-A63F-71D7D5C88F8B}" presName="hierChild3" presStyleCnt="0"/>
      <dgm:spPr/>
    </dgm:pt>
    <dgm:pt modelId="{3C2E3AB0-C351-43D8-BC19-5329CBB03393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466BA5C9-063A-4400-BF60-0DFAAD5702BF}" type="pres">
      <dgm:prSet presAssocID="{86C64116-287E-4E94-9F73-0B51D21BECDC}" presName="rootComposite1" presStyleCnt="0"/>
      <dgm:spPr/>
    </dgm:pt>
    <dgm:pt modelId="{76337CE2-C862-4456-B13C-F7EA8DD019F5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1235F484-90B6-423F-83EB-9AD63B06E949}" type="pres">
      <dgm:prSet presAssocID="{86C64116-287E-4E94-9F73-0B51D21BECDC}" presName="rootConnector1" presStyleLbl="node1" presStyleIdx="0" presStyleCnt="0"/>
      <dgm:spPr/>
    </dgm:pt>
    <dgm:pt modelId="{FFEE239A-88F9-492C-BB63-5A5DFDC2F40B}" type="pres">
      <dgm:prSet presAssocID="{86C64116-287E-4E94-9F73-0B51D21BECDC}" presName="hierChild2" presStyleCnt="0"/>
      <dgm:spPr/>
    </dgm:pt>
    <dgm:pt modelId="{E323F981-40CC-4366-A300-F1899878B388}" type="pres">
      <dgm:prSet presAssocID="{8658F3A3-2873-4CAA-8333-F8DA60DE7A11}" presName="Name37" presStyleLbl="parChTrans1D2" presStyleIdx="2" presStyleCnt="5"/>
      <dgm:spPr/>
    </dgm:pt>
    <dgm:pt modelId="{7D422051-BFBF-4058-9A16-8A56786434F7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D636FADB-A632-43A4-83EC-1D3CBE566D5D}" type="pres">
      <dgm:prSet presAssocID="{8AF6693A-3749-4D6B-A8C7-B0912D99E1B9}" presName="rootComposite" presStyleCnt="0"/>
      <dgm:spPr/>
    </dgm:pt>
    <dgm:pt modelId="{86BD5765-A2F6-48A1-B7F5-45B15109904D}" type="pres">
      <dgm:prSet presAssocID="{8AF6693A-3749-4D6B-A8C7-B0912D99E1B9}" presName="rootText" presStyleLbl="node2" presStyleIdx="2" presStyleCnt="5">
        <dgm:presLayoutVars>
          <dgm:chPref val="3"/>
        </dgm:presLayoutVars>
      </dgm:prSet>
      <dgm:spPr/>
    </dgm:pt>
    <dgm:pt modelId="{F1DA370A-EE12-4218-A4EF-7AC9934D9605}" type="pres">
      <dgm:prSet presAssocID="{8AF6693A-3749-4D6B-A8C7-B0912D99E1B9}" presName="rootConnector" presStyleLbl="node2" presStyleIdx="2" presStyleCnt="5"/>
      <dgm:spPr/>
    </dgm:pt>
    <dgm:pt modelId="{06737C39-0C39-4750-8FB0-8D4490604DAC}" type="pres">
      <dgm:prSet presAssocID="{8AF6693A-3749-4D6B-A8C7-B0912D99E1B9}" presName="hierChild4" presStyleCnt="0"/>
      <dgm:spPr/>
    </dgm:pt>
    <dgm:pt modelId="{D096FC42-6D01-4166-97D4-5BDFFC3A29A5}" type="pres">
      <dgm:prSet presAssocID="{97FBB66B-24D6-457E-98C2-6AE3CED2D718}" presName="Name37" presStyleLbl="parChTrans1D3" presStyleIdx="0" presStyleCnt="2"/>
      <dgm:spPr/>
    </dgm:pt>
    <dgm:pt modelId="{1C89D89A-9090-468E-A85D-A55099160B33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EA6F1F4B-45B6-414A-BEC0-C11A4712E627}" type="pres">
      <dgm:prSet presAssocID="{D2F0C754-95E7-4AB2-AE74-67DA48782C33}" presName="rootComposite" presStyleCnt="0"/>
      <dgm:spPr/>
    </dgm:pt>
    <dgm:pt modelId="{62AF5118-178A-4A2E-AB5F-87CEC64655D8}" type="pres">
      <dgm:prSet presAssocID="{D2F0C754-95E7-4AB2-AE74-67DA48782C33}" presName="rootText" presStyleLbl="node3" presStyleIdx="0" presStyleCnt="2">
        <dgm:presLayoutVars>
          <dgm:chPref val="3"/>
        </dgm:presLayoutVars>
      </dgm:prSet>
      <dgm:spPr/>
    </dgm:pt>
    <dgm:pt modelId="{2D2AC7A6-D8C5-4FCA-93CD-79FBEE89A75F}" type="pres">
      <dgm:prSet presAssocID="{D2F0C754-95E7-4AB2-AE74-67DA48782C33}" presName="rootConnector" presStyleLbl="node3" presStyleIdx="0" presStyleCnt="2"/>
      <dgm:spPr/>
    </dgm:pt>
    <dgm:pt modelId="{25D366B1-48EB-4E86-9D5A-3086D90C95BF}" type="pres">
      <dgm:prSet presAssocID="{D2F0C754-95E7-4AB2-AE74-67DA48782C33}" presName="hierChild4" presStyleCnt="0"/>
      <dgm:spPr/>
    </dgm:pt>
    <dgm:pt modelId="{88A3F8A6-E704-486A-9701-15EF634E2AAA}" type="pres">
      <dgm:prSet presAssocID="{D2F0C754-95E7-4AB2-AE74-67DA48782C33}" presName="hierChild5" presStyleCnt="0"/>
      <dgm:spPr/>
    </dgm:pt>
    <dgm:pt modelId="{42AAC22F-D576-43F5-9D95-8FC2D2EB16B1}" type="pres">
      <dgm:prSet presAssocID="{F28E7894-4C49-4D6B-AAD4-261BFD601D2B}" presName="Name37" presStyleLbl="parChTrans1D3" presStyleIdx="1" presStyleCnt="2"/>
      <dgm:spPr/>
    </dgm:pt>
    <dgm:pt modelId="{2CA31727-7428-4C97-BFCD-E954AF3E1ABE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B2B6C7A6-48AE-436E-BFAC-7F8E22224764}" type="pres">
      <dgm:prSet presAssocID="{68F0EFBE-28D1-40A4-B9FE-BDF1C71D522A}" presName="rootComposite" presStyleCnt="0"/>
      <dgm:spPr/>
    </dgm:pt>
    <dgm:pt modelId="{9E0BECA6-6FDD-492A-B2E9-D33DD043F84D}" type="pres">
      <dgm:prSet presAssocID="{68F0EFBE-28D1-40A4-B9FE-BDF1C71D522A}" presName="rootText" presStyleLbl="node3" presStyleIdx="1" presStyleCnt="2">
        <dgm:presLayoutVars>
          <dgm:chPref val="3"/>
        </dgm:presLayoutVars>
      </dgm:prSet>
      <dgm:spPr/>
    </dgm:pt>
    <dgm:pt modelId="{FAFE7A5A-8B2A-40A9-8B95-1C87CBF7C09F}" type="pres">
      <dgm:prSet presAssocID="{68F0EFBE-28D1-40A4-B9FE-BDF1C71D522A}" presName="rootConnector" presStyleLbl="node3" presStyleIdx="1" presStyleCnt="2"/>
      <dgm:spPr/>
    </dgm:pt>
    <dgm:pt modelId="{5C3BC1AE-6970-4CF8-83B8-A2545A96C77B}" type="pres">
      <dgm:prSet presAssocID="{68F0EFBE-28D1-40A4-B9FE-BDF1C71D522A}" presName="hierChild4" presStyleCnt="0"/>
      <dgm:spPr/>
    </dgm:pt>
    <dgm:pt modelId="{FB59F509-53AA-413E-A322-FD57B0304E6C}" type="pres">
      <dgm:prSet presAssocID="{68F0EFBE-28D1-40A4-B9FE-BDF1C71D522A}" presName="hierChild5" presStyleCnt="0"/>
      <dgm:spPr/>
    </dgm:pt>
    <dgm:pt modelId="{67D76246-9DF8-4798-B500-1F1DBC1FEEE4}" type="pres">
      <dgm:prSet presAssocID="{8AF6693A-3749-4D6B-A8C7-B0912D99E1B9}" presName="hierChild5" presStyleCnt="0"/>
      <dgm:spPr/>
    </dgm:pt>
    <dgm:pt modelId="{55150A5B-0AF3-4CC9-8896-3ED0875A19B2}" type="pres">
      <dgm:prSet presAssocID="{79542134-E7F1-495E-A5D7-14AAA5EAECA6}" presName="Name37" presStyleLbl="parChTrans1D2" presStyleIdx="3" presStyleCnt="5"/>
      <dgm:spPr/>
    </dgm:pt>
    <dgm:pt modelId="{351D058D-74BA-454F-AE5C-9F6B1BA791A1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E31B64DF-7BF2-4B15-A53F-E1AA143839FB}" type="pres">
      <dgm:prSet presAssocID="{3DD26A04-BA0A-4D85-AB0D-30567548B39A}" presName="rootComposite" presStyleCnt="0"/>
      <dgm:spPr/>
    </dgm:pt>
    <dgm:pt modelId="{3816A5CC-BEB8-48EC-81BF-8E885B64C6DD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842A9112-1AC6-4B32-9ACD-982378971DCA}" type="pres">
      <dgm:prSet presAssocID="{3DD26A04-BA0A-4D85-AB0D-30567548B39A}" presName="rootConnector" presStyleLbl="node2" presStyleIdx="3" presStyleCnt="5"/>
      <dgm:spPr/>
    </dgm:pt>
    <dgm:pt modelId="{B8C6151D-5EE3-4D77-93A1-27307E3E50BE}" type="pres">
      <dgm:prSet presAssocID="{3DD26A04-BA0A-4D85-AB0D-30567548B39A}" presName="hierChild4" presStyleCnt="0"/>
      <dgm:spPr/>
    </dgm:pt>
    <dgm:pt modelId="{0A3B31A7-8149-477D-AEFC-F41B3FDD88CE}" type="pres">
      <dgm:prSet presAssocID="{3DD26A04-BA0A-4D85-AB0D-30567548B39A}" presName="hierChild5" presStyleCnt="0"/>
      <dgm:spPr/>
    </dgm:pt>
    <dgm:pt modelId="{59384E5F-6906-47A2-9428-169EBD47F173}" type="pres">
      <dgm:prSet presAssocID="{86C64116-287E-4E94-9F73-0B51D21BECDC}" presName="hierChild3" presStyleCnt="0"/>
      <dgm:spPr/>
    </dgm:pt>
    <dgm:pt modelId="{03EA125F-D01C-4786-B28C-2F547DD55C04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F6328A26-D787-4176-849D-EC1FD201CA8D}" type="pres">
      <dgm:prSet presAssocID="{13DB4C17-C0E6-4415-AFEF-980ABC2564FC}" presName="rootComposite1" presStyleCnt="0"/>
      <dgm:spPr/>
    </dgm:pt>
    <dgm:pt modelId="{E49F3485-8B07-4666-9706-942325754F7F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708203DA-F022-4A8A-9660-479CA3D9C2DF}" type="pres">
      <dgm:prSet presAssocID="{13DB4C17-C0E6-4415-AFEF-980ABC2564FC}" presName="rootConnector1" presStyleLbl="node1" presStyleIdx="0" presStyleCnt="0"/>
      <dgm:spPr/>
    </dgm:pt>
    <dgm:pt modelId="{D8A9C098-B891-4BC7-8B39-02A532F1378B}" type="pres">
      <dgm:prSet presAssocID="{13DB4C17-C0E6-4415-AFEF-980ABC2564FC}" presName="hierChild2" presStyleCnt="0"/>
      <dgm:spPr/>
    </dgm:pt>
    <dgm:pt modelId="{6080B5F3-5840-4AA4-91E5-F6FE015E37E0}" type="pres">
      <dgm:prSet presAssocID="{F6CC6B34-2BB2-4EF3-AB82-1BE7E5655D97}" presName="Name37" presStyleLbl="parChTrans1D2" presStyleIdx="4" presStyleCnt="5"/>
      <dgm:spPr/>
    </dgm:pt>
    <dgm:pt modelId="{A707F3B6-A96D-41F4-A493-C9DF3B044D18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CD3A95A7-A041-416A-A57E-BE68D25F801C}" type="pres">
      <dgm:prSet presAssocID="{5F6DD0AC-511C-496F-A838-EBCC6C317675}" presName="rootComposite" presStyleCnt="0"/>
      <dgm:spPr/>
    </dgm:pt>
    <dgm:pt modelId="{DE1AE636-A532-4298-AC12-335967E92665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0A1A26E5-4FF8-426E-A826-7D0694C38E0D}" type="pres">
      <dgm:prSet presAssocID="{5F6DD0AC-511C-496F-A838-EBCC6C317675}" presName="rootConnector" presStyleLbl="node2" presStyleIdx="4" presStyleCnt="5"/>
      <dgm:spPr/>
    </dgm:pt>
    <dgm:pt modelId="{E8049EF9-4D51-4D90-B208-AE8CFC9B126C}" type="pres">
      <dgm:prSet presAssocID="{5F6DD0AC-511C-496F-A838-EBCC6C317675}" presName="hierChild4" presStyleCnt="0"/>
      <dgm:spPr/>
    </dgm:pt>
    <dgm:pt modelId="{2B9AB29B-F8F1-4648-9405-FAFC5A8A619B}" type="pres">
      <dgm:prSet presAssocID="{5F6DD0AC-511C-496F-A838-EBCC6C317675}" presName="hierChild5" presStyleCnt="0"/>
      <dgm:spPr/>
    </dgm:pt>
    <dgm:pt modelId="{3D3326B4-6F8B-4F17-8B38-0E44467FF137}" type="pres">
      <dgm:prSet presAssocID="{13DB4C17-C0E6-4415-AFEF-980ABC2564FC}" presName="hierChild3" presStyleCnt="0"/>
      <dgm:spPr/>
    </dgm:pt>
  </dgm:ptLst>
  <dgm:cxnLst>
    <dgm:cxn modelId="{6B1EB005-CB08-45F4-B512-A3B521D98579}" type="presOf" srcId="{16BFFB6A-AD51-4FD3-A9F8-7BEE1B18A871}" destId="{FF43F8E2-7D14-4CF4-AF47-BE6F6B2EA88A}" srcOrd="0" destOrd="0" presId="urn:microsoft.com/office/officeart/2005/8/layout/orgChart1"/>
    <dgm:cxn modelId="{7F957913-AFAE-4572-AA5E-39ECF319E81C}" type="presOf" srcId="{68F0EFBE-28D1-40A4-B9FE-BDF1C71D522A}" destId="{FAFE7A5A-8B2A-40A9-8B95-1C87CBF7C09F}" srcOrd="1" destOrd="0" presId="urn:microsoft.com/office/officeart/2005/8/layout/orgChart1"/>
    <dgm:cxn modelId="{CD20D715-3544-46B5-A730-AA24D79ED5D2}" type="presOf" srcId="{D2F0C754-95E7-4AB2-AE74-67DA48782C33}" destId="{62AF5118-178A-4A2E-AB5F-87CEC64655D8}" srcOrd="0" destOrd="0" presId="urn:microsoft.com/office/officeart/2005/8/layout/orgChart1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721F935-D78D-4043-B16C-2C31F6981052}" type="presOf" srcId="{588E680F-35B8-48CC-A63F-71D7D5C88F8B}" destId="{89B1CE02-AAD0-44D6-B3CF-39BDDDEFA1D4}" srcOrd="0" destOrd="0" presId="urn:microsoft.com/office/officeart/2005/8/layout/orgChart1"/>
    <dgm:cxn modelId="{E79D6737-3CA8-4631-A269-50786D3CB657}" type="presOf" srcId="{232AC8D6-9A28-4BCE-91D9-924B9B01E85A}" destId="{F52ADAB5-7A01-4408-A9B0-0A513C9DA816}" srcOrd="1" destOrd="0" presId="urn:microsoft.com/office/officeart/2005/8/layout/orgChart1"/>
    <dgm:cxn modelId="{8137E939-0A45-42FE-B0B7-8AA83FA79690}" type="presOf" srcId="{86C64116-287E-4E94-9F73-0B51D21BECDC}" destId="{76337CE2-C862-4456-B13C-F7EA8DD019F5}" srcOrd="0" destOrd="0" presId="urn:microsoft.com/office/officeart/2005/8/layout/orgChart1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FEA38541-0DA2-45A7-BB59-3EE678F57091}" type="presOf" srcId="{4679CC91-BB9C-4BA3-B55B-F7EAE6CEF877}" destId="{65938371-8F79-4B9F-A992-0E6CDC0ED4C3}" srcOrd="0" destOrd="0" presId="urn:microsoft.com/office/officeart/2005/8/layout/orgChart1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C9A32C64-B774-4CBF-9569-A4961E98601C}" type="presOf" srcId="{8AF6693A-3749-4D6B-A8C7-B0912D99E1B9}" destId="{F1DA370A-EE12-4218-A4EF-7AC9934D9605}" srcOrd="1" destOrd="0" presId="urn:microsoft.com/office/officeart/2005/8/layout/orgChart1"/>
    <dgm:cxn modelId="{F552A467-6FDB-4B3B-B3D1-BCAEC7F12A8D}" type="presOf" srcId="{616CA420-8EC5-4E0F-AFD9-4C81D706DB16}" destId="{067DA208-1061-4547-8697-F053152A5C89}" srcOrd="0" destOrd="0" presId="urn:microsoft.com/office/officeart/2005/8/layout/orgChart1"/>
    <dgm:cxn modelId="{F6FDF467-FD4F-4846-A9F9-BFA67952083F}" type="presOf" srcId="{4679CC91-BB9C-4BA3-B55B-F7EAE6CEF877}" destId="{9B802EA1-D0A8-401D-BC1B-F5BE9A2F8428}" srcOrd="1" destOrd="0" presId="urn:microsoft.com/office/officeart/2005/8/layout/orgChart1"/>
    <dgm:cxn modelId="{7EC76E72-7E76-46CF-9E01-B5F497DCB033}" type="presOf" srcId="{232AC8D6-9A28-4BCE-91D9-924B9B01E85A}" destId="{472C4FA7-2A62-4D2B-9BA0-5177280A9E4D}" srcOrd="0" destOrd="0" presId="urn:microsoft.com/office/officeart/2005/8/layout/orgChart1"/>
    <dgm:cxn modelId="{258D1453-32AE-4635-AE35-E7BA7B71237C}" type="presOf" srcId="{588E680F-35B8-48CC-A63F-71D7D5C88F8B}" destId="{8D02329B-13C3-4A92-98AE-CAD412B29AA4}" srcOrd="1" destOrd="0" presId="urn:microsoft.com/office/officeart/2005/8/layout/orgChart1"/>
    <dgm:cxn modelId="{9AB73C53-9144-4EAE-A783-429D7FCC97D2}" type="presOf" srcId="{3DD26A04-BA0A-4D85-AB0D-30567548B39A}" destId="{3816A5CC-BEB8-48EC-81BF-8E885B64C6DD}" srcOrd="0" destOrd="0" presId="urn:microsoft.com/office/officeart/2005/8/layout/orgChart1"/>
    <dgm:cxn modelId="{DBFE8C55-61D3-460C-B086-978CAB317E88}" type="presOf" srcId="{07F130EF-660A-4695-9553-ED89322A5C8A}" destId="{E83E2CCC-1D46-4C05-B48B-38E6A7A3B46A}" srcOrd="0" destOrd="0" presId="urn:microsoft.com/office/officeart/2005/8/layout/orgChart1"/>
    <dgm:cxn modelId="{0C350A78-D0B9-4E06-8A3E-D811E3FC10A9}" type="presOf" srcId="{3DD26A04-BA0A-4D85-AB0D-30567548B39A}" destId="{842A9112-1AC6-4B32-9ACD-982378971DCA}" srcOrd="1" destOrd="0" presId="urn:microsoft.com/office/officeart/2005/8/layout/orgChart1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0FEF0780-672E-420E-AB5B-3D2A48CFFF6E}" type="presOf" srcId="{86C64116-287E-4E94-9F73-0B51D21BECDC}" destId="{1235F484-90B6-423F-83EB-9AD63B06E949}" srcOrd="1" destOrd="0" presId="urn:microsoft.com/office/officeart/2005/8/layout/orgChart1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C3B9488A-0D14-42A7-95FB-4C77E67ECF52}" type="presOf" srcId="{D2F0C754-95E7-4AB2-AE74-67DA48782C33}" destId="{2D2AC7A6-D8C5-4FCA-93CD-79FBEE89A75F}" srcOrd="1" destOrd="0" presId="urn:microsoft.com/office/officeart/2005/8/layout/orgChart1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CF1FA58D-6970-4426-B6FC-14695F45DB73}" type="presOf" srcId="{5F6DD0AC-511C-496F-A838-EBCC6C317675}" destId="{DE1AE636-A532-4298-AC12-335967E92665}" srcOrd="0" destOrd="0" presId="urn:microsoft.com/office/officeart/2005/8/layout/orgChart1"/>
    <dgm:cxn modelId="{BF5EC19B-768C-46B7-B86D-6C432856056D}" type="presOf" srcId="{68F0EFBE-28D1-40A4-B9FE-BDF1C71D522A}" destId="{9E0BECA6-6FDD-492A-B2E9-D33DD043F84D}" srcOrd="0" destOrd="0" presId="urn:microsoft.com/office/officeart/2005/8/layout/orgChart1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BC79E7A4-D03B-433E-931E-41AE3B8A2A00}" type="presOf" srcId="{F28E7894-4C49-4D6B-AAD4-261BFD601D2B}" destId="{42AAC22F-D576-43F5-9D95-8FC2D2EB16B1}" srcOrd="0" destOrd="0" presId="urn:microsoft.com/office/officeart/2005/8/layout/orgChart1"/>
    <dgm:cxn modelId="{36C7F3B3-36E4-453B-B6B2-A2134895EBC6}" type="presOf" srcId="{13DB4C17-C0E6-4415-AFEF-980ABC2564FC}" destId="{E49F3485-8B07-4666-9706-942325754F7F}" srcOrd="0" destOrd="0" presId="urn:microsoft.com/office/officeart/2005/8/layout/orgChart1"/>
    <dgm:cxn modelId="{9DD38EB7-1804-4CD2-AAFE-33DC5E1D6663}" type="presOf" srcId="{8658F3A3-2873-4CAA-8333-F8DA60DE7A11}" destId="{E323F981-40CC-4366-A300-F1899878B388}" srcOrd="0" destOrd="0" presId="urn:microsoft.com/office/officeart/2005/8/layout/orgChart1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D4DBFEC7-0FA8-42E5-899A-34F79588E541}" type="presOf" srcId="{79542134-E7F1-495E-A5D7-14AAA5EAECA6}" destId="{55150A5B-0AF3-4CC9-8896-3ED0875A19B2}" srcOrd="0" destOrd="0" presId="urn:microsoft.com/office/officeart/2005/8/layout/orgChart1"/>
    <dgm:cxn modelId="{B1779DCF-7C94-4AD6-801D-2C847E057607}" type="presOf" srcId="{07F130EF-660A-4695-9553-ED89322A5C8A}" destId="{8E3E36EB-93DA-42B9-8AE4-5AAEADB0783D}" srcOrd="1" destOrd="0" presId="urn:microsoft.com/office/officeart/2005/8/layout/orgChart1"/>
    <dgm:cxn modelId="{4E4039D5-5148-4901-A637-6F2B970916F3}" type="presOf" srcId="{E94E1178-2C06-4300-87D5-FBF0A2463F2F}" destId="{770546ED-6F78-4D9E-BDF0-3CEF8C85229C}" srcOrd="0" destOrd="0" presId="urn:microsoft.com/office/officeart/2005/8/layout/orgChart1"/>
    <dgm:cxn modelId="{5563B6D5-4705-4AB3-940D-57D205CC6BA4}" type="presOf" srcId="{F6CC6B34-2BB2-4EF3-AB82-1BE7E5655D97}" destId="{6080B5F3-5840-4AA4-91E5-F6FE015E37E0}" srcOrd="0" destOrd="0" presId="urn:microsoft.com/office/officeart/2005/8/layout/orgChart1"/>
    <dgm:cxn modelId="{58AB8FD9-E370-4AC6-90D6-96C8C871FCE6}" srcId="{86C64116-287E-4E94-9F73-0B51D21BECDC}" destId="{8AF6693A-3749-4D6B-A8C7-B0912D99E1B9}" srcOrd="0" destOrd="0" parTransId="{8658F3A3-2873-4CAA-8333-F8DA60DE7A11}" sibTransId="{14952E70-04A0-44A0-A3EF-4466B736998C}"/>
    <dgm:cxn modelId="{A508DDD9-22F2-485B-8092-A44C4B51174F}" type="presOf" srcId="{97FBB66B-24D6-457E-98C2-6AE3CED2D718}" destId="{D096FC42-6D01-4166-97D4-5BDFFC3A29A5}" srcOrd="0" destOrd="0" presId="urn:microsoft.com/office/officeart/2005/8/layout/orgChart1"/>
    <dgm:cxn modelId="{44E0CBE8-FED1-4592-A5CB-45EDF2CFFC77}" type="presOf" srcId="{13DB4C17-C0E6-4415-AFEF-980ABC2564FC}" destId="{708203DA-F022-4A8A-9660-479CA3D9C2DF}" srcOrd="1" destOrd="0" presId="urn:microsoft.com/office/officeart/2005/8/layout/orgChart1"/>
    <dgm:cxn modelId="{3E1E58F3-A4A5-4716-A536-792C436A9E36}" type="presOf" srcId="{5F6DD0AC-511C-496F-A838-EBCC6C317675}" destId="{0A1A26E5-4FF8-426E-A826-7D0694C38E0D}" srcOrd="1" destOrd="0" presId="urn:microsoft.com/office/officeart/2005/8/layout/orgChart1"/>
    <dgm:cxn modelId="{FD8C6BFA-705C-4B49-8151-5832F12AB244}" type="presOf" srcId="{8AF6693A-3749-4D6B-A8C7-B0912D99E1B9}" destId="{86BD5765-A2F6-48A1-B7F5-45B15109904D}" srcOrd="0" destOrd="0" presId="urn:microsoft.com/office/officeart/2005/8/layout/orgChart1"/>
    <dgm:cxn modelId="{CEA7E3E1-F318-452B-8EE6-1552C7137D97}" type="presParOf" srcId="{067DA208-1061-4547-8697-F053152A5C89}" destId="{42A43A0C-C673-4E6F-B026-BA72880DD7C7}" srcOrd="0" destOrd="0" presId="urn:microsoft.com/office/officeart/2005/8/layout/orgChart1"/>
    <dgm:cxn modelId="{4F36A5B3-5BA0-44ED-93F3-44A1F4BAA218}" type="presParOf" srcId="{42A43A0C-C673-4E6F-B026-BA72880DD7C7}" destId="{76A78C18-1791-4F4F-A7F6-DCA810B8A636}" srcOrd="0" destOrd="0" presId="urn:microsoft.com/office/officeart/2005/8/layout/orgChart1"/>
    <dgm:cxn modelId="{439DC25E-5B42-4E95-9012-1C94BC7263DF}" type="presParOf" srcId="{76A78C18-1791-4F4F-A7F6-DCA810B8A636}" destId="{E83E2CCC-1D46-4C05-B48B-38E6A7A3B46A}" srcOrd="0" destOrd="0" presId="urn:microsoft.com/office/officeart/2005/8/layout/orgChart1"/>
    <dgm:cxn modelId="{C33D2872-697F-46D4-B54B-38E745B0D8DE}" type="presParOf" srcId="{76A78C18-1791-4F4F-A7F6-DCA810B8A636}" destId="{8E3E36EB-93DA-42B9-8AE4-5AAEADB0783D}" srcOrd="1" destOrd="0" presId="urn:microsoft.com/office/officeart/2005/8/layout/orgChart1"/>
    <dgm:cxn modelId="{603E2B22-D2AA-46AC-9EBB-4C0677210D0D}" type="presParOf" srcId="{42A43A0C-C673-4E6F-B026-BA72880DD7C7}" destId="{E5EC2E0E-A059-4AB2-B1B6-AD023D7D3C82}" srcOrd="1" destOrd="0" presId="urn:microsoft.com/office/officeart/2005/8/layout/orgChart1"/>
    <dgm:cxn modelId="{4F809B2B-63CF-4F9B-88D0-91496823A66A}" type="presParOf" srcId="{E5EC2E0E-A059-4AB2-B1B6-AD023D7D3C82}" destId="{FF43F8E2-7D14-4CF4-AF47-BE6F6B2EA88A}" srcOrd="0" destOrd="0" presId="urn:microsoft.com/office/officeart/2005/8/layout/orgChart1"/>
    <dgm:cxn modelId="{61F67CB0-9737-4CC6-B614-31C95BA73E65}" type="presParOf" srcId="{E5EC2E0E-A059-4AB2-B1B6-AD023D7D3C82}" destId="{EC9B9B1E-4975-45C6-AEA2-B58F186AFE03}" srcOrd="1" destOrd="0" presId="urn:microsoft.com/office/officeart/2005/8/layout/orgChart1"/>
    <dgm:cxn modelId="{4DE89995-283B-4F97-B3DE-DDBDF53C80F5}" type="presParOf" srcId="{EC9B9B1E-4975-45C6-AEA2-B58F186AFE03}" destId="{9DA5CFEE-0569-4E56-8C78-1B0D4D403D23}" srcOrd="0" destOrd="0" presId="urn:microsoft.com/office/officeart/2005/8/layout/orgChart1"/>
    <dgm:cxn modelId="{1665167A-C0FC-47C0-862B-8350B2664243}" type="presParOf" srcId="{9DA5CFEE-0569-4E56-8C78-1B0D4D403D23}" destId="{472C4FA7-2A62-4D2B-9BA0-5177280A9E4D}" srcOrd="0" destOrd="0" presId="urn:microsoft.com/office/officeart/2005/8/layout/orgChart1"/>
    <dgm:cxn modelId="{38EEC2FA-D721-48AC-A896-5CC14EE05C0F}" type="presParOf" srcId="{9DA5CFEE-0569-4E56-8C78-1B0D4D403D23}" destId="{F52ADAB5-7A01-4408-A9B0-0A513C9DA816}" srcOrd="1" destOrd="0" presId="urn:microsoft.com/office/officeart/2005/8/layout/orgChart1"/>
    <dgm:cxn modelId="{F648799B-BA51-4B2C-A105-122299489A2C}" type="presParOf" srcId="{EC9B9B1E-4975-45C6-AEA2-B58F186AFE03}" destId="{C5FB8F9C-E2F5-4B06-96EB-5A2831A4219F}" srcOrd="1" destOrd="0" presId="urn:microsoft.com/office/officeart/2005/8/layout/orgChart1"/>
    <dgm:cxn modelId="{30C4673E-56C6-47FB-9589-3AAB2A7FA64C}" type="presParOf" srcId="{EC9B9B1E-4975-45C6-AEA2-B58F186AFE03}" destId="{ED0D08C3-199C-4F3F-823A-DA7B9F614EF8}" srcOrd="2" destOrd="0" presId="urn:microsoft.com/office/officeart/2005/8/layout/orgChart1"/>
    <dgm:cxn modelId="{B6AACF8C-09C7-4A46-83B0-40342D806643}" type="presParOf" srcId="{42A43A0C-C673-4E6F-B026-BA72880DD7C7}" destId="{26D05D01-1323-4012-A075-BDB2D8B9109A}" srcOrd="2" destOrd="0" presId="urn:microsoft.com/office/officeart/2005/8/layout/orgChart1"/>
    <dgm:cxn modelId="{701B2974-9250-4011-B118-93390BAE938B}" type="presParOf" srcId="{067DA208-1061-4547-8697-F053152A5C89}" destId="{55B8F40C-6F01-4724-AE2C-5B6A0C78FDD6}" srcOrd="1" destOrd="0" presId="urn:microsoft.com/office/officeart/2005/8/layout/orgChart1"/>
    <dgm:cxn modelId="{AB94DD2B-74E1-4DBF-802D-3193C6454194}" type="presParOf" srcId="{55B8F40C-6F01-4724-AE2C-5B6A0C78FDD6}" destId="{6E40EB3C-0CF9-45A7-A10E-94789B4881F2}" srcOrd="0" destOrd="0" presId="urn:microsoft.com/office/officeart/2005/8/layout/orgChart1"/>
    <dgm:cxn modelId="{6FCC8FDB-77BC-49D8-AED7-1149ACCB7BEB}" type="presParOf" srcId="{6E40EB3C-0CF9-45A7-A10E-94789B4881F2}" destId="{89B1CE02-AAD0-44D6-B3CF-39BDDDEFA1D4}" srcOrd="0" destOrd="0" presId="urn:microsoft.com/office/officeart/2005/8/layout/orgChart1"/>
    <dgm:cxn modelId="{65E41405-60D7-4CA7-B70D-102130457063}" type="presParOf" srcId="{6E40EB3C-0CF9-45A7-A10E-94789B4881F2}" destId="{8D02329B-13C3-4A92-98AE-CAD412B29AA4}" srcOrd="1" destOrd="0" presId="urn:microsoft.com/office/officeart/2005/8/layout/orgChart1"/>
    <dgm:cxn modelId="{FD63AD21-F7E5-4374-9BF3-623A11A43B89}" type="presParOf" srcId="{55B8F40C-6F01-4724-AE2C-5B6A0C78FDD6}" destId="{654C4E46-C8DE-47E9-ADC7-72F9FD1BE97F}" srcOrd="1" destOrd="0" presId="urn:microsoft.com/office/officeart/2005/8/layout/orgChart1"/>
    <dgm:cxn modelId="{26E0C151-8362-4680-AE42-DE53E1D70357}" type="presParOf" srcId="{654C4E46-C8DE-47E9-ADC7-72F9FD1BE97F}" destId="{770546ED-6F78-4D9E-BDF0-3CEF8C85229C}" srcOrd="0" destOrd="0" presId="urn:microsoft.com/office/officeart/2005/8/layout/orgChart1"/>
    <dgm:cxn modelId="{302E775C-A362-4FB4-81D4-DF1B3047C994}" type="presParOf" srcId="{654C4E46-C8DE-47E9-ADC7-72F9FD1BE97F}" destId="{FB129BCB-2F05-4333-B482-FA56731DA772}" srcOrd="1" destOrd="0" presId="urn:microsoft.com/office/officeart/2005/8/layout/orgChart1"/>
    <dgm:cxn modelId="{44011B27-0E4F-47B0-BAA3-05B85C18EA17}" type="presParOf" srcId="{FB129BCB-2F05-4333-B482-FA56731DA772}" destId="{A1AE6E15-CCC0-409A-BAF7-B7767199FB1F}" srcOrd="0" destOrd="0" presId="urn:microsoft.com/office/officeart/2005/8/layout/orgChart1"/>
    <dgm:cxn modelId="{2AC73DDC-9E9B-4D71-A3D5-8C80FA69BE36}" type="presParOf" srcId="{A1AE6E15-CCC0-409A-BAF7-B7767199FB1F}" destId="{65938371-8F79-4B9F-A992-0E6CDC0ED4C3}" srcOrd="0" destOrd="0" presId="urn:microsoft.com/office/officeart/2005/8/layout/orgChart1"/>
    <dgm:cxn modelId="{81B41A1E-A48B-42CE-98BD-E2C8A798065C}" type="presParOf" srcId="{A1AE6E15-CCC0-409A-BAF7-B7767199FB1F}" destId="{9B802EA1-D0A8-401D-BC1B-F5BE9A2F8428}" srcOrd="1" destOrd="0" presId="urn:microsoft.com/office/officeart/2005/8/layout/orgChart1"/>
    <dgm:cxn modelId="{B91F592B-559C-4A99-B00E-B0ADFC4A64C9}" type="presParOf" srcId="{FB129BCB-2F05-4333-B482-FA56731DA772}" destId="{6FFC70C3-4189-43CD-B5F2-36CEC69F41F0}" srcOrd="1" destOrd="0" presId="urn:microsoft.com/office/officeart/2005/8/layout/orgChart1"/>
    <dgm:cxn modelId="{10C92D56-9511-42CC-B3F8-1B602A2755E8}" type="presParOf" srcId="{FB129BCB-2F05-4333-B482-FA56731DA772}" destId="{9DB634D6-8182-4E0F-B69D-D3A270A0501F}" srcOrd="2" destOrd="0" presId="urn:microsoft.com/office/officeart/2005/8/layout/orgChart1"/>
    <dgm:cxn modelId="{0E452FCB-218F-4E21-9012-373D969F16F9}" type="presParOf" srcId="{55B8F40C-6F01-4724-AE2C-5B6A0C78FDD6}" destId="{9218B9B9-D832-49C5-A42A-59AA1716B884}" srcOrd="2" destOrd="0" presId="urn:microsoft.com/office/officeart/2005/8/layout/orgChart1"/>
    <dgm:cxn modelId="{E43179E7-2B5B-41B5-875D-DEBBBE1E4339}" type="presParOf" srcId="{067DA208-1061-4547-8697-F053152A5C89}" destId="{3C2E3AB0-C351-43D8-BC19-5329CBB03393}" srcOrd="2" destOrd="0" presId="urn:microsoft.com/office/officeart/2005/8/layout/orgChart1"/>
    <dgm:cxn modelId="{1076DF61-D79E-4566-B4F5-F3DD94E714CB}" type="presParOf" srcId="{3C2E3AB0-C351-43D8-BC19-5329CBB03393}" destId="{466BA5C9-063A-4400-BF60-0DFAAD5702BF}" srcOrd="0" destOrd="0" presId="urn:microsoft.com/office/officeart/2005/8/layout/orgChart1"/>
    <dgm:cxn modelId="{3C796680-2B0F-4C9A-9D4D-F306F348F5A3}" type="presParOf" srcId="{466BA5C9-063A-4400-BF60-0DFAAD5702BF}" destId="{76337CE2-C862-4456-B13C-F7EA8DD019F5}" srcOrd="0" destOrd="0" presId="urn:microsoft.com/office/officeart/2005/8/layout/orgChart1"/>
    <dgm:cxn modelId="{3D90FE21-DD51-4B7F-8504-41EB03557A50}" type="presParOf" srcId="{466BA5C9-063A-4400-BF60-0DFAAD5702BF}" destId="{1235F484-90B6-423F-83EB-9AD63B06E949}" srcOrd="1" destOrd="0" presId="urn:microsoft.com/office/officeart/2005/8/layout/orgChart1"/>
    <dgm:cxn modelId="{DAC727BE-1D29-4130-9D29-9371AD23EF4F}" type="presParOf" srcId="{3C2E3AB0-C351-43D8-BC19-5329CBB03393}" destId="{FFEE239A-88F9-492C-BB63-5A5DFDC2F40B}" srcOrd="1" destOrd="0" presId="urn:microsoft.com/office/officeart/2005/8/layout/orgChart1"/>
    <dgm:cxn modelId="{1F0B74C5-DDF2-412A-96CF-383FE5C48B91}" type="presParOf" srcId="{FFEE239A-88F9-492C-BB63-5A5DFDC2F40B}" destId="{E323F981-40CC-4366-A300-F1899878B388}" srcOrd="0" destOrd="0" presId="urn:microsoft.com/office/officeart/2005/8/layout/orgChart1"/>
    <dgm:cxn modelId="{BF82120B-9FE1-4D4E-B085-D519D48A911B}" type="presParOf" srcId="{FFEE239A-88F9-492C-BB63-5A5DFDC2F40B}" destId="{7D422051-BFBF-4058-9A16-8A56786434F7}" srcOrd="1" destOrd="0" presId="urn:microsoft.com/office/officeart/2005/8/layout/orgChart1"/>
    <dgm:cxn modelId="{74938E7A-472B-4BC1-93BA-7E3DBD5EB482}" type="presParOf" srcId="{7D422051-BFBF-4058-9A16-8A56786434F7}" destId="{D636FADB-A632-43A4-83EC-1D3CBE566D5D}" srcOrd="0" destOrd="0" presId="urn:microsoft.com/office/officeart/2005/8/layout/orgChart1"/>
    <dgm:cxn modelId="{15DF685C-B2CE-4193-9D51-6E7BE3BC84F1}" type="presParOf" srcId="{D636FADB-A632-43A4-83EC-1D3CBE566D5D}" destId="{86BD5765-A2F6-48A1-B7F5-45B15109904D}" srcOrd="0" destOrd="0" presId="urn:microsoft.com/office/officeart/2005/8/layout/orgChart1"/>
    <dgm:cxn modelId="{593F73D7-1032-4C80-9EB0-22B4122B259D}" type="presParOf" srcId="{D636FADB-A632-43A4-83EC-1D3CBE566D5D}" destId="{F1DA370A-EE12-4218-A4EF-7AC9934D9605}" srcOrd="1" destOrd="0" presId="urn:microsoft.com/office/officeart/2005/8/layout/orgChart1"/>
    <dgm:cxn modelId="{DA947AE9-A86C-4FE4-B5B7-D74272E2E6A2}" type="presParOf" srcId="{7D422051-BFBF-4058-9A16-8A56786434F7}" destId="{06737C39-0C39-4750-8FB0-8D4490604DAC}" srcOrd="1" destOrd="0" presId="urn:microsoft.com/office/officeart/2005/8/layout/orgChart1"/>
    <dgm:cxn modelId="{6BB86933-5FF2-4CDF-9AD8-BDE3D7C738C7}" type="presParOf" srcId="{06737C39-0C39-4750-8FB0-8D4490604DAC}" destId="{D096FC42-6D01-4166-97D4-5BDFFC3A29A5}" srcOrd="0" destOrd="0" presId="urn:microsoft.com/office/officeart/2005/8/layout/orgChart1"/>
    <dgm:cxn modelId="{9CF925B4-79F1-4C7B-91EE-EB921AE1E929}" type="presParOf" srcId="{06737C39-0C39-4750-8FB0-8D4490604DAC}" destId="{1C89D89A-9090-468E-A85D-A55099160B33}" srcOrd="1" destOrd="0" presId="urn:microsoft.com/office/officeart/2005/8/layout/orgChart1"/>
    <dgm:cxn modelId="{22FAD8E3-EFFC-4204-8821-E689E8B41E24}" type="presParOf" srcId="{1C89D89A-9090-468E-A85D-A55099160B33}" destId="{EA6F1F4B-45B6-414A-BEC0-C11A4712E627}" srcOrd="0" destOrd="0" presId="urn:microsoft.com/office/officeart/2005/8/layout/orgChart1"/>
    <dgm:cxn modelId="{C9B13B2F-54AB-40B5-BE2F-425EF3D14908}" type="presParOf" srcId="{EA6F1F4B-45B6-414A-BEC0-C11A4712E627}" destId="{62AF5118-178A-4A2E-AB5F-87CEC64655D8}" srcOrd="0" destOrd="0" presId="urn:microsoft.com/office/officeart/2005/8/layout/orgChart1"/>
    <dgm:cxn modelId="{968C2DC0-8E55-4398-BE4D-5AC59AF17651}" type="presParOf" srcId="{EA6F1F4B-45B6-414A-BEC0-C11A4712E627}" destId="{2D2AC7A6-D8C5-4FCA-93CD-79FBEE89A75F}" srcOrd="1" destOrd="0" presId="urn:microsoft.com/office/officeart/2005/8/layout/orgChart1"/>
    <dgm:cxn modelId="{5B927351-BC17-44EB-B6EF-2E9D1CCD540E}" type="presParOf" srcId="{1C89D89A-9090-468E-A85D-A55099160B33}" destId="{25D366B1-48EB-4E86-9D5A-3086D90C95BF}" srcOrd="1" destOrd="0" presId="urn:microsoft.com/office/officeart/2005/8/layout/orgChart1"/>
    <dgm:cxn modelId="{5BAFCEC0-4199-4DB4-9985-BC76EBAA8781}" type="presParOf" srcId="{1C89D89A-9090-468E-A85D-A55099160B33}" destId="{88A3F8A6-E704-486A-9701-15EF634E2AAA}" srcOrd="2" destOrd="0" presId="urn:microsoft.com/office/officeart/2005/8/layout/orgChart1"/>
    <dgm:cxn modelId="{C0E58550-AB8B-4069-90D2-683729AD0847}" type="presParOf" srcId="{06737C39-0C39-4750-8FB0-8D4490604DAC}" destId="{42AAC22F-D576-43F5-9D95-8FC2D2EB16B1}" srcOrd="2" destOrd="0" presId="urn:microsoft.com/office/officeart/2005/8/layout/orgChart1"/>
    <dgm:cxn modelId="{E68D62F6-85D9-413B-925D-6DE2EDDDDBD3}" type="presParOf" srcId="{06737C39-0C39-4750-8FB0-8D4490604DAC}" destId="{2CA31727-7428-4C97-BFCD-E954AF3E1ABE}" srcOrd="3" destOrd="0" presId="urn:microsoft.com/office/officeart/2005/8/layout/orgChart1"/>
    <dgm:cxn modelId="{8606EF2D-5055-4324-8875-CAB5AD9FE168}" type="presParOf" srcId="{2CA31727-7428-4C97-BFCD-E954AF3E1ABE}" destId="{B2B6C7A6-48AE-436E-BFAC-7F8E22224764}" srcOrd="0" destOrd="0" presId="urn:microsoft.com/office/officeart/2005/8/layout/orgChart1"/>
    <dgm:cxn modelId="{E5BEEF99-AB7E-4517-90D8-19A06119D9E3}" type="presParOf" srcId="{B2B6C7A6-48AE-436E-BFAC-7F8E22224764}" destId="{9E0BECA6-6FDD-492A-B2E9-D33DD043F84D}" srcOrd="0" destOrd="0" presId="urn:microsoft.com/office/officeart/2005/8/layout/orgChart1"/>
    <dgm:cxn modelId="{D3389CAE-5D2A-492D-A613-3FCA9C4C4BE1}" type="presParOf" srcId="{B2B6C7A6-48AE-436E-BFAC-7F8E22224764}" destId="{FAFE7A5A-8B2A-40A9-8B95-1C87CBF7C09F}" srcOrd="1" destOrd="0" presId="urn:microsoft.com/office/officeart/2005/8/layout/orgChart1"/>
    <dgm:cxn modelId="{57E84685-F1EB-4EBD-9BF7-BC2026B0D200}" type="presParOf" srcId="{2CA31727-7428-4C97-BFCD-E954AF3E1ABE}" destId="{5C3BC1AE-6970-4CF8-83B8-A2545A96C77B}" srcOrd="1" destOrd="0" presId="urn:microsoft.com/office/officeart/2005/8/layout/orgChart1"/>
    <dgm:cxn modelId="{67DBCF96-4726-4924-8D7A-3582494A1323}" type="presParOf" srcId="{2CA31727-7428-4C97-BFCD-E954AF3E1ABE}" destId="{FB59F509-53AA-413E-A322-FD57B0304E6C}" srcOrd="2" destOrd="0" presId="urn:microsoft.com/office/officeart/2005/8/layout/orgChart1"/>
    <dgm:cxn modelId="{94F01380-7DB0-4F16-B8DC-EB04D4AE1ADD}" type="presParOf" srcId="{7D422051-BFBF-4058-9A16-8A56786434F7}" destId="{67D76246-9DF8-4798-B500-1F1DBC1FEEE4}" srcOrd="2" destOrd="0" presId="urn:microsoft.com/office/officeart/2005/8/layout/orgChart1"/>
    <dgm:cxn modelId="{67B28A14-D857-4A70-953D-3F12D823A5F4}" type="presParOf" srcId="{FFEE239A-88F9-492C-BB63-5A5DFDC2F40B}" destId="{55150A5B-0AF3-4CC9-8896-3ED0875A19B2}" srcOrd="2" destOrd="0" presId="urn:microsoft.com/office/officeart/2005/8/layout/orgChart1"/>
    <dgm:cxn modelId="{18082017-C5B7-4F5A-ADFB-FFC7F4B13566}" type="presParOf" srcId="{FFEE239A-88F9-492C-BB63-5A5DFDC2F40B}" destId="{351D058D-74BA-454F-AE5C-9F6B1BA791A1}" srcOrd="3" destOrd="0" presId="urn:microsoft.com/office/officeart/2005/8/layout/orgChart1"/>
    <dgm:cxn modelId="{8FCD36FF-89E3-4878-9C0E-E29A8B5B6544}" type="presParOf" srcId="{351D058D-74BA-454F-AE5C-9F6B1BA791A1}" destId="{E31B64DF-7BF2-4B15-A53F-E1AA143839FB}" srcOrd="0" destOrd="0" presId="urn:microsoft.com/office/officeart/2005/8/layout/orgChart1"/>
    <dgm:cxn modelId="{6803EF94-E502-44FE-ADCF-4A0D53C43287}" type="presParOf" srcId="{E31B64DF-7BF2-4B15-A53F-E1AA143839FB}" destId="{3816A5CC-BEB8-48EC-81BF-8E885B64C6DD}" srcOrd="0" destOrd="0" presId="urn:microsoft.com/office/officeart/2005/8/layout/orgChart1"/>
    <dgm:cxn modelId="{D8B0105F-1B12-44EB-A74F-073508EB8403}" type="presParOf" srcId="{E31B64DF-7BF2-4B15-A53F-E1AA143839FB}" destId="{842A9112-1AC6-4B32-9ACD-982378971DCA}" srcOrd="1" destOrd="0" presId="urn:microsoft.com/office/officeart/2005/8/layout/orgChart1"/>
    <dgm:cxn modelId="{CF513C55-9963-4539-BD6C-C1E1BA99EA84}" type="presParOf" srcId="{351D058D-74BA-454F-AE5C-9F6B1BA791A1}" destId="{B8C6151D-5EE3-4D77-93A1-27307E3E50BE}" srcOrd="1" destOrd="0" presId="urn:microsoft.com/office/officeart/2005/8/layout/orgChart1"/>
    <dgm:cxn modelId="{F93EDA96-9FF7-4F74-8EA0-9FB3954161D4}" type="presParOf" srcId="{351D058D-74BA-454F-AE5C-9F6B1BA791A1}" destId="{0A3B31A7-8149-477D-AEFC-F41B3FDD88CE}" srcOrd="2" destOrd="0" presId="urn:microsoft.com/office/officeart/2005/8/layout/orgChart1"/>
    <dgm:cxn modelId="{B4A74A01-E32D-4BCC-A483-209B84ED3705}" type="presParOf" srcId="{3C2E3AB0-C351-43D8-BC19-5329CBB03393}" destId="{59384E5F-6906-47A2-9428-169EBD47F173}" srcOrd="2" destOrd="0" presId="urn:microsoft.com/office/officeart/2005/8/layout/orgChart1"/>
    <dgm:cxn modelId="{5C77FC46-CE70-41E6-87BF-39FC7D62DFEA}" type="presParOf" srcId="{067DA208-1061-4547-8697-F053152A5C89}" destId="{03EA125F-D01C-4786-B28C-2F547DD55C04}" srcOrd="3" destOrd="0" presId="urn:microsoft.com/office/officeart/2005/8/layout/orgChart1"/>
    <dgm:cxn modelId="{0C166800-7A83-466F-9AD1-2EB94D2997DB}" type="presParOf" srcId="{03EA125F-D01C-4786-B28C-2F547DD55C04}" destId="{F6328A26-D787-4176-849D-EC1FD201CA8D}" srcOrd="0" destOrd="0" presId="urn:microsoft.com/office/officeart/2005/8/layout/orgChart1"/>
    <dgm:cxn modelId="{5B06DCB0-369F-4BC5-95D1-ACEDE97BC10C}" type="presParOf" srcId="{F6328A26-D787-4176-849D-EC1FD201CA8D}" destId="{E49F3485-8B07-4666-9706-942325754F7F}" srcOrd="0" destOrd="0" presId="urn:microsoft.com/office/officeart/2005/8/layout/orgChart1"/>
    <dgm:cxn modelId="{1A3B3482-1385-43A9-B308-815DED1DEC0F}" type="presParOf" srcId="{F6328A26-D787-4176-849D-EC1FD201CA8D}" destId="{708203DA-F022-4A8A-9660-479CA3D9C2DF}" srcOrd="1" destOrd="0" presId="urn:microsoft.com/office/officeart/2005/8/layout/orgChart1"/>
    <dgm:cxn modelId="{2C14D0DF-296B-4A1B-9CD2-834D8599F9CE}" type="presParOf" srcId="{03EA125F-D01C-4786-B28C-2F547DD55C04}" destId="{D8A9C098-B891-4BC7-8B39-02A532F1378B}" srcOrd="1" destOrd="0" presId="urn:microsoft.com/office/officeart/2005/8/layout/orgChart1"/>
    <dgm:cxn modelId="{429C0A93-F49D-4510-97DB-64AA3E1650D8}" type="presParOf" srcId="{D8A9C098-B891-4BC7-8B39-02A532F1378B}" destId="{6080B5F3-5840-4AA4-91E5-F6FE015E37E0}" srcOrd="0" destOrd="0" presId="urn:microsoft.com/office/officeart/2005/8/layout/orgChart1"/>
    <dgm:cxn modelId="{F20C0830-2679-4A0B-AA3E-10AC97BD23B6}" type="presParOf" srcId="{D8A9C098-B891-4BC7-8B39-02A532F1378B}" destId="{A707F3B6-A96D-41F4-A493-C9DF3B044D18}" srcOrd="1" destOrd="0" presId="urn:microsoft.com/office/officeart/2005/8/layout/orgChart1"/>
    <dgm:cxn modelId="{BB382BF4-04A2-4ABB-8F10-92F99F13A916}" type="presParOf" srcId="{A707F3B6-A96D-41F4-A493-C9DF3B044D18}" destId="{CD3A95A7-A041-416A-A57E-BE68D25F801C}" srcOrd="0" destOrd="0" presId="urn:microsoft.com/office/officeart/2005/8/layout/orgChart1"/>
    <dgm:cxn modelId="{842F59FF-E524-4383-8617-9B2363829105}" type="presParOf" srcId="{CD3A95A7-A041-416A-A57E-BE68D25F801C}" destId="{DE1AE636-A532-4298-AC12-335967E92665}" srcOrd="0" destOrd="0" presId="urn:microsoft.com/office/officeart/2005/8/layout/orgChart1"/>
    <dgm:cxn modelId="{C473E3EC-03CB-4503-96C4-62F0E527A9F4}" type="presParOf" srcId="{CD3A95A7-A041-416A-A57E-BE68D25F801C}" destId="{0A1A26E5-4FF8-426E-A826-7D0694C38E0D}" srcOrd="1" destOrd="0" presId="urn:microsoft.com/office/officeart/2005/8/layout/orgChart1"/>
    <dgm:cxn modelId="{6E4947FB-C31C-4B16-94A3-DEBF56BF4DC0}" type="presParOf" srcId="{A707F3B6-A96D-41F4-A493-C9DF3B044D18}" destId="{E8049EF9-4D51-4D90-B208-AE8CFC9B126C}" srcOrd="1" destOrd="0" presId="urn:microsoft.com/office/officeart/2005/8/layout/orgChart1"/>
    <dgm:cxn modelId="{0A66E02C-1A02-4170-8A51-528458BE075E}" type="presParOf" srcId="{A707F3B6-A96D-41F4-A493-C9DF3B044D18}" destId="{2B9AB29B-F8F1-4648-9405-FAFC5A8A619B}" srcOrd="2" destOrd="0" presId="urn:microsoft.com/office/officeart/2005/8/layout/orgChart1"/>
    <dgm:cxn modelId="{DB5229EB-0A44-4B13-9D08-974AEEFB780C}" type="presParOf" srcId="{03EA125F-D01C-4786-B28C-2F547DD55C04}" destId="{3D3326B4-6F8B-4F17-8B38-0E44467FF1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0B5F3-5840-4AA4-91E5-F6FE015E37E0}">
      <dsp:nvSpPr>
        <dsp:cNvPr id="0" name=""/>
        <dsp:cNvSpPr/>
      </dsp:nvSpPr>
      <dsp:spPr>
        <a:xfrm>
          <a:off x="7385813" y="91999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50A5B-0AF3-4CC9-8896-3ED0875A19B2}">
      <dsp:nvSpPr>
        <dsp:cNvPr id="0" name=""/>
        <dsp:cNvSpPr/>
      </dsp:nvSpPr>
      <dsp:spPr>
        <a:xfrm>
          <a:off x="4905883" y="919991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C22F-D576-43F5-9D95-8FC2D2EB16B1}">
      <dsp:nvSpPr>
        <dsp:cNvPr id="0" name=""/>
        <dsp:cNvSpPr/>
      </dsp:nvSpPr>
      <dsp:spPr>
        <a:xfrm>
          <a:off x="3507382" y="1907986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FC42-6D01-4166-97D4-5BDFFC3A29A5}">
      <dsp:nvSpPr>
        <dsp:cNvPr id="0" name=""/>
        <dsp:cNvSpPr/>
      </dsp:nvSpPr>
      <dsp:spPr>
        <a:xfrm>
          <a:off x="3507382" y="1907986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F981-40CC-4366-A300-F1899878B388}">
      <dsp:nvSpPr>
        <dsp:cNvPr id="0" name=""/>
        <dsp:cNvSpPr/>
      </dsp:nvSpPr>
      <dsp:spPr>
        <a:xfrm>
          <a:off x="4064000" y="919991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546ED-6F78-4D9E-BDF0-3CEF8C85229C}">
      <dsp:nvSpPr>
        <dsp:cNvPr id="0" name=""/>
        <dsp:cNvSpPr/>
      </dsp:nvSpPr>
      <dsp:spPr>
        <a:xfrm>
          <a:off x="2334513" y="91999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3F8E2-7D14-4CF4-AF47-BE6F6B2EA88A}">
      <dsp:nvSpPr>
        <dsp:cNvPr id="0" name=""/>
        <dsp:cNvSpPr/>
      </dsp:nvSpPr>
      <dsp:spPr>
        <a:xfrm>
          <a:off x="650746" y="91999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2CCC-1D46-4C05-B48B-38E6A7A3B46A}">
      <dsp:nvSpPr>
        <dsp:cNvPr id="0" name=""/>
        <dsp:cNvSpPr/>
      </dsp:nvSpPr>
      <dsp:spPr>
        <a:xfrm>
          <a:off x="694" y="224219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Bowl</a:t>
          </a:r>
          <a:endParaRPr lang="en-US" sz="2200" kern="1200"/>
        </a:p>
      </dsp:txBody>
      <dsp:txXfrm>
        <a:off x="694" y="224219"/>
        <a:ext cx="1391542" cy="695771"/>
      </dsp:txXfrm>
    </dsp:sp>
    <dsp:sp modelId="{472C4FA7-2A62-4D2B-9BA0-5177280A9E4D}">
      <dsp:nvSpPr>
        <dsp:cNvPr id="0" name=""/>
        <dsp:cNvSpPr/>
      </dsp:nvSpPr>
      <dsp:spPr>
        <a:xfrm>
          <a:off x="694" y="1212215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All lines of text</a:t>
          </a:r>
        </a:p>
      </dsp:txBody>
      <dsp:txXfrm>
        <a:off x="694" y="1212215"/>
        <a:ext cx="1391542" cy="695771"/>
      </dsp:txXfrm>
    </dsp:sp>
    <dsp:sp modelId="{89B1CE02-AAD0-44D6-B3CF-39BDDDEFA1D4}">
      <dsp:nvSpPr>
        <dsp:cNvPr id="0" name=""/>
        <dsp:cNvSpPr/>
      </dsp:nvSpPr>
      <dsp:spPr>
        <a:xfrm>
          <a:off x="1684461" y="224219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Noodles</a:t>
          </a:r>
        </a:p>
      </dsp:txBody>
      <dsp:txXfrm>
        <a:off x="1684461" y="224219"/>
        <a:ext cx="1391542" cy="695771"/>
      </dsp:txXfrm>
    </dsp:sp>
    <dsp:sp modelId="{65938371-8F79-4B9F-A992-0E6CDC0ED4C3}">
      <dsp:nvSpPr>
        <dsp:cNvPr id="0" name=""/>
        <dsp:cNvSpPr/>
      </dsp:nvSpPr>
      <dsp:spPr>
        <a:xfrm>
          <a:off x="1684461" y="1212215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 Line of text</a:t>
          </a:r>
        </a:p>
      </dsp:txBody>
      <dsp:txXfrm>
        <a:off x="1684461" y="1212215"/>
        <a:ext cx="1391542" cy="695771"/>
      </dsp:txXfrm>
    </dsp:sp>
    <dsp:sp modelId="{76337CE2-C862-4456-B13C-F7EA8DD019F5}">
      <dsp:nvSpPr>
        <dsp:cNvPr id="0" name=""/>
        <dsp:cNvSpPr/>
      </dsp:nvSpPr>
      <dsp:spPr>
        <a:xfrm>
          <a:off x="4210112" y="224219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Boiler</a:t>
          </a:r>
        </a:p>
      </dsp:txBody>
      <dsp:txXfrm>
        <a:off x="4210112" y="224219"/>
        <a:ext cx="1391542" cy="695771"/>
      </dsp:txXfrm>
    </dsp:sp>
    <dsp:sp modelId="{86BD5765-A2F6-48A1-B7F5-45B15109904D}">
      <dsp:nvSpPr>
        <dsp:cNvPr id="0" name=""/>
        <dsp:cNvSpPr/>
      </dsp:nvSpPr>
      <dsp:spPr>
        <a:xfrm>
          <a:off x="3368228" y="1212215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Parts of the line of text</a:t>
          </a:r>
        </a:p>
      </dsp:txBody>
      <dsp:txXfrm>
        <a:off x="3368228" y="1212215"/>
        <a:ext cx="1391542" cy="695771"/>
      </dsp:txXfrm>
    </dsp:sp>
    <dsp:sp modelId="{62AF5118-178A-4A2E-AB5F-87CEC64655D8}">
      <dsp:nvSpPr>
        <dsp:cNvPr id="0" name=""/>
        <dsp:cNvSpPr/>
      </dsp:nvSpPr>
      <dsp:spPr>
        <a:xfrm>
          <a:off x="3716114" y="2200211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Sauce</a:t>
          </a:r>
        </a:p>
      </dsp:txBody>
      <dsp:txXfrm>
        <a:off x="3716114" y="2200211"/>
        <a:ext cx="1391542" cy="695771"/>
      </dsp:txXfrm>
    </dsp:sp>
    <dsp:sp modelId="{9E0BECA6-6FDD-492A-B2E9-D33DD043F84D}">
      <dsp:nvSpPr>
        <dsp:cNvPr id="0" name=""/>
        <dsp:cNvSpPr/>
      </dsp:nvSpPr>
      <dsp:spPr>
        <a:xfrm>
          <a:off x="3716114" y="3188206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Cheese</a:t>
          </a:r>
        </a:p>
      </dsp:txBody>
      <dsp:txXfrm>
        <a:off x="3716114" y="3188206"/>
        <a:ext cx="1391542" cy="695771"/>
      </dsp:txXfrm>
    </dsp:sp>
    <dsp:sp modelId="{3816A5CC-BEB8-48EC-81BF-8E885B64C6DD}">
      <dsp:nvSpPr>
        <dsp:cNvPr id="0" name=""/>
        <dsp:cNvSpPr/>
      </dsp:nvSpPr>
      <dsp:spPr>
        <a:xfrm>
          <a:off x="5051995" y="1212215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Styling</a:t>
          </a:r>
        </a:p>
      </dsp:txBody>
      <dsp:txXfrm>
        <a:off x="5051995" y="1212215"/>
        <a:ext cx="1391542" cy="695771"/>
      </dsp:txXfrm>
    </dsp:sp>
    <dsp:sp modelId="{E49F3485-8B07-4666-9706-942325754F7F}">
      <dsp:nvSpPr>
        <dsp:cNvPr id="0" name=""/>
        <dsp:cNvSpPr/>
      </dsp:nvSpPr>
      <dsp:spPr>
        <a:xfrm>
          <a:off x="6735762" y="224219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Plate</a:t>
          </a:r>
        </a:p>
      </dsp:txBody>
      <dsp:txXfrm>
        <a:off x="6735762" y="224219"/>
        <a:ext cx="1391542" cy="695771"/>
      </dsp:txXfrm>
    </dsp:sp>
    <dsp:sp modelId="{DE1AE636-A532-4298-AC12-335967E92665}">
      <dsp:nvSpPr>
        <dsp:cNvPr id="0" name=""/>
        <dsp:cNvSpPr/>
      </dsp:nvSpPr>
      <dsp:spPr>
        <a:xfrm>
          <a:off x="6735762" y="1212215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Output formatting </a:t>
          </a:r>
        </a:p>
      </dsp:txBody>
      <dsp:txXfrm>
        <a:off x="6735762" y="1212215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033-FDAA-4D26-9DD3-0D9E3C77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80A-4CD0-4195-9B11-81F7D35D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441-E91D-490B-851D-B76BC51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FE62-8993-4BC0-AC82-0E4861E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45C-B467-46A2-922F-1FF94EA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65C-8DF7-44D9-827E-97E8818D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6820-0491-4008-940A-A91CA806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753-93BB-4773-97B6-0655042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C40C-2046-4474-BE6D-C43DC83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01B-387E-4F72-B8D2-70133FC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C2689-6436-47A5-A571-1169829D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2DBB-AD1E-43E5-8F79-1AAC66A7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43C-35F5-48D4-A09A-835202A8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1B8-6A70-4112-B588-FD69994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4228-4EA1-471F-A042-026AB9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F6B-BD90-4201-A290-C41A7DA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74C0-E9CC-478D-8379-CDB10C8F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FCC-E023-4499-8932-9F42475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2D0-5294-480D-92BE-FEAF477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D84F-BB49-4A42-B5C9-0340F81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E39-C45B-44E1-97B3-FE9C04A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82F9-C3D2-40C7-BCA4-6CE2A499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54-E05F-4DB5-8542-57F19AD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BA3F-3172-4E08-ACA1-C018B1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A88-5223-4A54-8CB4-A9BE69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B37-6EEE-4FA1-91C3-A2A5FC85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E87-8CAD-41ED-912A-41722C47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11D-100F-4FDA-A876-8C1E98DF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8A9E-4322-436E-AD92-B4A903B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4499-9054-4DCD-94FC-0F268BB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A8A3-433D-4041-8B4F-D220A11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01-F99D-4CFA-ACBF-FAC91439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80F-EA3E-444B-91F0-D11043A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A677-251D-4B9F-B536-A6C59AA6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167B-8482-4900-B84B-588B815E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5FC-9AB1-4AC9-B7C2-4B565CE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56FD-702F-4A67-964B-7A6955A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4DED-1726-4750-9F65-5005289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2046-F026-4BFD-A124-A934133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B2ED-47A0-4F4D-810D-5ACE967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2307-C9FE-4001-BF0D-ABC0097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6AD6-512D-4122-919F-075A0EE3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046B-3B92-43E5-8B05-1E4177B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E66-8812-4B2F-B6CB-91BA147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B619-7B4F-4961-9078-06A3C0F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C2E1-489A-4F0F-8862-ED54920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3FE-7838-4EA3-9CD8-B1F5B69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0EE-308B-4480-A109-99F4AE9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0BD1-F9FE-47E3-988C-9E7AF8FE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27ED-1E64-449D-A178-36C0078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CEE4-0FCE-439D-BF2E-8BA6F15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6CB0-DA12-4D1B-87C6-9D010FB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BD0-B6D5-4670-8A7B-0309D48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E296-2755-4448-BA99-8C01F689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582D-820E-4450-9F46-7852BBF0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E33F-38DD-451E-903D-D69C901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71E8-2E19-46C3-B703-7E1F755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BD85-59F2-4610-BA54-592C439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E05F-4E57-4DCF-A1C0-C88BED2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D2C-8269-4C96-B6B9-04AFAEB2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EE22-2FA5-440F-A526-C22103F1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4A8A-710D-4C2D-AB39-81C6F13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C42-FCA5-4401-B5F5-02F1C059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094-6A90-4FD4-8C68-86BB041E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9767BE-10E9-4EDD-BAD3-44615B6E12D1}"/>
              </a:ext>
            </a:extLst>
          </p:cNvPr>
          <p:cNvSpPr/>
          <p:nvPr/>
        </p:nvSpPr>
        <p:spPr>
          <a:xfrm>
            <a:off x="1853967" y="1476557"/>
            <a:ext cx="7952763" cy="754296"/>
          </a:xfrm>
          <a:prstGeom prst="right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13DE38-0DC9-472C-83A1-6E35346F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638797"/>
              </p:ext>
            </p:extLst>
          </p:nvPr>
        </p:nvGraphicFramePr>
        <p:xfrm>
          <a:off x="1744911" y="2441196"/>
          <a:ext cx="8128000" cy="410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4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7C6B-E405-46E3-A22C-FD8564C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  <a:endParaRPr lang="en-US" dirty="0"/>
          </a:p>
        </p:txBody>
      </p:sp>
      <p:pic>
        <p:nvPicPr>
          <p:cNvPr id="4" name="Picture 2" descr="The Swedish Chef | Muppet Wiki | Fandom">
            <a:extLst>
              <a:ext uri="{FF2B5EF4-FFF2-40B4-BE49-F238E27FC236}">
                <a16:creationId xmlns:a16="http://schemas.microsoft.com/office/drawing/2014/main" id="{EFC0E080-12AA-48D9-8943-C72FEA1F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7" y="2121714"/>
            <a:ext cx="2067886" cy="2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BEF46-2C1C-4210-A4DC-150C840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8" y="2584507"/>
            <a:ext cx="3191312" cy="31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SpaghEditor - The Chef</vt:lpstr>
      <vt:lpstr>SpaghEditor - The Chef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7</cp:revision>
  <dcterms:created xsi:type="dcterms:W3CDTF">2022-02-03T13:38:10Z</dcterms:created>
  <dcterms:modified xsi:type="dcterms:W3CDTF">2022-02-04T14:16:37Z</dcterms:modified>
</cp:coreProperties>
</file>