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CA420-8EC5-4E0F-AFD9-4C81D706DB16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7F130EF-660A-4695-9553-ED89322A5C8A}">
      <dgm:prSet phldrT="[Text]"/>
      <dgm:spPr/>
      <dgm:t>
        <a:bodyPr/>
        <a:lstStyle/>
        <a:p>
          <a:r>
            <a:rPr lang="en-US" b="1"/>
            <a:t>Bowl</a:t>
          </a:r>
          <a:endParaRPr lang="en-US"/>
        </a:p>
      </dgm:t>
    </dgm:pt>
    <dgm:pt modelId="{F7FB8D10-52C6-46E9-8F70-78269C2F23CA}" type="parTrans" cxnId="{B109CC2E-817C-41D1-B1BF-CABE2E0CE0B0}">
      <dgm:prSet/>
      <dgm:spPr/>
      <dgm:t>
        <a:bodyPr/>
        <a:lstStyle/>
        <a:p>
          <a:endParaRPr lang="en-US"/>
        </a:p>
      </dgm:t>
    </dgm:pt>
    <dgm:pt modelId="{0A229086-2F81-44D0-957C-66072610FAE4}" type="sibTrans" cxnId="{B109CC2E-817C-41D1-B1BF-CABE2E0CE0B0}">
      <dgm:prSet/>
      <dgm:spPr/>
      <dgm:t>
        <a:bodyPr/>
        <a:lstStyle/>
        <a:p>
          <a:endParaRPr lang="en-US"/>
        </a:p>
      </dgm:t>
    </dgm:pt>
    <dgm:pt modelId="{232AC8D6-9A28-4BCE-91D9-924B9B01E85A}">
      <dgm:prSet phldrT="[Text]"/>
      <dgm:spPr/>
      <dgm:t>
        <a:bodyPr/>
        <a:lstStyle/>
        <a:p>
          <a:r>
            <a:rPr lang="en-US" b="1" dirty="0"/>
            <a:t>All lines of text</a:t>
          </a:r>
        </a:p>
      </dgm:t>
    </dgm:pt>
    <dgm:pt modelId="{16BFFB6A-AD51-4FD3-A9F8-7BEE1B18A871}" type="parTrans" cxnId="{D5811BA1-9A51-4A2F-83ED-E7AEAFE03A6C}">
      <dgm:prSet/>
      <dgm:spPr/>
      <dgm:t>
        <a:bodyPr/>
        <a:lstStyle/>
        <a:p>
          <a:endParaRPr lang="en-US"/>
        </a:p>
      </dgm:t>
    </dgm:pt>
    <dgm:pt modelId="{21A15C10-4689-4C64-8061-CAE226579A0D}" type="sibTrans" cxnId="{D5811BA1-9A51-4A2F-83ED-E7AEAFE03A6C}">
      <dgm:prSet/>
      <dgm:spPr/>
      <dgm:t>
        <a:bodyPr/>
        <a:lstStyle/>
        <a:p>
          <a:endParaRPr lang="en-US"/>
        </a:p>
      </dgm:t>
    </dgm:pt>
    <dgm:pt modelId="{588E680F-35B8-48CC-A63F-71D7D5C88F8B}">
      <dgm:prSet phldrT="[Text]"/>
      <dgm:spPr/>
      <dgm:t>
        <a:bodyPr/>
        <a:lstStyle/>
        <a:p>
          <a:r>
            <a:rPr lang="en-US" b="1" dirty="0"/>
            <a:t>Noodles</a:t>
          </a:r>
        </a:p>
      </dgm:t>
    </dgm:pt>
    <dgm:pt modelId="{618DD69F-8017-4836-BD99-D21FB42EABAE}" type="parTrans" cxnId="{59BF2583-3FB2-43D3-946B-3F5566AF4AE5}">
      <dgm:prSet/>
      <dgm:spPr/>
      <dgm:t>
        <a:bodyPr/>
        <a:lstStyle/>
        <a:p>
          <a:endParaRPr lang="en-US"/>
        </a:p>
      </dgm:t>
    </dgm:pt>
    <dgm:pt modelId="{C5061F5E-F4E0-46CB-BEBA-15E4551EA4B5}" type="sibTrans" cxnId="{59BF2583-3FB2-43D3-946B-3F5566AF4AE5}">
      <dgm:prSet/>
      <dgm:spPr/>
      <dgm:t>
        <a:bodyPr/>
        <a:lstStyle/>
        <a:p>
          <a:endParaRPr lang="en-US"/>
        </a:p>
      </dgm:t>
    </dgm:pt>
    <dgm:pt modelId="{4679CC91-BB9C-4BA3-B55B-F7EAE6CEF877}">
      <dgm:prSet phldrT="[Text]"/>
      <dgm:spPr/>
      <dgm:t>
        <a:bodyPr/>
        <a:lstStyle/>
        <a:p>
          <a:r>
            <a:rPr lang="en-US" b="1" dirty="0"/>
            <a:t>1 Line of text</a:t>
          </a:r>
        </a:p>
      </dgm:t>
    </dgm:pt>
    <dgm:pt modelId="{E94E1178-2C06-4300-87D5-FBF0A2463F2F}" type="parTrans" cxnId="{21C24763-360F-45CA-8CC5-8963E48E1D9A}">
      <dgm:prSet/>
      <dgm:spPr/>
      <dgm:t>
        <a:bodyPr/>
        <a:lstStyle/>
        <a:p>
          <a:endParaRPr lang="en-US"/>
        </a:p>
      </dgm:t>
    </dgm:pt>
    <dgm:pt modelId="{EEE37F86-E3F0-4DB3-A177-16E199CD0CEB}" type="sibTrans" cxnId="{21C24763-360F-45CA-8CC5-8963E48E1D9A}">
      <dgm:prSet/>
      <dgm:spPr/>
      <dgm:t>
        <a:bodyPr/>
        <a:lstStyle/>
        <a:p>
          <a:endParaRPr lang="en-US"/>
        </a:p>
      </dgm:t>
    </dgm:pt>
    <dgm:pt modelId="{86C64116-287E-4E94-9F73-0B51D21BECDC}">
      <dgm:prSet phldrT="[Text]"/>
      <dgm:spPr/>
      <dgm:t>
        <a:bodyPr/>
        <a:lstStyle/>
        <a:p>
          <a:r>
            <a:rPr lang="en-US" b="1" dirty="0"/>
            <a:t>Boiler</a:t>
          </a:r>
        </a:p>
      </dgm:t>
    </dgm:pt>
    <dgm:pt modelId="{1B2F78C5-139D-4606-AF3E-0F8F7F03B4CB}" type="parTrans" cxnId="{43D615BF-5442-4599-BCC9-9D50CDE45653}">
      <dgm:prSet/>
      <dgm:spPr/>
      <dgm:t>
        <a:bodyPr/>
        <a:lstStyle/>
        <a:p>
          <a:endParaRPr lang="en-US"/>
        </a:p>
      </dgm:t>
    </dgm:pt>
    <dgm:pt modelId="{FB19ED7A-DCCF-44AA-9E0C-3795A7D74CC8}" type="sibTrans" cxnId="{43D615BF-5442-4599-BCC9-9D50CDE45653}">
      <dgm:prSet/>
      <dgm:spPr/>
      <dgm:t>
        <a:bodyPr/>
        <a:lstStyle/>
        <a:p>
          <a:endParaRPr lang="en-US"/>
        </a:p>
      </dgm:t>
    </dgm:pt>
    <dgm:pt modelId="{8AF6693A-3749-4D6B-A8C7-B0912D99E1B9}">
      <dgm:prSet phldrT="[Text]"/>
      <dgm:spPr/>
      <dgm:t>
        <a:bodyPr/>
        <a:lstStyle/>
        <a:p>
          <a:r>
            <a:rPr lang="en-US" b="1" dirty="0"/>
            <a:t>Parts of the line of text</a:t>
          </a:r>
        </a:p>
      </dgm:t>
    </dgm:pt>
    <dgm:pt modelId="{8658F3A3-2873-4CAA-8333-F8DA60DE7A11}" type="parTrans" cxnId="{58AB8FD9-E370-4AC6-90D6-96C8C871FCE6}">
      <dgm:prSet/>
      <dgm:spPr/>
      <dgm:t>
        <a:bodyPr/>
        <a:lstStyle/>
        <a:p>
          <a:endParaRPr lang="en-US"/>
        </a:p>
      </dgm:t>
    </dgm:pt>
    <dgm:pt modelId="{14952E70-04A0-44A0-A3EF-4466B736998C}" type="sibTrans" cxnId="{58AB8FD9-E370-4AC6-90D6-96C8C871FCE6}">
      <dgm:prSet/>
      <dgm:spPr/>
      <dgm:t>
        <a:bodyPr/>
        <a:lstStyle/>
        <a:p>
          <a:endParaRPr lang="en-US"/>
        </a:p>
      </dgm:t>
    </dgm:pt>
    <dgm:pt modelId="{D2F0C754-95E7-4AB2-AE74-67DA48782C33}">
      <dgm:prSet phldrT="[Text]"/>
      <dgm:spPr/>
      <dgm:t>
        <a:bodyPr/>
        <a:lstStyle/>
        <a:p>
          <a:r>
            <a:rPr lang="en-US" b="1" dirty="0"/>
            <a:t>Sauce</a:t>
          </a:r>
        </a:p>
      </dgm:t>
    </dgm:pt>
    <dgm:pt modelId="{97FBB66B-24D6-457E-98C2-6AE3CED2D718}" type="parTrans" cxnId="{0A5CBE2A-0F5E-49E5-AC57-F94115BFE3AA}">
      <dgm:prSet/>
      <dgm:spPr/>
      <dgm:t>
        <a:bodyPr/>
        <a:lstStyle/>
        <a:p>
          <a:endParaRPr lang="en-US"/>
        </a:p>
      </dgm:t>
    </dgm:pt>
    <dgm:pt modelId="{D1F2EFD3-1B9F-4BAD-A7B3-1C5502D24E5C}" type="sibTrans" cxnId="{0A5CBE2A-0F5E-49E5-AC57-F94115BFE3AA}">
      <dgm:prSet/>
      <dgm:spPr/>
      <dgm:t>
        <a:bodyPr/>
        <a:lstStyle/>
        <a:p>
          <a:endParaRPr lang="en-US"/>
        </a:p>
      </dgm:t>
    </dgm:pt>
    <dgm:pt modelId="{68F0EFBE-28D1-40A4-B9FE-BDF1C71D522A}">
      <dgm:prSet phldrT="[Text]"/>
      <dgm:spPr/>
      <dgm:t>
        <a:bodyPr/>
        <a:lstStyle/>
        <a:p>
          <a:r>
            <a:rPr lang="en-US" b="1" dirty="0"/>
            <a:t>Cheese</a:t>
          </a:r>
        </a:p>
      </dgm:t>
    </dgm:pt>
    <dgm:pt modelId="{F28E7894-4C49-4D6B-AAD4-261BFD601D2B}" type="parTrans" cxnId="{50886E26-4518-42D0-83EE-F5A8D746849F}">
      <dgm:prSet/>
      <dgm:spPr/>
      <dgm:t>
        <a:bodyPr/>
        <a:lstStyle/>
        <a:p>
          <a:endParaRPr lang="en-US"/>
        </a:p>
      </dgm:t>
    </dgm:pt>
    <dgm:pt modelId="{5E856FB3-5764-479B-A057-59758E5BEDB9}" type="sibTrans" cxnId="{50886E26-4518-42D0-83EE-F5A8D746849F}">
      <dgm:prSet/>
      <dgm:spPr/>
      <dgm:t>
        <a:bodyPr/>
        <a:lstStyle/>
        <a:p>
          <a:endParaRPr lang="en-US"/>
        </a:p>
      </dgm:t>
    </dgm:pt>
    <dgm:pt modelId="{3DD26A04-BA0A-4D85-AB0D-30567548B39A}">
      <dgm:prSet phldrT="[Text]"/>
      <dgm:spPr/>
      <dgm:t>
        <a:bodyPr/>
        <a:lstStyle/>
        <a:p>
          <a:r>
            <a:rPr lang="en-US" b="1" dirty="0"/>
            <a:t>Styling</a:t>
          </a:r>
        </a:p>
      </dgm:t>
    </dgm:pt>
    <dgm:pt modelId="{79542134-E7F1-495E-A5D7-14AAA5EAECA6}" type="parTrans" cxnId="{85AE657F-4314-442F-AC50-6126B1097B53}">
      <dgm:prSet/>
      <dgm:spPr/>
      <dgm:t>
        <a:bodyPr/>
        <a:lstStyle/>
        <a:p>
          <a:endParaRPr lang="en-US"/>
        </a:p>
      </dgm:t>
    </dgm:pt>
    <dgm:pt modelId="{0B058FB8-8CDA-48AC-AFE2-BF03E69E1CE0}" type="sibTrans" cxnId="{85AE657F-4314-442F-AC50-6126B1097B53}">
      <dgm:prSet/>
      <dgm:spPr/>
      <dgm:t>
        <a:bodyPr/>
        <a:lstStyle/>
        <a:p>
          <a:endParaRPr lang="en-US"/>
        </a:p>
      </dgm:t>
    </dgm:pt>
    <dgm:pt modelId="{13DB4C17-C0E6-4415-AFEF-980ABC2564FC}">
      <dgm:prSet phldrT="[Text]"/>
      <dgm:spPr/>
      <dgm:t>
        <a:bodyPr/>
        <a:lstStyle/>
        <a:p>
          <a:r>
            <a:rPr lang="en-US" b="1" dirty="0"/>
            <a:t>Plate</a:t>
          </a:r>
        </a:p>
      </dgm:t>
    </dgm:pt>
    <dgm:pt modelId="{17F0A8F9-5EEB-4B23-93DD-0851AEC4ED2A}" type="parTrans" cxnId="{5D8B005B-EC93-42DF-A176-536C5C8D673C}">
      <dgm:prSet/>
      <dgm:spPr/>
      <dgm:t>
        <a:bodyPr/>
        <a:lstStyle/>
        <a:p>
          <a:endParaRPr lang="en-US"/>
        </a:p>
      </dgm:t>
    </dgm:pt>
    <dgm:pt modelId="{8CF22AE9-7C7A-407C-8E44-023746ADB2C6}" type="sibTrans" cxnId="{5D8B005B-EC93-42DF-A176-536C5C8D673C}">
      <dgm:prSet/>
      <dgm:spPr/>
      <dgm:t>
        <a:bodyPr/>
        <a:lstStyle/>
        <a:p>
          <a:endParaRPr lang="en-US"/>
        </a:p>
      </dgm:t>
    </dgm:pt>
    <dgm:pt modelId="{5F6DD0AC-511C-496F-A838-EBCC6C317675}">
      <dgm:prSet phldrT="[Text]"/>
      <dgm:spPr/>
      <dgm:t>
        <a:bodyPr/>
        <a:lstStyle/>
        <a:p>
          <a:r>
            <a:rPr lang="en-US" b="1" dirty="0"/>
            <a:t>Output formatting </a:t>
          </a:r>
        </a:p>
      </dgm:t>
    </dgm:pt>
    <dgm:pt modelId="{F6CC6B34-2BB2-4EF3-AB82-1BE7E5655D97}" type="parTrans" cxnId="{8A03E98B-F492-424F-A3DC-BE359F0A9402}">
      <dgm:prSet/>
      <dgm:spPr/>
      <dgm:t>
        <a:bodyPr/>
        <a:lstStyle/>
        <a:p>
          <a:endParaRPr lang="en-US"/>
        </a:p>
      </dgm:t>
    </dgm:pt>
    <dgm:pt modelId="{88F451B8-B197-4B30-B821-CC685360C99D}" type="sibTrans" cxnId="{8A03E98B-F492-424F-A3DC-BE359F0A9402}">
      <dgm:prSet/>
      <dgm:spPr/>
      <dgm:t>
        <a:bodyPr/>
        <a:lstStyle/>
        <a:p>
          <a:endParaRPr lang="en-US"/>
        </a:p>
      </dgm:t>
    </dgm:pt>
    <dgm:pt modelId="{86BC58EA-79A5-4058-B184-844A44BE1FE6}">
      <dgm:prSet phldrT="[Text]"/>
      <dgm:spPr/>
      <dgm:t>
        <a:bodyPr/>
        <a:lstStyle/>
        <a:p>
          <a:r>
            <a:rPr lang="en-US" b="1" dirty="0"/>
            <a:t>Strainer</a:t>
          </a:r>
        </a:p>
      </dgm:t>
    </dgm:pt>
    <dgm:pt modelId="{F7ABC74E-C73C-413B-9688-54A88AD28ACA}" type="parTrans" cxnId="{541E9168-6C25-4287-A915-AA8A3C51D0FF}">
      <dgm:prSet/>
      <dgm:spPr/>
      <dgm:t>
        <a:bodyPr/>
        <a:lstStyle/>
        <a:p>
          <a:endParaRPr lang="en-US"/>
        </a:p>
      </dgm:t>
    </dgm:pt>
    <dgm:pt modelId="{4D6B8210-E46F-4E00-9E13-9E87CAFC86FE}" type="sibTrans" cxnId="{541E9168-6C25-4287-A915-AA8A3C51D0FF}">
      <dgm:prSet/>
      <dgm:spPr/>
      <dgm:t>
        <a:bodyPr/>
        <a:lstStyle/>
        <a:p>
          <a:endParaRPr lang="en-US"/>
        </a:p>
      </dgm:t>
    </dgm:pt>
    <dgm:pt modelId="{067DA208-1061-4547-8697-F053152A5C89}" type="pres">
      <dgm:prSet presAssocID="{616CA420-8EC5-4E0F-AFD9-4C81D706DB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A43A0C-C673-4E6F-B026-BA72880DD7C7}" type="pres">
      <dgm:prSet presAssocID="{07F130EF-660A-4695-9553-ED89322A5C8A}" presName="hierRoot1" presStyleCnt="0">
        <dgm:presLayoutVars>
          <dgm:hierBranch val="init"/>
        </dgm:presLayoutVars>
      </dgm:prSet>
      <dgm:spPr/>
    </dgm:pt>
    <dgm:pt modelId="{76A78C18-1791-4F4F-A7F6-DCA810B8A636}" type="pres">
      <dgm:prSet presAssocID="{07F130EF-660A-4695-9553-ED89322A5C8A}" presName="rootComposite1" presStyleCnt="0"/>
      <dgm:spPr/>
    </dgm:pt>
    <dgm:pt modelId="{E83E2CCC-1D46-4C05-B48B-38E6A7A3B46A}" type="pres">
      <dgm:prSet presAssocID="{07F130EF-660A-4695-9553-ED89322A5C8A}" presName="rootText1" presStyleLbl="node0" presStyleIdx="0" presStyleCnt="4">
        <dgm:presLayoutVars>
          <dgm:chPref val="3"/>
        </dgm:presLayoutVars>
      </dgm:prSet>
      <dgm:spPr/>
    </dgm:pt>
    <dgm:pt modelId="{8E3E36EB-93DA-42B9-8AE4-5AAEADB0783D}" type="pres">
      <dgm:prSet presAssocID="{07F130EF-660A-4695-9553-ED89322A5C8A}" presName="rootConnector1" presStyleLbl="node1" presStyleIdx="0" presStyleCnt="0"/>
      <dgm:spPr/>
    </dgm:pt>
    <dgm:pt modelId="{E5EC2E0E-A059-4AB2-B1B6-AD023D7D3C82}" type="pres">
      <dgm:prSet presAssocID="{07F130EF-660A-4695-9553-ED89322A5C8A}" presName="hierChild2" presStyleCnt="0"/>
      <dgm:spPr/>
    </dgm:pt>
    <dgm:pt modelId="{FF43F8E2-7D14-4CF4-AF47-BE6F6B2EA88A}" type="pres">
      <dgm:prSet presAssocID="{16BFFB6A-AD51-4FD3-A9F8-7BEE1B18A871}" presName="Name37" presStyleLbl="parChTrans1D2" presStyleIdx="0" presStyleCnt="5"/>
      <dgm:spPr/>
    </dgm:pt>
    <dgm:pt modelId="{EC9B9B1E-4975-45C6-AEA2-B58F186AFE03}" type="pres">
      <dgm:prSet presAssocID="{232AC8D6-9A28-4BCE-91D9-924B9B01E85A}" presName="hierRoot2" presStyleCnt="0">
        <dgm:presLayoutVars>
          <dgm:hierBranch val="init"/>
        </dgm:presLayoutVars>
      </dgm:prSet>
      <dgm:spPr/>
    </dgm:pt>
    <dgm:pt modelId="{9DA5CFEE-0569-4E56-8C78-1B0D4D403D23}" type="pres">
      <dgm:prSet presAssocID="{232AC8D6-9A28-4BCE-91D9-924B9B01E85A}" presName="rootComposite" presStyleCnt="0"/>
      <dgm:spPr/>
    </dgm:pt>
    <dgm:pt modelId="{472C4FA7-2A62-4D2B-9BA0-5177280A9E4D}" type="pres">
      <dgm:prSet presAssocID="{232AC8D6-9A28-4BCE-91D9-924B9B01E85A}" presName="rootText" presStyleLbl="node2" presStyleIdx="0" presStyleCnt="5">
        <dgm:presLayoutVars>
          <dgm:chPref val="3"/>
        </dgm:presLayoutVars>
      </dgm:prSet>
      <dgm:spPr/>
    </dgm:pt>
    <dgm:pt modelId="{F52ADAB5-7A01-4408-A9B0-0A513C9DA816}" type="pres">
      <dgm:prSet presAssocID="{232AC8D6-9A28-4BCE-91D9-924B9B01E85A}" presName="rootConnector" presStyleLbl="node2" presStyleIdx="0" presStyleCnt="5"/>
      <dgm:spPr/>
    </dgm:pt>
    <dgm:pt modelId="{C5FB8F9C-E2F5-4B06-96EB-5A2831A4219F}" type="pres">
      <dgm:prSet presAssocID="{232AC8D6-9A28-4BCE-91D9-924B9B01E85A}" presName="hierChild4" presStyleCnt="0"/>
      <dgm:spPr/>
    </dgm:pt>
    <dgm:pt modelId="{ED0D08C3-199C-4F3F-823A-DA7B9F614EF8}" type="pres">
      <dgm:prSet presAssocID="{232AC8D6-9A28-4BCE-91D9-924B9B01E85A}" presName="hierChild5" presStyleCnt="0"/>
      <dgm:spPr/>
    </dgm:pt>
    <dgm:pt modelId="{26D05D01-1323-4012-A075-BDB2D8B9109A}" type="pres">
      <dgm:prSet presAssocID="{07F130EF-660A-4695-9553-ED89322A5C8A}" presName="hierChild3" presStyleCnt="0"/>
      <dgm:spPr/>
    </dgm:pt>
    <dgm:pt modelId="{55B8F40C-6F01-4724-AE2C-5B6A0C78FDD6}" type="pres">
      <dgm:prSet presAssocID="{588E680F-35B8-48CC-A63F-71D7D5C88F8B}" presName="hierRoot1" presStyleCnt="0">
        <dgm:presLayoutVars>
          <dgm:hierBranch val="init"/>
        </dgm:presLayoutVars>
      </dgm:prSet>
      <dgm:spPr/>
    </dgm:pt>
    <dgm:pt modelId="{6E40EB3C-0CF9-45A7-A10E-94789B4881F2}" type="pres">
      <dgm:prSet presAssocID="{588E680F-35B8-48CC-A63F-71D7D5C88F8B}" presName="rootComposite1" presStyleCnt="0"/>
      <dgm:spPr/>
    </dgm:pt>
    <dgm:pt modelId="{89B1CE02-AAD0-44D6-B3CF-39BDDDEFA1D4}" type="pres">
      <dgm:prSet presAssocID="{588E680F-35B8-48CC-A63F-71D7D5C88F8B}" presName="rootText1" presStyleLbl="node0" presStyleIdx="1" presStyleCnt="4">
        <dgm:presLayoutVars>
          <dgm:chPref val="3"/>
        </dgm:presLayoutVars>
      </dgm:prSet>
      <dgm:spPr/>
    </dgm:pt>
    <dgm:pt modelId="{8D02329B-13C3-4A92-98AE-CAD412B29AA4}" type="pres">
      <dgm:prSet presAssocID="{588E680F-35B8-48CC-A63F-71D7D5C88F8B}" presName="rootConnector1" presStyleLbl="node1" presStyleIdx="0" presStyleCnt="0"/>
      <dgm:spPr/>
    </dgm:pt>
    <dgm:pt modelId="{654C4E46-C8DE-47E9-ADC7-72F9FD1BE97F}" type="pres">
      <dgm:prSet presAssocID="{588E680F-35B8-48CC-A63F-71D7D5C88F8B}" presName="hierChild2" presStyleCnt="0"/>
      <dgm:spPr/>
    </dgm:pt>
    <dgm:pt modelId="{770546ED-6F78-4D9E-BDF0-3CEF8C85229C}" type="pres">
      <dgm:prSet presAssocID="{E94E1178-2C06-4300-87D5-FBF0A2463F2F}" presName="Name37" presStyleLbl="parChTrans1D2" presStyleIdx="1" presStyleCnt="5"/>
      <dgm:spPr/>
    </dgm:pt>
    <dgm:pt modelId="{FB129BCB-2F05-4333-B482-FA56731DA772}" type="pres">
      <dgm:prSet presAssocID="{4679CC91-BB9C-4BA3-B55B-F7EAE6CEF877}" presName="hierRoot2" presStyleCnt="0">
        <dgm:presLayoutVars>
          <dgm:hierBranch val="init"/>
        </dgm:presLayoutVars>
      </dgm:prSet>
      <dgm:spPr/>
    </dgm:pt>
    <dgm:pt modelId="{A1AE6E15-CCC0-409A-BAF7-B7767199FB1F}" type="pres">
      <dgm:prSet presAssocID="{4679CC91-BB9C-4BA3-B55B-F7EAE6CEF877}" presName="rootComposite" presStyleCnt="0"/>
      <dgm:spPr/>
    </dgm:pt>
    <dgm:pt modelId="{65938371-8F79-4B9F-A992-0E6CDC0ED4C3}" type="pres">
      <dgm:prSet presAssocID="{4679CC91-BB9C-4BA3-B55B-F7EAE6CEF877}" presName="rootText" presStyleLbl="node2" presStyleIdx="1" presStyleCnt="5">
        <dgm:presLayoutVars>
          <dgm:chPref val="3"/>
        </dgm:presLayoutVars>
      </dgm:prSet>
      <dgm:spPr/>
    </dgm:pt>
    <dgm:pt modelId="{9B802EA1-D0A8-401D-BC1B-F5BE9A2F8428}" type="pres">
      <dgm:prSet presAssocID="{4679CC91-BB9C-4BA3-B55B-F7EAE6CEF877}" presName="rootConnector" presStyleLbl="node2" presStyleIdx="1" presStyleCnt="5"/>
      <dgm:spPr/>
    </dgm:pt>
    <dgm:pt modelId="{6FFC70C3-4189-43CD-B5F2-36CEC69F41F0}" type="pres">
      <dgm:prSet presAssocID="{4679CC91-BB9C-4BA3-B55B-F7EAE6CEF877}" presName="hierChild4" presStyleCnt="0"/>
      <dgm:spPr/>
    </dgm:pt>
    <dgm:pt modelId="{9DB634D6-8182-4E0F-B69D-D3A270A0501F}" type="pres">
      <dgm:prSet presAssocID="{4679CC91-BB9C-4BA3-B55B-F7EAE6CEF877}" presName="hierChild5" presStyleCnt="0"/>
      <dgm:spPr/>
    </dgm:pt>
    <dgm:pt modelId="{9218B9B9-D832-49C5-A42A-59AA1716B884}" type="pres">
      <dgm:prSet presAssocID="{588E680F-35B8-48CC-A63F-71D7D5C88F8B}" presName="hierChild3" presStyleCnt="0"/>
      <dgm:spPr/>
    </dgm:pt>
    <dgm:pt modelId="{3C2E3AB0-C351-43D8-BC19-5329CBB03393}" type="pres">
      <dgm:prSet presAssocID="{86C64116-287E-4E94-9F73-0B51D21BECDC}" presName="hierRoot1" presStyleCnt="0">
        <dgm:presLayoutVars>
          <dgm:hierBranch val="init"/>
        </dgm:presLayoutVars>
      </dgm:prSet>
      <dgm:spPr/>
    </dgm:pt>
    <dgm:pt modelId="{466BA5C9-063A-4400-BF60-0DFAAD5702BF}" type="pres">
      <dgm:prSet presAssocID="{86C64116-287E-4E94-9F73-0B51D21BECDC}" presName="rootComposite1" presStyleCnt="0"/>
      <dgm:spPr/>
    </dgm:pt>
    <dgm:pt modelId="{76337CE2-C862-4456-B13C-F7EA8DD019F5}" type="pres">
      <dgm:prSet presAssocID="{86C64116-287E-4E94-9F73-0B51D21BECDC}" presName="rootText1" presStyleLbl="node0" presStyleIdx="2" presStyleCnt="4">
        <dgm:presLayoutVars>
          <dgm:chPref val="3"/>
        </dgm:presLayoutVars>
      </dgm:prSet>
      <dgm:spPr/>
    </dgm:pt>
    <dgm:pt modelId="{1235F484-90B6-423F-83EB-9AD63B06E949}" type="pres">
      <dgm:prSet presAssocID="{86C64116-287E-4E94-9F73-0B51D21BECDC}" presName="rootConnector1" presStyleLbl="node1" presStyleIdx="0" presStyleCnt="0"/>
      <dgm:spPr/>
    </dgm:pt>
    <dgm:pt modelId="{FFEE239A-88F9-492C-BB63-5A5DFDC2F40B}" type="pres">
      <dgm:prSet presAssocID="{86C64116-287E-4E94-9F73-0B51D21BECDC}" presName="hierChild2" presStyleCnt="0"/>
      <dgm:spPr/>
    </dgm:pt>
    <dgm:pt modelId="{372E3FD4-20ED-4245-A5B7-8D451A740EF6}" type="pres">
      <dgm:prSet presAssocID="{F7ABC74E-C73C-413B-9688-54A88AD28ACA}" presName="Name37" presStyleLbl="parChTrans1D2" presStyleIdx="2" presStyleCnt="5"/>
      <dgm:spPr/>
    </dgm:pt>
    <dgm:pt modelId="{4D74D111-E382-469B-B8E6-0F0BDCBBFBFC}" type="pres">
      <dgm:prSet presAssocID="{86BC58EA-79A5-4058-B184-844A44BE1FE6}" presName="hierRoot2" presStyleCnt="0">
        <dgm:presLayoutVars>
          <dgm:hierBranch val="init"/>
        </dgm:presLayoutVars>
      </dgm:prSet>
      <dgm:spPr/>
    </dgm:pt>
    <dgm:pt modelId="{3E330E29-8D33-4075-B8FE-F5C70AC4A637}" type="pres">
      <dgm:prSet presAssocID="{86BC58EA-79A5-4058-B184-844A44BE1FE6}" presName="rootComposite" presStyleCnt="0"/>
      <dgm:spPr/>
    </dgm:pt>
    <dgm:pt modelId="{034FA45F-AE35-4F9E-B7AE-D58AC0DDD34B}" type="pres">
      <dgm:prSet presAssocID="{86BC58EA-79A5-4058-B184-844A44BE1FE6}" presName="rootText" presStyleLbl="node2" presStyleIdx="2" presStyleCnt="5">
        <dgm:presLayoutVars>
          <dgm:chPref val="3"/>
        </dgm:presLayoutVars>
      </dgm:prSet>
      <dgm:spPr/>
    </dgm:pt>
    <dgm:pt modelId="{B49B46E6-FDFA-4152-83FC-1D0AC493C455}" type="pres">
      <dgm:prSet presAssocID="{86BC58EA-79A5-4058-B184-844A44BE1FE6}" presName="rootConnector" presStyleLbl="node2" presStyleIdx="2" presStyleCnt="5"/>
      <dgm:spPr/>
    </dgm:pt>
    <dgm:pt modelId="{44ADBA6B-2AA9-4645-A6EC-C74A253FAF67}" type="pres">
      <dgm:prSet presAssocID="{86BC58EA-79A5-4058-B184-844A44BE1FE6}" presName="hierChild4" presStyleCnt="0"/>
      <dgm:spPr/>
    </dgm:pt>
    <dgm:pt modelId="{E323F981-40CC-4366-A300-F1899878B388}" type="pres">
      <dgm:prSet presAssocID="{8658F3A3-2873-4CAA-8333-F8DA60DE7A11}" presName="Name37" presStyleLbl="parChTrans1D3" presStyleIdx="0" presStyleCnt="1"/>
      <dgm:spPr/>
    </dgm:pt>
    <dgm:pt modelId="{7D422051-BFBF-4058-9A16-8A56786434F7}" type="pres">
      <dgm:prSet presAssocID="{8AF6693A-3749-4D6B-A8C7-B0912D99E1B9}" presName="hierRoot2" presStyleCnt="0">
        <dgm:presLayoutVars>
          <dgm:hierBranch val="init"/>
        </dgm:presLayoutVars>
      </dgm:prSet>
      <dgm:spPr/>
    </dgm:pt>
    <dgm:pt modelId="{D636FADB-A632-43A4-83EC-1D3CBE566D5D}" type="pres">
      <dgm:prSet presAssocID="{8AF6693A-3749-4D6B-A8C7-B0912D99E1B9}" presName="rootComposite" presStyleCnt="0"/>
      <dgm:spPr/>
    </dgm:pt>
    <dgm:pt modelId="{86BD5765-A2F6-48A1-B7F5-45B15109904D}" type="pres">
      <dgm:prSet presAssocID="{8AF6693A-3749-4D6B-A8C7-B0912D99E1B9}" presName="rootText" presStyleLbl="node3" presStyleIdx="0" presStyleCnt="1">
        <dgm:presLayoutVars>
          <dgm:chPref val="3"/>
        </dgm:presLayoutVars>
      </dgm:prSet>
      <dgm:spPr/>
    </dgm:pt>
    <dgm:pt modelId="{F1DA370A-EE12-4218-A4EF-7AC9934D9605}" type="pres">
      <dgm:prSet presAssocID="{8AF6693A-3749-4D6B-A8C7-B0912D99E1B9}" presName="rootConnector" presStyleLbl="node3" presStyleIdx="0" presStyleCnt="1"/>
      <dgm:spPr/>
    </dgm:pt>
    <dgm:pt modelId="{06737C39-0C39-4750-8FB0-8D4490604DAC}" type="pres">
      <dgm:prSet presAssocID="{8AF6693A-3749-4D6B-A8C7-B0912D99E1B9}" presName="hierChild4" presStyleCnt="0"/>
      <dgm:spPr/>
    </dgm:pt>
    <dgm:pt modelId="{D096FC42-6D01-4166-97D4-5BDFFC3A29A5}" type="pres">
      <dgm:prSet presAssocID="{97FBB66B-24D6-457E-98C2-6AE3CED2D718}" presName="Name37" presStyleLbl="parChTrans1D4" presStyleIdx="0" presStyleCnt="2"/>
      <dgm:spPr/>
    </dgm:pt>
    <dgm:pt modelId="{1C89D89A-9090-468E-A85D-A55099160B33}" type="pres">
      <dgm:prSet presAssocID="{D2F0C754-95E7-4AB2-AE74-67DA48782C33}" presName="hierRoot2" presStyleCnt="0">
        <dgm:presLayoutVars>
          <dgm:hierBranch val="init"/>
        </dgm:presLayoutVars>
      </dgm:prSet>
      <dgm:spPr/>
    </dgm:pt>
    <dgm:pt modelId="{EA6F1F4B-45B6-414A-BEC0-C11A4712E627}" type="pres">
      <dgm:prSet presAssocID="{D2F0C754-95E7-4AB2-AE74-67DA48782C33}" presName="rootComposite" presStyleCnt="0"/>
      <dgm:spPr/>
    </dgm:pt>
    <dgm:pt modelId="{62AF5118-178A-4A2E-AB5F-87CEC64655D8}" type="pres">
      <dgm:prSet presAssocID="{D2F0C754-95E7-4AB2-AE74-67DA48782C33}" presName="rootText" presStyleLbl="node4" presStyleIdx="0" presStyleCnt="2">
        <dgm:presLayoutVars>
          <dgm:chPref val="3"/>
        </dgm:presLayoutVars>
      </dgm:prSet>
      <dgm:spPr/>
    </dgm:pt>
    <dgm:pt modelId="{2D2AC7A6-D8C5-4FCA-93CD-79FBEE89A75F}" type="pres">
      <dgm:prSet presAssocID="{D2F0C754-95E7-4AB2-AE74-67DA48782C33}" presName="rootConnector" presStyleLbl="node4" presStyleIdx="0" presStyleCnt="2"/>
      <dgm:spPr/>
    </dgm:pt>
    <dgm:pt modelId="{25D366B1-48EB-4E86-9D5A-3086D90C95BF}" type="pres">
      <dgm:prSet presAssocID="{D2F0C754-95E7-4AB2-AE74-67DA48782C33}" presName="hierChild4" presStyleCnt="0"/>
      <dgm:spPr/>
    </dgm:pt>
    <dgm:pt modelId="{88A3F8A6-E704-486A-9701-15EF634E2AAA}" type="pres">
      <dgm:prSet presAssocID="{D2F0C754-95E7-4AB2-AE74-67DA48782C33}" presName="hierChild5" presStyleCnt="0"/>
      <dgm:spPr/>
    </dgm:pt>
    <dgm:pt modelId="{42AAC22F-D576-43F5-9D95-8FC2D2EB16B1}" type="pres">
      <dgm:prSet presAssocID="{F28E7894-4C49-4D6B-AAD4-261BFD601D2B}" presName="Name37" presStyleLbl="parChTrans1D4" presStyleIdx="1" presStyleCnt="2"/>
      <dgm:spPr/>
    </dgm:pt>
    <dgm:pt modelId="{2CA31727-7428-4C97-BFCD-E954AF3E1ABE}" type="pres">
      <dgm:prSet presAssocID="{68F0EFBE-28D1-40A4-B9FE-BDF1C71D522A}" presName="hierRoot2" presStyleCnt="0">
        <dgm:presLayoutVars>
          <dgm:hierBranch val="init"/>
        </dgm:presLayoutVars>
      </dgm:prSet>
      <dgm:spPr/>
    </dgm:pt>
    <dgm:pt modelId="{B2B6C7A6-48AE-436E-BFAC-7F8E22224764}" type="pres">
      <dgm:prSet presAssocID="{68F0EFBE-28D1-40A4-B9FE-BDF1C71D522A}" presName="rootComposite" presStyleCnt="0"/>
      <dgm:spPr/>
    </dgm:pt>
    <dgm:pt modelId="{9E0BECA6-6FDD-492A-B2E9-D33DD043F84D}" type="pres">
      <dgm:prSet presAssocID="{68F0EFBE-28D1-40A4-B9FE-BDF1C71D522A}" presName="rootText" presStyleLbl="node4" presStyleIdx="1" presStyleCnt="2">
        <dgm:presLayoutVars>
          <dgm:chPref val="3"/>
        </dgm:presLayoutVars>
      </dgm:prSet>
      <dgm:spPr/>
    </dgm:pt>
    <dgm:pt modelId="{FAFE7A5A-8B2A-40A9-8B95-1C87CBF7C09F}" type="pres">
      <dgm:prSet presAssocID="{68F0EFBE-28D1-40A4-B9FE-BDF1C71D522A}" presName="rootConnector" presStyleLbl="node4" presStyleIdx="1" presStyleCnt="2"/>
      <dgm:spPr/>
    </dgm:pt>
    <dgm:pt modelId="{5C3BC1AE-6970-4CF8-83B8-A2545A96C77B}" type="pres">
      <dgm:prSet presAssocID="{68F0EFBE-28D1-40A4-B9FE-BDF1C71D522A}" presName="hierChild4" presStyleCnt="0"/>
      <dgm:spPr/>
    </dgm:pt>
    <dgm:pt modelId="{FB59F509-53AA-413E-A322-FD57B0304E6C}" type="pres">
      <dgm:prSet presAssocID="{68F0EFBE-28D1-40A4-B9FE-BDF1C71D522A}" presName="hierChild5" presStyleCnt="0"/>
      <dgm:spPr/>
    </dgm:pt>
    <dgm:pt modelId="{67D76246-9DF8-4798-B500-1F1DBC1FEEE4}" type="pres">
      <dgm:prSet presAssocID="{8AF6693A-3749-4D6B-A8C7-B0912D99E1B9}" presName="hierChild5" presStyleCnt="0"/>
      <dgm:spPr/>
    </dgm:pt>
    <dgm:pt modelId="{ABC976D1-305A-406D-AA8F-827BBA561509}" type="pres">
      <dgm:prSet presAssocID="{86BC58EA-79A5-4058-B184-844A44BE1FE6}" presName="hierChild5" presStyleCnt="0"/>
      <dgm:spPr/>
    </dgm:pt>
    <dgm:pt modelId="{55150A5B-0AF3-4CC9-8896-3ED0875A19B2}" type="pres">
      <dgm:prSet presAssocID="{79542134-E7F1-495E-A5D7-14AAA5EAECA6}" presName="Name37" presStyleLbl="parChTrans1D2" presStyleIdx="3" presStyleCnt="5"/>
      <dgm:spPr/>
    </dgm:pt>
    <dgm:pt modelId="{351D058D-74BA-454F-AE5C-9F6B1BA791A1}" type="pres">
      <dgm:prSet presAssocID="{3DD26A04-BA0A-4D85-AB0D-30567548B39A}" presName="hierRoot2" presStyleCnt="0">
        <dgm:presLayoutVars>
          <dgm:hierBranch val="init"/>
        </dgm:presLayoutVars>
      </dgm:prSet>
      <dgm:spPr/>
    </dgm:pt>
    <dgm:pt modelId="{E31B64DF-7BF2-4B15-A53F-E1AA143839FB}" type="pres">
      <dgm:prSet presAssocID="{3DD26A04-BA0A-4D85-AB0D-30567548B39A}" presName="rootComposite" presStyleCnt="0"/>
      <dgm:spPr/>
    </dgm:pt>
    <dgm:pt modelId="{3816A5CC-BEB8-48EC-81BF-8E885B64C6DD}" type="pres">
      <dgm:prSet presAssocID="{3DD26A04-BA0A-4D85-AB0D-30567548B39A}" presName="rootText" presStyleLbl="node2" presStyleIdx="3" presStyleCnt="5">
        <dgm:presLayoutVars>
          <dgm:chPref val="3"/>
        </dgm:presLayoutVars>
      </dgm:prSet>
      <dgm:spPr/>
    </dgm:pt>
    <dgm:pt modelId="{842A9112-1AC6-4B32-9ACD-982378971DCA}" type="pres">
      <dgm:prSet presAssocID="{3DD26A04-BA0A-4D85-AB0D-30567548B39A}" presName="rootConnector" presStyleLbl="node2" presStyleIdx="3" presStyleCnt="5"/>
      <dgm:spPr/>
    </dgm:pt>
    <dgm:pt modelId="{B8C6151D-5EE3-4D77-93A1-27307E3E50BE}" type="pres">
      <dgm:prSet presAssocID="{3DD26A04-BA0A-4D85-AB0D-30567548B39A}" presName="hierChild4" presStyleCnt="0"/>
      <dgm:spPr/>
    </dgm:pt>
    <dgm:pt modelId="{0A3B31A7-8149-477D-AEFC-F41B3FDD88CE}" type="pres">
      <dgm:prSet presAssocID="{3DD26A04-BA0A-4D85-AB0D-30567548B39A}" presName="hierChild5" presStyleCnt="0"/>
      <dgm:spPr/>
    </dgm:pt>
    <dgm:pt modelId="{59384E5F-6906-47A2-9428-169EBD47F173}" type="pres">
      <dgm:prSet presAssocID="{86C64116-287E-4E94-9F73-0B51D21BECDC}" presName="hierChild3" presStyleCnt="0"/>
      <dgm:spPr/>
    </dgm:pt>
    <dgm:pt modelId="{03EA125F-D01C-4786-B28C-2F547DD55C04}" type="pres">
      <dgm:prSet presAssocID="{13DB4C17-C0E6-4415-AFEF-980ABC2564FC}" presName="hierRoot1" presStyleCnt="0">
        <dgm:presLayoutVars>
          <dgm:hierBranch val="init"/>
        </dgm:presLayoutVars>
      </dgm:prSet>
      <dgm:spPr/>
    </dgm:pt>
    <dgm:pt modelId="{F6328A26-D787-4176-849D-EC1FD201CA8D}" type="pres">
      <dgm:prSet presAssocID="{13DB4C17-C0E6-4415-AFEF-980ABC2564FC}" presName="rootComposite1" presStyleCnt="0"/>
      <dgm:spPr/>
    </dgm:pt>
    <dgm:pt modelId="{E49F3485-8B07-4666-9706-942325754F7F}" type="pres">
      <dgm:prSet presAssocID="{13DB4C17-C0E6-4415-AFEF-980ABC2564FC}" presName="rootText1" presStyleLbl="node0" presStyleIdx="3" presStyleCnt="4">
        <dgm:presLayoutVars>
          <dgm:chPref val="3"/>
        </dgm:presLayoutVars>
      </dgm:prSet>
      <dgm:spPr/>
    </dgm:pt>
    <dgm:pt modelId="{708203DA-F022-4A8A-9660-479CA3D9C2DF}" type="pres">
      <dgm:prSet presAssocID="{13DB4C17-C0E6-4415-AFEF-980ABC2564FC}" presName="rootConnector1" presStyleLbl="node1" presStyleIdx="0" presStyleCnt="0"/>
      <dgm:spPr/>
    </dgm:pt>
    <dgm:pt modelId="{D8A9C098-B891-4BC7-8B39-02A532F1378B}" type="pres">
      <dgm:prSet presAssocID="{13DB4C17-C0E6-4415-AFEF-980ABC2564FC}" presName="hierChild2" presStyleCnt="0"/>
      <dgm:spPr/>
    </dgm:pt>
    <dgm:pt modelId="{6080B5F3-5840-4AA4-91E5-F6FE015E37E0}" type="pres">
      <dgm:prSet presAssocID="{F6CC6B34-2BB2-4EF3-AB82-1BE7E5655D97}" presName="Name37" presStyleLbl="parChTrans1D2" presStyleIdx="4" presStyleCnt="5"/>
      <dgm:spPr/>
    </dgm:pt>
    <dgm:pt modelId="{A707F3B6-A96D-41F4-A493-C9DF3B044D18}" type="pres">
      <dgm:prSet presAssocID="{5F6DD0AC-511C-496F-A838-EBCC6C317675}" presName="hierRoot2" presStyleCnt="0">
        <dgm:presLayoutVars>
          <dgm:hierBranch val="init"/>
        </dgm:presLayoutVars>
      </dgm:prSet>
      <dgm:spPr/>
    </dgm:pt>
    <dgm:pt modelId="{CD3A95A7-A041-416A-A57E-BE68D25F801C}" type="pres">
      <dgm:prSet presAssocID="{5F6DD0AC-511C-496F-A838-EBCC6C317675}" presName="rootComposite" presStyleCnt="0"/>
      <dgm:spPr/>
    </dgm:pt>
    <dgm:pt modelId="{DE1AE636-A532-4298-AC12-335967E92665}" type="pres">
      <dgm:prSet presAssocID="{5F6DD0AC-511C-496F-A838-EBCC6C317675}" presName="rootText" presStyleLbl="node2" presStyleIdx="4" presStyleCnt="5">
        <dgm:presLayoutVars>
          <dgm:chPref val="3"/>
        </dgm:presLayoutVars>
      </dgm:prSet>
      <dgm:spPr/>
    </dgm:pt>
    <dgm:pt modelId="{0A1A26E5-4FF8-426E-A826-7D0694C38E0D}" type="pres">
      <dgm:prSet presAssocID="{5F6DD0AC-511C-496F-A838-EBCC6C317675}" presName="rootConnector" presStyleLbl="node2" presStyleIdx="4" presStyleCnt="5"/>
      <dgm:spPr/>
    </dgm:pt>
    <dgm:pt modelId="{E8049EF9-4D51-4D90-B208-AE8CFC9B126C}" type="pres">
      <dgm:prSet presAssocID="{5F6DD0AC-511C-496F-A838-EBCC6C317675}" presName="hierChild4" presStyleCnt="0"/>
      <dgm:spPr/>
    </dgm:pt>
    <dgm:pt modelId="{2B9AB29B-F8F1-4648-9405-FAFC5A8A619B}" type="pres">
      <dgm:prSet presAssocID="{5F6DD0AC-511C-496F-A838-EBCC6C317675}" presName="hierChild5" presStyleCnt="0"/>
      <dgm:spPr/>
    </dgm:pt>
    <dgm:pt modelId="{3D3326B4-6F8B-4F17-8B38-0E44467FF137}" type="pres">
      <dgm:prSet presAssocID="{13DB4C17-C0E6-4415-AFEF-980ABC2564FC}" presName="hierChild3" presStyleCnt="0"/>
      <dgm:spPr/>
    </dgm:pt>
  </dgm:ptLst>
  <dgm:cxnLst>
    <dgm:cxn modelId="{6B1EB005-CB08-45F4-B512-A3B521D98579}" type="presOf" srcId="{16BFFB6A-AD51-4FD3-A9F8-7BEE1B18A871}" destId="{FF43F8E2-7D14-4CF4-AF47-BE6F6B2EA88A}" srcOrd="0" destOrd="0" presId="urn:microsoft.com/office/officeart/2005/8/layout/orgChart1"/>
    <dgm:cxn modelId="{50886E26-4518-42D0-83EE-F5A8D746849F}" srcId="{8AF6693A-3749-4D6B-A8C7-B0912D99E1B9}" destId="{68F0EFBE-28D1-40A4-B9FE-BDF1C71D522A}" srcOrd="1" destOrd="0" parTransId="{F28E7894-4C49-4D6B-AAD4-261BFD601D2B}" sibTransId="{5E856FB3-5764-479B-A057-59758E5BEDB9}"/>
    <dgm:cxn modelId="{0A5CBE2A-0F5E-49E5-AC57-F94115BFE3AA}" srcId="{8AF6693A-3749-4D6B-A8C7-B0912D99E1B9}" destId="{D2F0C754-95E7-4AB2-AE74-67DA48782C33}" srcOrd="0" destOrd="0" parTransId="{97FBB66B-24D6-457E-98C2-6AE3CED2D718}" sibTransId="{D1F2EFD3-1B9F-4BAD-A7B3-1C5502D24E5C}"/>
    <dgm:cxn modelId="{B109CC2E-817C-41D1-B1BF-CABE2E0CE0B0}" srcId="{616CA420-8EC5-4E0F-AFD9-4C81D706DB16}" destId="{07F130EF-660A-4695-9553-ED89322A5C8A}" srcOrd="0" destOrd="0" parTransId="{F7FB8D10-52C6-46E9-8F70-78269C2F23CA}" sibTransId="{0A229086-2F81-44D0-957C-66072610FAE4}"/>
    <dgm:cxn modelId="{D721F935-D78D-4043-B16C-2C31F6981052}" type="presOf" srcId="{588E680F-35B8-48CC-A63F-71D7D5C88F8B}" destId="{89B1CE02-AAD0-44D6-B3CF-39BDDDEFA1D4}" srcOrd="0" destOrd="0" presId="urn:microsoft.com/office/officeart/2005/8/layout/orgChart1"/>
    <dgm:cxn modelId="{E79D6737-3CA8-4631-A269-50786D3CB657}" type="presOf" srcId="{232AC8D6-9A28-4BCE-91D9-924B9B01E85A}" destId="{F52ADAB5-7A01-4408-A9B0-0A513C9DA816}" srcOrd="1" destOrd="0" presId="urn:microsoft.com/office/officeart/2005/8/layout/orgChart1"/>
    <dgm:cxn modelId="{8137E939-0A45-42FE-B0B7-8AA83FA79690}" type="presOf" srcId="{86C64116-287E-4E94-9F73-0B51D21BECDC}" destId="{76337CE2-C862-4456-B13C-F7EA8DD019F5}" srcOrd="0" destOrd="0" presId="urn:microsoft.com/office/officeart/2005/8/layout/orgChart1"/>
    <dgm:cxn modelId="{5D8B005B-EC93-42DF-A176-536C5C8D673C}" srcId="{616CA420-8EC5-4E0F-AFD9-4C81D706DB16}" destId="{13DB4C17-C0E6-4415-AFEF-980ABC2564FC}" srcOrd="3" destOrd="0" parTransId="{17F0A8F9-5EEB-4B23-93DD-0851AEC4ED2A}" sibTransId="{8CF22AE9-7C7A-407C-8E44-023746ADB2C6}"/>
    <dgm:cxn modelId="{FEA38541-0DA2-45A7-BB59-3EE678F57091}" type="presOf" srcId="{4679CC91-BB9C-4BA3-B55B-F7EAE6CEF877}" destId="{65938371-8F79-4B9F-A992-0E6CDC0ED4C3}" srcOrd="0" destOrd="0" presId="urn:microsoft.com/office/officeart/2005/8/layout/orgChart1"/>
    <dgm:cxn modelId="{21C24763-360F-45CA-8CC5-8963E48E1D9A}" srcId="{588E680F-35B8-48CC-A63F-71D7D5C88F8B}" destId="{4679CC91-BB9C-4BA3-B55B-F7EAE6CEF877}" srcOrd="0" destOrd="0" parTransId="{E94E1178-2C06-4300-87D5-FBF0A2463F2F}" sibTransId="{EEE37F86-E3F0-4DB3-A177-16E199CD0CEB}"/>
    <dgm:cxn modelId="{F552A467-6FDB-4B3B-B3D1-BCAEC7F12A8D}" type="presOf" srcId="{616CA420-8EC5-4E0F-AFD9-4C81D706DB16}" destId="{067DA208-1061-4547-8697-F053152A5C89}" srcOrd="0" destOrd="0" presId="urn:microsoft.com/office/officeart/2005/8/layout/orgChart1"/>
    <dgm:cxn modelId="{F6FDF467-FD4F-4846-A9F9-BFA67952083F}" type="presOf" srcId="{4679CC91-BB9C-4BA3-B55B-F7EAE6CEF877}" destId="{9B802EA1-D0A8-401D-BC1B-F5BE9A2F8428}" srcOrd="1" destOrd="0" presId="urn:microsoft.com/office/officeart/2005/8/layout/orgChart1"/>
    <dgm:cxn modelId="{541E9168-6C25-4287-A915-AA8A3C51D0FF}" srcId="{86C64116-287E-4E94-9F73-0B51D21BECDC}" destId="{86BC58EA-79A5-4058-B184-844A44BE1FE6}" srcOrd="0" destOrd="0" parTransId="{F7ABC74E-C73C-413B-9688-54A88AD28ACA}" sibTransId="{4D6B8210-E46F-4E00-9E13-9E87CAFC86FE}"/>
    <dgm:cxn modelId="{177B536D-4D1B-405A-A901-B0F7422E201B}" type="presOf" srcId="{68F0EFBE-28D1-40A4-B9FE-BDF1C71D522A}" destId="{9E0BECA6-6FDD-492A-B2E9-D33DD043F84D}" srcOrd="0" destOrd="0" presId="urn:microsoft.com/office/officeart/2005/8/layout/orgChart1"/>
    <dgm:cxn modelId="{08FF4B72-2566-4D96-8728-5BFFE86E9B07}" type="presOf" srcId="{D2F0C754-95E7-4AB2-AE74-67DA48782C33}" destId="{62AF5118-178A-4A2E-AB5F-87CEC64655D8}" srcOrd="0" destOrd="0" presId="urn:microsoft.com/office/officeart/2005/8/layout/orgChart1"/>
    <dgm:cxn modelId="{7EC76E72-7E76-46CF-9E01-B5F497DCB033}" type="presOf" srcId="{232AC8D6-9A28-4BCE-91D9-924B9B01E85A}" destId="{472C4FA7-2A62-4D2B-9BA0-5177280A9E4D}" srcOrd="0" destOrd="0" presId="urn:microsoft.com/office/officeart/2005/8/layout/orgChart1"/>
    <dgm:cxn modelId="{258D1453-32AE-4635-AE35-E7BA7B71237C}" type="presOf" srcId="{588E680F-35B8-48CC-A63F-71D7D5C88F8B}" destId="{8D02329B-13C3-4A92-98AE-CAD412B29AA4}" srcOrd="1" destOrd="0" presId="urn:microsoft.com/office/officeart/2005/8/layout/orgChart1"/>
    <dgm:cxn modelId="{D814E853-056A-4475-AF13-A9A3CF77D430}" type="presOf" srcId="{79542134-E7F1-495E-A5D7-14AAA5EAECA6}" destId="{55150A5B-0AF3-4CC9-8896-3ED0875A19B2}" srcOrd="0" destOrd="0" presId="urn:microsoft.com/office/officeart/2005/8/layout/orgChart1"/>
    <dgm:cxn modelId="{DBFE8C55-61D3-460C-B086-978CAB317E88}" type="presOf" srcId="{07F130EF-660A-4695-9553-ED89322A5C8A}" destId="{E83E2CCC-1D46-4C05-B48B-38E6A7A3B46A}" srcOrd="0" destOrd="0" presId="urn:microsoft.com/office/officeart/2005/8/layout/orgChart1"/>
    <dgm:cxn modelId="{2EAC5E76-9D6A-478C-94BC-DD146FF4312F}" type="presOf" srcId="{86BC58EA-79A5-4058-B184-844A44BE1FE6}" destId="{034FA45F-AE35-4F9E-B7AE-D58AC0DDD34B}" srcOrd="0" destOrd="0" presId="urn:microsoft.com/office/officeart/2005/8/layout/orgChart1"/>
    <dgm:cxn modelId="{B2124B79-4728-4144-B669-AC835E03CA53}" type="presOf" srcId="{D2F0C754-95E7-4AB2-AE74-67DA48782C33}" destId="{2D2AC7A6-D8C5-4FCA-93CD-79FBEE89A75F}" srcOrd="1" destOrd="0" presId="urn:microsoft.com/office/officeart/2005/8/layout/orgChart1"/>
    <dgm:cxn modelId="{85AE657F-4314-442F-AC50-6126B1097B53}" srcId="{86C64116-287E-4E94-9F73-0B51D21BECDC}" destId="{3DD26A04-BA0A-4D85-AB0D-30567548B39A}" srcOrd="1" destOrd="0" parTransId="{79542134-E7F1-495E-A5D7-14AAA5EAECA6}" sibTransId="{0B058FB8-8CDA-48AC-AFE2-BF03E69E1CE0}"/>
    <dgm:cxn modelId="{0FEF0780-672E-420E-AB5B-3D2A48CFFF6E}" type="presOf" srcId="{86C64116-287E-4E94-9F73-0B51D21BECDC}" destId="{1235F484-90B6-423F-83EB-9AD63B06E949}" srcOrd="1" destOrd="0" presId="urn:microsoft.com/office/officeart/2005/8/layout/orgChart1"/>
    <dgm:cxn modelId="{59BF2583-3FB2-43D3-946B-3F5566AF4AE5}" srcId="{616CA420-8EC5-4E0F-AFD9-4C81D706DB16}" destId="{588E680F-35B8-48CC-A63F-71D7D5C88F8B}" srcOrd="1" destOrd="0" parTransId="{618DD69F-8017-4836-BD99-D21FB42EABAE}" sibTransId="{C5061F5E-F4E0-46CB-BEBA-15E4551EA4B5}"/>
    <dgm:cxn modelId="{8A03E98B-F492-424F-A3DC-BE359F0A9402}" srcId="{13DB4C17-C0E6-4415-AFEF-980ABC2564FC}" destId="{5F6DD0AC-511C-496F-A838-EBCC6C317675}" srcOrd="0" destOrd="0" parTransId="{F6CC6B34-2BB2-4EF3-AB82-1BE7E5655D97}" sibTransId="{88F451B8-B197-4B30-B821-CC685360C99D}"/>
    <dgm:cxn modelId="{CF1FA58D-6970-4426-B6FC-14695F45DB73}" type="presOf" srcId="{5F6DD0AC-511C-496F-A838-EBCC6C317675}" destId="{DE1AE636-A532-4298-AC12-335967E92665}" srcOrd="0" destOrd="0" presId="urn:microsoft.com/office/officeart/2005/8/layout/orgChart1"/>
    <dgm:cxn modelId="{DD0C8393-4EE6-462E-B628-CD1814D96280}" type="presOf" srcId="{86BC58EA-79A5-4058-B184-844A44BE1FE6}" destId="{B49B46E6-FDFA-4152-83FC-1D0AC493C455}" srcOrd="1" destOrd="0" presId="urn:microsoft.com/office/officeart/2005/8/layout/orgChart1"/>
    <dgm:cxn modelId="{D5811BA1-9A51-4A2F-83ED-E7AEAFE03A6C}" srcId="{07F130EF-660A-4695-9553-ED89322A5C8A}" destId="{232AC8D6-9A28-4BCE-91D9-924B9B01E85A}" srcOrd="0" destOrd="0" parTransId="{16BFFB6A-AD51-4FD3-A9F8-7BEE1B18A871}" sibTransId="{21A15C10-4689-4C64-8061-CAE226579A0D}"/>
    <dgm:cxn modelId="{8C62EDAD-4C43-4D99-A641-F9A4ED3AB660}" type="presOf" srcId="{8AF6693A-3749-4D6B-A8C7-B0912D99E1B9}" destId="{86BD5765-A2F6-48A1-B7F5-45B15109904D}" srcOrd="0" destOrd="0" presId="urn:microsoft.com/office/officeart/2005/8/layout/orgChart1"/>
    <dgm:cxn modelId="{DF52DBB1-EA99-4468-9ED4-9FFBD62B1025}" type="presOf" srcId="{97FBB66B-24D6-457E-98C2-6AE3CED2D718}" destId="{D096FC42-6D01-4166-97D4-5BDFFC3A29A5}" srcOrd="0" destOrd="0" presId="urn:microsoft.com/office/officeart/2005/8/layout/orgChart1"/>
    <dgm:cxn modelId="{92F9A3B2-6959-4D08-BA69-828EA54321D0}" type="presOf" srcId="{8AF6693A-3749-4D6B-A8C7-B0912D99E1B9}" destId="{F1DA370A-EE12-4218-A4EF-7AC9934D9605}" srcOrd="1" destOrd="0" presId="urn:microsoft.com/office/officeart/2005/8/layout/orgChart1"/>
    <dgm:cxn modelId="{36C7F3B3-36E4-453B-B6B2-A2134895EBC6}" type="presOf" srcId="{13DB4C17-C0E6-4415-AFEF-980ABC2564FC}" destId="{E49F3485-8B07-4666-9706-942325754F7F}" srcOrd="0" destOrd="0" presId="urn:microsoft.com/office/officeart/2005/8/layout/orgChart1"/>
    <dgm:cxn modelId="{43D615BF-5442-4599-BCC9-9D50CDE45653}" srcId="{616CA420-8EC5-4E0F-AFD9-4C81D706DB16}" destId="{86C64116-287E-4E94-9F73-0B51D21BECDC}" srcOrd="2" destOrd="0" parTransId="{1B2F78C5-139D-4606-AF3E-0F8F7F03B4CB}" sibTransId="{FB19ED7A-DCCF-44AA-9E0C-3795A7D74CC8}"/>
    <dgm:cxn modelId="{CB9485BF-D6EE-4F16-A4CD-7AD6E06AB11A}" type="presOf" srcId="{F28E7894-4C49-4D6B-AAD4-261BFD601D2B}" destId="{42AAC22F-D576-43F5-9D95-8FC2D2EB16B1}" srcOrd="0" destOrd="0" presId="urn:microsoft.com/office/officeart/2005/8/layout/orgChart1"/>
    <dgm:cxn modelId="{B1779DCF-7C94-4AD6-801D-2C847E057607}" type="presOf" srcId="{07F130EF-660A-4695-9553-ED89322A5C8A}" destId="{8E3E36EB-93DA-42B9-8AE4-5AAEADB0783D}" srcOrd="1" destOrd="0" presId="urn:microsoft.com/office/officeart/2005/8/layout/orgChart1"/>
    <dgm:cxn modelId="{4E4039D5-5148-4901-A637-6F2B970916F3}" type="presOf" srcId="{E94E1178-2C06-4300-87D5-FBF0A2463F2F}" destId="{770546ED-6F78-4D9E-BDF0-3CEF8C85229C}" srcOrd="0" destOrd="0" presId="urn:microsoft.com/office/officeart/2005/8/layout/orgChart1"/>
    <dgm:cxn modelId="{5563B6D5-4705-4AB3-940D-57D205CC6BA4}" type="presOf" srcId="{F6CC6B34-2BB2-4EF3-AB82-1BE7E5655D97}" destId="{6080B5F3-5840-4AA4-91E5-F6FE015E37E0}" srcOrd="0" destOrd="0" presId="urn:microsoft.com/office/officeart/2005/8/layout/orgChart1"/>
    <dgm:cxn modelId="{58AB8FD9-E370-4AC6-90D6-96C8C871FCE6}" srcId="{86BC58EA-79A5-4058-B184-844A44BE1FE6}" destId="{8AF6693A-3749-4D6B-A8C7-B0912D99E1B9}" srcOrd="0" destOrd="0" parTransId="{8658F3A3-2873-4CAA-8333-F8DA60DE7A11}" sibTransId="{14952E70-04A0-44A0-A3EF-4466B736998C}"/>
    <dgm:cxn modelId="{7AC986DB-86C4-499A-8CD3-09CAD70B607F}" type="presOf" srcId="{68F0EFBE-28D1-40A4-B9FE-BDF1C71D522A}" destId="{FAFE7A5A-8B2A-40A9-8B95-1C87CBF7C09F}" srcOrd="1" destOrd="0" presId="urn:microsoft.com/office/officeart/2005/8/layout/orgChart1"/>
    <dgm:cxn modelId="{44E0CBE8-FED1-4592-A5CB-45EDF2CFFC77}" type="presOf" srcId="{13DB4C17-C0E6-4415-AFEF-980ABC2564FC}" destId="{708203DA-F022-4A8A-9660-479CA3D9C2DF}" srcOrd="1" destOrd="0" presId="urn:microsoft.com/office/officeart/2005/8/layout/orgChart1"/>
    <dgm:cxn modelId="{D8294FEC-2632-4725-B8D9-D96D59568191}" type="presOf" srcId="{8658F3A3-2873-4CAA-8333-F8DA60DE7A11}" destId="{E323F981-40CC-4366-A300-F1899878B388}" srcOrd="0" destOrd="0" presId="urn:microsoft.com/office/officeart/2005/8/layout/orgChart1"/>
    <dgm:cxn modelId="{4BE38CF1-2F6C-4A63-A9F3-8028531EF953}" type="presOf" srcId="{3DD26A04-BA0A-4D85-AB0D-30567548B39A}" destId="{842A9112-1AC6-4B32-9ACD-982378971DCA}" srcOrd="1" destOrd="0" presId="urn:microsoft.com/office/officeart/2005/8/layout/orgChart1"/>
    <dgm:cxn modelId="{3E1E58F3-A4A5-4716-A536-792C436A9E36}" type="presOf" srcId="{5F6DD0AC-511C-496F-A838-EBCC6C317675}" destId="{0A1A26E5-4FF8-426E-A826-7D0694C38E0D}" srcOrd="1" destOrd="0" presId="urn:microsoft.com/office/officeart/2005/8/layout/orgChart1"/>
    <dgm:cxn modelId="{DB41E3F4-C9DC-43FE-B5E5-CCB5D19BBB7F}" type="presOf" srcId="{3DD26A04-BA0A-4D85-AB0D-30567548B39A}" destId="{3816A5CC-BEB8-48EC-81BF-8E885B64C6DD}" srcOrd="0" destOrd="0" presId="urn:microsoft.com/office/officeart/2005/8/layout/orgChart1"/>
    <dgm:cxn modelId="{C0CF24F9-AF43-4860-BC8B-F8FA9208B44D}" type="presOf" srcId="{F7ABC74E-C73C-413B-9688-54A88AD28ACA}" destId="{372E3FD4-20ED-4245-A5B7-8D451A740EF6}" srcOrd="0" destOrd="0" presId="urn:microsoft.com/office/officeart/2005/8/layout/orgChart1"/>
    <dgm:cxn modelId="{CEA7E3E1-F318-452B-8EE6-1552C7137D97}" type="presParOf" srcId="{067DA208-1061-4547-8697-F053152A5C89}" destId="{42A43A0C-C673-4E6F-B026-BA72880DD7C7}" srcOrd="0" destOrd="0" presId="urn:microsoft.com/office/officeart/2005/8/layout/orgChart1"/>
    <dgm:cxn modelId="{4F36A5B3-5BA0-44ED-93F3-44A1F4BAA218}" type="presParOf" srcId="{42A43A0C-C673-4E6F-B026-BA72880DD7C7}" destId="{76A78C18-1791-4F4F-A7F6-DCA810B8A636}" srcOrd="0" destOrd="0" presId="urn:microsoft.com/office/officeart/2005/8/layout/orgChart1"/>
    <dgm:cxn modelId="{439DC25E-5B42-4E95-9012-1C94BC7263DF}" type="presParOf" srcId="{76A78C18-1791-4F4F-A7F6-DCA810B8A636}" destId="{E83E2CCC-1D46-4C05-B48B-38E6A7A3B46A}" srcOrd="0" destOrd="0" presId="urn:microsoft.com/office/officeart/2005/8/layout/orgChart1"/>
    <dgm:cxn modelId="{C33D2872-697F-46D4-B54B-38E745B0D8DE}" type="presParOf" srcId="{76A78C18-1791-4F4F-A7F6-DCA810B8A636}" destId="{8E3E36EB-93DA-42B9-8AE4-5AAEADB0783D}" srcOrd="1" destOrd="0" presId="urn:microsoft.com/office/officeart/2005/8/layout/orgChart1"/>
    <dgm:cxn modelId="{603E2B22-D2AA-46AC-9EBB-4C0677210D0D}" type="presParOf" srcId="{42A43A0C-C673-4E6F-B026-BA72880DD7C7}" destId="{E5EC2E0E-A059-4AB2-B1B6-AD023D7D3C82}" srcOrd="1" destOrd="0" presId="urn:microsoft.com/office/officeart/2005/8/layout/orgChart1"/>
    <dgm:cxn modelId="{4F809B2B-63CF-4F9B-88D0-91496823A66A}" type="presParOf" srcId="{E5EC2E0E-A059-4AB2-B1B6-AD023D7D3C82}" destId="{FF43F8E2-7D14-4CF4-AF47-BE6F6B2EA88A}" srcOrd="0" destOrd="0" presId="urn:microsoft.com/office/officeart/2005/8/layout/orgChart1"/>
    <dgm:cxn modelId="{61F67CB0-9737-4CC6-B614-31C95BA73E65}" type="presParOf" srcId="{E5EC2E0E-A059-4AB2-B1B6-AD023D7D3C82}" destId="{EC9B9B1E-4975-45C6-AEA2-B58F186AFE03}" srcOrd="1" destOrd="0" presId="urn:microsoft.com/office/officeart/2005/8/layout/orgChart1"/>
    <dgm:cxn modelId="{4DE89995-283B-4F97-B3DE-DDBDF53C80F5}" type="presParOf" srcId="{EC9B9B1E-4975-45C6-AEA2-B58F186AFE03}" destId="{9DA5CFEE-0569-4E56-8C78-1B0D4D403D23}" srcOrd="0" destOrd="0" presId="urn:microsoft.com/office/officeart/2005/8/layout/orgChart1"/>
    <dgm:cxn modelId="{1665167A-C0FC-47C0-862B-8350B2664243}" type="presParOf" srcId="{9DA5CFEE-0569-4E56-8C78-1B0D4D403D23}" destId="{472C4FA7-2A62-4D2B-9BA0-5177280A9E4D}" srcOrd="0" destOrd="0" presId="urn:microsoft.com/office/officeart/2005/8/layout/orgChart1"/>
    <dgm:cxn modelId="{38EEC2FA-D721-48AC-A896-5CC14EE05C0F}" type="presParOf" srcId="{9DA5CFEE-0569-4E56-8C78-1B0D4D403D23}" destId="{F52ADAB5-7A01-4408-A9B0-0A513C9DA816}" srcOrd="1" destOrd="0" presId="urn:microsoft.com/office/officeart/2005/8/layout/orgChart1"/>
    <dgm:cxn modelId="{F648799B-BA51-4B2C-A105-122299489A2C}" type="presParOf" srcId="{EC9B9B1E-4975-45C6-AEA2-B58F186AFE03}" destId="{C5FB8F9C-E2F5-4B06-96EB-5A2831A4219F}" srcOrd="1" destOrd="0" presId="urn:microsoft.com/office/officeart/2005/8/layout/orgChart1"/>
    <dgm:cxn modelId="{30C4673E-56C6-47FB-9589-3AAB2A7FA64C}" type="presParOf" srcId="{EC9B9B1E-4975-45C6-AEA2-B58F186AFE03}" destId="{ED0D08C3-199C-4F3F-823A-DA7B9F614EF8}" srcOrd="2" destOrd="0" presId="urn:microsoft.com/office/officeart/2005/8/layout/orgChart1"/>
    <dgm:cxn modelId="{B6AACF8C-09C7-4A46-83B0-40342D806643}" type="presParOf" srcId="{42A43A0C-C673-4E6F-B026-BA72880DD7C7}" destId="{26D05D01-1323-4012-A075-BDB2D8B9109A}" srcOrd="2" destOrd="0" presId="urn:microsoft.com/office/officeart/2005/8/layout/orgChart1"/>
    <dgm:cxn modelId="{701B2974-9250-4011-B118-93390BAE938B}" type="presParOf" srcId="{067DA208-1061-4547-8697-F053152A5C89}" destId="{55B8F40C-6F01-4724-AE2C-5B6A0C78FDD6}" srcOrd="1" destOrd="0" presId="urn:microsoft.com/office/officeart/2005/8/layout/orgChart1"/>
    <dgm:cxn modelId="{AB94DD2B-74E1-4DBF-802D-3193C6454194}" type="presParOf" srcId="{55B8F40C-6F01-4724-AE2C-5B6A0C78FDD6}" destId="{6E40EB3C-0CF9-45A7-A10E-94789B4881F2}" srcOrd="0" destOrd="0" presId="urn:microsoft.com/office/officeart/2005/8/layout/orgChart1"/>
    <dgm:cxn modelId="{6FCC8FDB-77BC-49D8-AED7-1149ACCB7BEB}" type="presParOf" srcId="{6E40EB3C-0CF9-45A7-A10E-94789B4881F2}" destId="{89B1CE02-AAD0-44D6-B3CF-39BDDDEFA1D4}" srcOrd="0" destOrd="0" presId="urn:microsoft.com/office/officeart/2005/8/layout/orgChart1"/>
    <dgm:cxn modelId="{65E41405-60D7-4CA7-B70D-102130457063}" type="presParOf" srcId="{6E40EB3C-0CF9-45A7-A10E-94789B4881F2}" destId="{8D02329B-13C3-4A92-98AE-CAD412B29AA4}" srcOrd="1" destOrd="0" presId="urn:microsoft.com/office/officeart/2005/8/layout/orgChart1"/>
    <dgm:cxn modelId="{FD63AD21-F7E5-4374-9BF3-623A11A43B89}" type="presParOf" srcId="{55B8F40C-6F01-4724-AE2C-5B6A0C78FDD6}" destId="{654C4E46-C8DE-47E9-ADC7-72F9FD1BE97F}" srcOrd="1" destOrd="0" presId="urn:microsoft.com/office/officeart/2005/8/layout/orgChart1"/>
    <dgm:cxn modelId="{26E0C151-8362-4680-AE42-DE53E1D70357}" type="presParOf" srcId="{654C4E46-C8DE-47E9-ADC7-72F9FD1BE97F}" destId="{770546ED-6F78-4D9E-BDF0-3CEF8C85229C}" srcOrd="0" destOrd="0" presId="urn:microsoft.com/office/officeart/2005/8/layout/orgChart1"/>
    <dgm:cxn modelId="{302E775C-A362-4FB4-81D4-DF1B3047C994}" type="presParOf" srcId="{654C4E46-C8DE-47E9-ADC7-72F9FD1BE97F}" destId="{FB129BCB-2F05-4333-B482-FA56731DA772}" srcOrd="1" destOrd="0" presId="urn:microsoft.com/office/officeart/2005/8/layout/orgChart1"/>
    <dgm:cxn modelId="{44011B27-0E4F-47B0-BAA3-05B85C18EA17}" type="presParOf" srcId="{FB129BCB-2F05-4333-B482-FA56731DA772}" destId="{A1AE6E15-CCC0-409A-BAF7-B7767199FB1F}" srcOrd="0" destOrd="0" presId="urn:microsoft.com/office/officeart/2005/8/layout/orgChart1"/>
    <dgm:cxn modelId="{2AC73DDC-9E9B-4D71-A3D5-8C80FA69BE36}" type="presParOf" srcId="{A1AE6E15-CCC0-409A-BAF7-B7767199FB1F}" destId="{65938371-8F79-4B9F-A992-0E6CDC0ED4C3}" srcOrd="0" destOrd="0" presId="urn:microsoft.com/office/officeart/2005/8/layout/orgChart1"/>
    <dgm:cxn modelId="{81B41A1E-A48B-42CE-98BD-E2C8A798065C}" type="presParOf" srcId="{A1AE6E15-CCC0-409A-BAF7-B7767199FB1F}" destId="{9B802EA1-D0A8-401D-BC1B-F5BE9A2F8428}" srcOrd="1" destOrd="0" presId="urn:microsoft.com/office/officeart/2005/8/layout/orgChart1"/>
    <dgm:cxn modelId="{B91F592B-559C-4A99-B00E-B0ADFC4A64C9}" type="presParOf" srcId="{FB129BCB-2F05-4333-B482-FA56731DA772}" destId="{6FFC70C3-4189-43CD-B5F2-36CEC69F41F0}" srcOrd="1" destOrd="0" presId="urn:microsoft.com/office/officeart/2005/8/layout/orgChart1"/>
    <dgm:cxn modelId="{10C92D56-9511-42CC-B3F8-1B602A2755E8}" type="presParOf" srcId="{FB129BCB-2F05-4333-B482-FA56731DA772}" destId="{9DB634D6-8182-4E0F-B69D-D3A270A0501F}" srcOrd="2" destOrd="0" presId="urn:microsoft.com/office/officeart/2005/8/layout/orgChart1"/>
    <dgm:cxn modelId="{0E452FCB-218F-4E21-9012-373D969F16F9}" type="presParOf" srcId="{55B8F40C-6F01-4724-AE2C-5B6A0C78FDD6}" destId="{9218B9B9-D832-49C5-A42A-59AA1716B884}" srcOrd="2" destOrd="0" presId="urn:microsoft.com/office/officeart/2005/8/layout/orgChart1"/>
    <dgm:cxn modelId="{E43179E7-2B5B-41B5-875D-DEBBBE1E4339}" type="presParOf" srcId="{067DA208-1061-4547-8697-F053152A5C89}" destId="{3C2E3AB0-C351-43D8-BC19-5329CBB03393}" srcOrd="2" destOrd="0" presId="urn:microsoft.com/office/officeart/2005/8/layout/orgChart1"/>
    <dgm:cxn modelId="{1076DF61-D79E-4566-B4F5-F3DD94E714CB}" type="presParOf" srcId="{3C2E3AB0-C351-43D8-BC19-5329CBB03393}" destId="{466BA5C9-063A-4400-BF60-0DFAAD5702BF}" srcOrd="0" destOrd="0" presId="urn:microsoft.com/office/officeart/2005/8/layout/orgChart1"/>
    <dgm:cxn modelId="{3C796680-2B0F-4C9A-9D4D-F306F348F5A3}" type="presParOf" srcId="{466BA5C9-063A-4400-BF60-0DFAAD5702BF}" destId="{76337CE2-C862-4456-B13C-F7EA8DD019F5}" srcOrd="0" destOrd="0" presId="urn:microsoft.com/office/officeart/2005/8/layout/orgChart1"/>
    <dgm:cxn modelId="{3D90FE21-DD51-4B7F-8504-41EB03557A50}" type="presParOf" srcId="{466BA5C9-063A-4400-BF60-0DFAAD5702BF}" destId="{1235F484-90B6-423F-83EB-9AD63B06E949}" srcOrd="1" destOrd="0" presId="urn:microsoft.com/office/officeart/2005/8/layout/orgChart1"/>
    <dgm:cxn modelId="{DAC727BE-1D29-4130-9D29-9371AD23EF4F}" type="presParOf" srcId="{3C2E3AB0-C351-43D8-BC19-5329CBB03393}" destId="{FFEE239A-88F9-492C-BB63-5A5DFDC2F40B}" srcOrd="1" destOrd="0" presId="urn:microsoft.com/office/officeart/2005/8/layout/orgChart1"/>
    <dgm:cxn modelId="{22E53E01-E620-49E8-A9A3-E6059C84C8AF}" type="presParOf" srcId="{FFEE239A-88F9-492C-BB63-5A5DFDC2F40B}" destId="{372E3FD4-20ED-4245-A5B7-8D451A740EF6}" srcOrd="0" destOrd="0" presId="urn:microsoft.com/office/officeart/2005/8/layout/orgChart1"/>
    <dgm:cxn modelId="{A966F229-73FB-4786-9144-A5EE7F38A535}" type="presParOf" srcId="{FFEE239A-88F9-492C-BB63-5A5DFDC2F40B}" destId="{4D74D111-E382-469B-B8E6-0F0BDCBBFBFC}" srcOrd="1" destOrd="0" presId="urn:microsoft.com/office/officeart/2005/8/layout/orgChart1"/>
    <dgm:cxn modelId="{8498F855-962F-4325-BF2E-36C294039B57}" type="presParOf" srcId="{4D74D111-E382-469B-B8E6-0F0BDCBBFBFC}" destId="{3E330E29-8D33-4075-B8FE-F5C70AC4A637}" srcOrd="0" destOrd="0" presId="urn:microsoft.com/office/officeart/2005/8/layout/orgChart1"/>
    <dgm:cxn modelId="{3A0B048F-66D3-4D02-83C4-636402B39E39}" type="presParOf" srcId="{3E330E29-8D33-4075-B8FE-F5C70AC4A637}" destId="{034FA45F-AE35-4F9E-B7AE-D58AC0DDD34B}" srcOrd="0" destOrd="0" presId="urn:microsoft.com/office/officeart/2005/8/layout/orgChart1"/>
    <dgm:cxn modelId="{DD312853-AA73-433C-B380-7BD3EB4785E8}" type="presParOf" srcId="{3E330E29-8D33-4075-B8FE-F5C70AC4A637}" destId="{B49B46E6-FDFA-4152-83FC-1D0AC493C455}" srcOrd="1" destOrd="0" presId="urn:microsoft.com/office/officeart/2005/8/layout/orgChart1"/>
    <dgm:cxn modelId="{AE9004DE-05F0-4E35-854A-B186CD8D5868}" type="presParOf" srcId="{4D74D111-E382-469B-B8E6-0F0BDCBBFBFC}" destId="{44ADBA6B-2AA9-4645-A6EC-C74A253FAF67}" srcOrd="1" destOrd="0" presId="urn:microsoft.com/office/officeart/2005/8/layout/orgChart1"/>
    <dgm:cxn modelId="{8A23A483-78DC-490A-8259-D19D15572A28}" type="presParOf" srcId="{44ADBA6B-2AA9-4645-A6EC-C74A253FAF67}" destId="{E323F981-40CC-4366-A300-F1899878B388}" srcOrd="0" destOrd="0" presId="urn:microsoft.com/office/officeart/2005/8/layout/orgChart1"/>
    <dgm:cxn modelId="{37B32E42-D5E2-455D-B1ED-727E18E340AD}" type="presParOf" srcId="{44ADBA6B-2AA9-4645-A6EC-C74A253FAF67}" destId="{7D422051-BFBF-4058-9A16-8A56786434F7}" srcOrd="1" destOrd="0" presId="urn:microsoft.com/office/officeart/2005/8/layout/orgChart1"/>
    <dgm:cxn modelId="{99B0406B-B56D-47F8-A2FB-755EF1B6EDC6}" type="presParOf" srcId="{7D422051-BFBF-4058-9A16-8A56786434F7}" destId="{D636FADB-A632-43A4-83EC-1D3CBE566D5D}" srcOrd="0" destOrd="0" presId="urn:microsoft.com/office/officeart/2005/8/layout/orgChart1"/>
    <dgm:cxn modelId="{0D61FE3D-8EC6-4662-8E39-E7E6AF7A26C9}" type="presParOf" srcId="{D636FADB-A632-43A4-83EC-1D3CBE566D5D}" destId="{86BD5765-A2F6-48A1-B7F5-45B15109904D}" srcOrd="0" destOrd="0" presId="urn:microsoft.com/office/officeart/2005/8/layout/orgChart1"/>
    <dgm:cxn modelId="{92D5DFEE-B5CC-451D-AFCE-1B3D078381E9}" type="presParOf" srcId="{D636FADB-A632-43A4-83EC-1D3CBE566D5D}" destId="{F1DA370A-EE12-4218-A4EF-7AC9934D9605}" srcOrd="1" destOrd="0" presId="urn:microsoft.com/office/officeart/2005/8/layout/orgChart1"/>
    <dgm:cxn modelId="{5FA9BDBB-15C0-4BD3-8B67-A99E195F3AFB}" type="presParOf" srcId="{7D422051-BFBF-4058-9A16-8A56786434F7}" destId="{06737C39-0C39-4750-8FB0-8D4490604DAC}" srcOrd="1" destOrd="0" presId="urn:microsoft.com/office/officeart/2005/8/layout/orgChart1"/>
    <dgm:cxn modelId="{159E8A7B-DE54-411C-AAB6-30DB051443EE}" type="presParOf" srcId="{06737C39-0C39-4750-8FB0-8D4490604DAC}" destId="{D096FC42-6D01-4166-97D4-5BDFFC3A29A5}" srcOrd="0" destOrd="0" presId="urn:microsoft.com/office/officeart/2005/8/layout/orgChart1"/>
    <dgm:cxn modelId="{FBA17389-6953-4156-A96A-047E5627BC8B}" type="presParOf" srcId="{06737C39-0C39-4750-8FB0-8D4490604DAC}" destId="{1C89D89A-9090-468E-A85D-A55099160B33}" srcOrd="1" destOrd="0" presId="urn:microsoft.com/office/officeart/2005/8/layout/orgChart1"/>
    <dgm:cxn modelId="{4DECB64F-8C32-42EA-8936-2E2686B1EB49}" type="presParOf" srcId="{1C89D89A-9090-468E-A85D-A55099160B33}" destId="{EA6F1F4B-45B6-414A-BEC0-C11A4712E627}" srcOrd="0" destOrd="0" presId="urn:microsoft.com/office/officeart/2005/8/layout/orgChart1"/>
    <dgm:cxn modelId="{0788CE65-F20C-4FC2-A2D5-981CA6236CA2}" type="presParOf" srcId="{EA6F1F4B-45B6-414A-BEC0-C11A4712E627}" destId="{62AF5118-178A-4A2E-AB5F-87CEC64655D8}" srcOrd="0" destOrd="0" presId="urn:microsoft.com/office/officeart/2005/8/layout/orgChart1"/>
    <dgm:cxn modelId="{F2F3AD40-EF88-46FA-A9E7-4C1185DBB759}" type="presParOf" srcId="{EA6F1F4B-45B6-414A-BEC0-C11A4712E627}" destId="{2D2AC7A6-D8C5-4FCA-93CD-79FBEE89A75F}" srcOrd="1" destOrd="0" presId="urn:microsoft.com/office/officeart/2005/8/layout/orgChart1"/>
    <dgm:cxn modelId="{A8CAA78D-5A9C-4794-8A32-7148A9BFBAE9}" type="presParOf" srcId="{1C89D89A-9090-468E-A85D-A55099160B33}" destId="{25D366B1-48EB-4E86-9D5A-3086D90C95BF}" srcOrd="1" destOrd="0" presId="urn:microsoft.com/office/officeart/2005/8/layout/orgChart1"/>
    <dgm:cxn modelId="{51422D42-F461-4C19-BE1D-7C111B7643CB}" type="presParOf" srcId="{1C89D89A-9090-468E-A85D-A55099160B33}" destId="{88A3F8A6-E704-486A-9701-15EF634E2AAA}" srcOrd="2" destOrd="0" presId="urn:microsoft.com/office/officeart/2005/8/layout/orgChart1"/>
    <dgm:cxn modelId="{AC4D28CE-1105-4C7B-B6DB-2C2B691B4425}" type="presParOf" srcId="{06737C39-0C39-4750-8FB0-8D4490604DAC}" destId="{42AAC22F-D576-43F5-9D95-8FC2D2EB16B1}" srcOrd="2" destOrd="0" presId="urn:microsoft.com/office/officeart/2005/8/layout/orgChart1"/>
    <dgm:cxn modelId="{B91DAC9C-8D89-43E4-A04A-425279504934}" type="presParOf" srcId="{06737C39-0C39-4750-8FB0-8D4490604DAC}" destId="{2CA31727-7428-4C97-BFCD-E954AF3E1ABE}" srcOrd="3" destOrd="0" presId="urn:microsoft.com/office/officeart/2005/8/layout/orgChart1"/>
    <dgm:cxn modelId="{34543B64-A725-46E4-9AE3-5D0E3358C1EF}" type="presParOf" srcId="{2CA31727-7428-4C97-BFCD-E954AF3E1ABE}" destId="{B2B6C7A6-48AE-436E-BFAC-7F8E22224764}" srcOrd="0" destOrd="0" presId="urn:microsoft.com/office/officeart/2005/8/layout/orgChart1"/>
    <dgm:cxn modelId="{5DDD76B2-59F0-439A-B9A5-D1D7326A2A50}" type="presParOf" srcId="{B2B6C7A6-48AE-436E-BFAC-7F8E22224764}" destId="{9E0BECA6-6FDD-492A-B2E9-D33DD043F84D}" srcOrd="0" destOrd="0" presId="urn:microsoft.com/office/officeart/2005/8/layout/orgChart1"/>
    <dgm:cxn modelId="{50317B3A-09B8-4C22-96B2-974EA5768ED8}" type="presParOf" srcId="{B2B6C7A6-48AE-436E-BFAC-7F8E22224764}" destId="{FAFE7A5A-8B2A-40A9-8B95-1C87CBF7C09F}" srcOrd="1" destOrd="0" presId="urn:microsoft.com/office/officeart/2005/8/layout/orgChart1"/>
    <dgm:cxn modelId="{E4169D2F-BC1F-4466-9BE5-91BC11F83C31}" type="presParOf" srcId="{2CA31727-7428-4C97-BFCD-E954AF3E1ABE}" destId="{5C3BC1AE-6970-4CF8-83B8-A2545A96C77B}" srcOrd="1" destOrd="0" presId="urn:microsoft.com/office/officeart/2005/8/layout/orgChart1"/>
    <dgm:cxn modelId="{FA5C74FD-7A03-4ED1-A720-21514B839637}" type="presParOf" srcId="{2CA31727-7428-4C97-BFCD-E954AF3E1ABE}" destId="{FB59F509-53AA-413E-A322-FD57B0304E6C}" srcOrd="2" destOrd="0" presId="urn:microsoft.com/office/officeart/2005/8/layout/orgChart1"/>
    <dgm:cxn modelId="{0CB5631E-8704-409D-BD8F-7B209248287A}" type="presParOf" srcId="{7D422051-BFBF-4058-9A16-8A56786434F7}" destId="{67D76246-9DF8-4798-B500-1F1DBC1FEEE4}" srcOrd="2" destOrd="0" presId="urn:microsoft.com/office/officeart/2005/8/layout/orgChart1"/>
    <dgm:cxn modelId="{4EC25033-D6C6-4643-B5CE-9E87E8075560}" type="presParOf" srcId="{4D74D111-E382-469B-B8E6-0F0BDCBBFBFC}" destId="{ABC976D1-305A-406D-AA8F-827BBA561509}" srcOrd="2" destOrd="0" presId="urn:microsoft.com/office/officeart/2005/8/layout/orgChart1"/>
    <dgm:cxn modelId="{14E4E7CE-CCA6-408B-BB3F-4E01AD4FA018}" type="presParOf" srcId="{FFEE239A-88F9-492C-BB63-5A5DFDC2F40B}" destId="{55150A5B-0AF3-4CC9-8896-3ED0875A19B2}" srcOrd="2" destOrd="0" presId="urn:microsoft.com/office/officeart/2005/8/layout/orgChart1"/>
    <dgm:cxn modelId="{15D03EBD-3B52-4AC1-91E6-26784F2756BF}" type="presParOf" srcId="{FFEE239A-88F9-492C-BB63-5A5DFDC2F40B}" destId="{351D058D-74BA-454F-AE5C-9F6B1BA791A1}" srcOrd="3" destOrd="0" presId="urn:microsoft.com/office/officeart/2005/8/layout/orgChart1"/>
    <dgm:cxn modelId="{6E57A8F5-2E28-4CBF-925A-EEE28F86DD85}" type="presParOf" srcId="{351D058D-74BA-454F-AE5C-9F6B1BA791A1}" destId="{E31B64DF-7BF2-4B15-A53F-E1AA143839FB}" srcOrd="0" destOrd="0" presId="urn:microsoft.com/office/officeart/2005/8/layout/orgChart1"/>
    <dgm:cxn modelId="{03C2C4DB-2061-4B1A-816F-7576284C7231}" type="presParOf" srcId="{E31B64DF-7BF2-4B15-A53F-E1AA143839FB}" destId="{3816A5CC-BEB8-48EC-81BF-8E885B64C6DD}" srcOrd="0" destOrd="0" presId="urn:microsoft.com/office/officeart/2005/8/layout/orgChart1"/>
    <dgm:cxn modelId="{A9F643C1-951D-4E3A-9394-5800313C2A7C}" type="presParOf" srcId="{E31B64DF-7BF2-4B15-A53F-E1AA143839FB}" destId="{842A9112-1AC6-4B32-9ACD-982378971DCA}" srcOrd="1" destOrd="0" presId="urn:microsoft.com/office/officeart/2005/8/layout/orgChart1"/>
    <dgm:cxn modelId="{4D034D36-0886-4F0E-9FD4-2E375281195A}" type="presParOf" srcId="{351D058D-74BA-454F-AE5C-9F6B1BA791A1}" destId="{B8C6151D-5EE3-4D77-93A1-27307E3E50BE}" srcOrd="1" destOrd="0" presId="urn:microsoft.com/office/officeart/2005/8/layout/orgChart1"/>
    <dgm:cxn modelId="{69F97279-C652-48FB-B82F-1AFEA29A04AD}" type="presParOf" srcId="{351D058D-74BA-454F-AE5C-9F6B1BA791A1}" destId="{0A3B31A7-8149-477D-AEFC-F41B3FDD88CE}" srcOrd="2" destOrd="0" presId="urn:microsoft.com/office/officeart/2005/8/layout/orgChart1"/>
    <dgm:cxn modelId="{B4A74A01-E32D-4BCC-A483-209B84ED3705}" type="presParOf" srcId="{3C2E3AB0-C351-43D8-BC19-5329CBB03393}" destId="{59384E5F-6906-47A2-9428-169EBD47F173}" srcOrd="2" destOrd="0" presId="urn:microsoft.com/office/officeart/2005/8/layout/orgChart1"/>
    <dgm:cxn modelId="{5C77FC46-CE70-41E6-87BF-39FC7D62DFEA}" type="presParOf" srcId="{067DA208-1061-4547-8697-F053152A5C89}" destId="{03EA125F-D01C-4786-B28C-2F547DD55C04}" srcOrd="3" destOrd="0" presId="urn:microsoft.com/office/officeart/2005/8/layout/orgChart1"/>
    <dgm:cxn modelId="{0C166800-7A83-466F-9AD1-2EB94D2997DB}" type="presParOf" srcId="{03EA125F-D01C-4786-B28C-2F547DD55C04}" destId="{F6328A26-D787-4176-849D-EC1FD201CA8D}" srcOrd="0" destOrd="0" presId="urn:microsoft.com/office/officeart/2005/8/layout/orgChart1"/>
    <dgm:cxn modelId="{5B06DCB0-369F-4BC5-95D1-ACEDE97BC10C}" type="presParOf" srcId="{F6328A26-D787-4176-849D-EC1FD201CA8D}" destId="{E49F3485-8B07-4666-9706-942325754F7F}" srcOrd="0" destOrd="0" presId="urn:microsoft.com/office/officeart/2005/8/layout/orgChart1"/>
    <dgm:cxn modelId="{1A3B3482-1385-43A9-B308-815DED1DEC0F}" type="presParOf" srcId="{F6328A26-D787-4176-849D-EC1FD201CA8D}" destId="{708203DA-F022-4A8A-9660-479CA3D9C2DF}" srcOrd="1" destOrd="0" presId="urn:microsoft.com/office/officeart/2005/8/layout/orgChart1"/>
    <dgm:cxn modelId="{2C14D0DF-296B-4A1B-9CD2-834D8599F9CE}" type="presParOf" srcId="{03EA125F-D01C-4786-B28C-2F547DD55C04}" destId="{D8A9C098-B891-4BC7-8B39-02A532F1378B}" srcOrd="1" destOrd="0" presId="urn:microsoft.com/office/officeart/2005/8/layout/orgChart1"/>
    <dgm:cxn modelId="{429C0A93-F49D-4510-97DB-64AA3E1650D8}" type="presParOf" srcId="{D8A9C098-B891-4BC7-8B39-02A532F1378B}" destId="{6080B5F3-5840-4AA4-91E5-F6FE015E37E0}" srcOrd="0" destOrd="0" presId="urn:microsoft.com/office/officeart/2005/8/layout/orgChart1"/>
    <dgm:cxn modelId="{F20C0830-2679-4A0B-AA3E-10AC97BD23B6}" type="presParOf" srcId="{D8A9C098-B891-4BC7-8B39-02A532F1378B}" destId="{A707F3B6-A96D-41F4-A493-C9DF3B044D18}" srcOrd="1" destOrd="0" presId="urn:microsoft.com/office/officeart/2005/8/layout/orgChart1"/>
    <dgm:cxn modelId="{BB382BF4-04A2-4ABB-8F10-92F99F13A916}" type="presParOf" srcId="{A707F3B6-A96D-41F4-A493-C9DF3B044D18}" destId="{CD3A95A7-A041-416A-A57E-BE68D25F801C}" srcOrd="0" destOrd="0" presId="urn:microsoft.com/office/officeart/2005/8/layout/orgChart1"/>
    <dgm:cxn modelId="{842F59FF-E524-4383-8617-9B2363829105}" type="presParOf" srcId="{CD3A95A7-A041-416A-A57E-BE68D25F801C}" destId="{DE1AE636-A532-4298-AC12-335967E92665}" srcOrd="0" destOrd="0" presId="urn:microsoft.com/office/officeart/2005/8/layout/orgChart1"/>
    <dgm:cxn modelId="{C473E3EC-03CB-4503-96C4-62F0E527A9F4}" type="presParOf" srcId="{CD3A95A7-A041-416A-A57E-BE68D25F801C}" destId="{0A1A26E5-4FF8-426E-A826-7D0694C38E0D}" srcOrd="1" destOrd="0" presId="urn:microsoft.com/office/officeart/2005/8/layout/orgChart1"/>
    <dgm:cxn modelId="{6E4947FB-C31C-4B16-94A3-DEBF56BF4DC0}" type="presParOf" srcId="{A707F3B6-A96D-41F4-A493-C9DF3B044D18}" destId="{E8049EF9-4D51-4D90-B208-AE8CFC9B126C}" srcOrd="1" destOrd="0" presId="urn:microsoft.com/office/officeart/2005/8/layout/orgChart1"/>
    <dgm:cxn modelId="{0A66E02C-1A02-4170-8A51-528458BE075E}" type="presParOf" srcId="{A707F3B6-A96D-41F4-A493-C9DF3B044D18}" destId="{2B9AB29B-F8F1-4648-9405-FAFC5A8A619B}" srcOrd="2" destOrd="0" presId="urn:microsoft.com/office/officeart/2005/8/layout/orgChart1"/>
    <dgm:cxn modelId="{DB5229EB-0A44-4B13-9D08-974AEEFB780C}" type="presParOf" srcId="{03EA125F-D01C-4786-B28C-2F547DD55C04}" destId="{3D3326B4-6F8B-4F17-8B38-0E44467FF1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0B5F3-5840-4AA4-91E5-F6FE015E37E0}">
      <dsp:nvSpPr>
        <dsp:cNvPr id="0" name=""/>
        <dsp:cNvSpPr/>
      </dsp:nvSpPr>
      <dsp:spPr>
        <a:xfrm>
          <a:off x="6992634" y="616084"/>
          <a:ext cx="91440" cy="258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50A5B-0AF3-4CC9-8896-3ED0875A19B2}">
      <dsp:nvSpPr>
        <dsp:cNvPr id="0" name=""/>
        <dsp:cNvSpPr/>
      </dsp:nvSpPr>
      <dsp:spPr>
        <a:xfrm>
          <a:off x="4807588" y="616084"/>
          <a:ext cx="743588" cy="25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052"/>
              </a:lnTo>
              <a:lnTo>
                <a:pt x="743588" y="129052"/>
              </a:lnTo>
              <a:lnTo>
                <a:pt x="743588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AC22F-D576-43F5-9D95-8FC2D2EB16B1}">
      <dsp:nvSpPr>
        <dsp:cNvPr id="0" name=""/>
        <dsp:cNvSpPr/>
      </dsp:nvSpPr>
      <dsp:spPr>
        <a:xfrm>
          <a:off x="3572371" y="2361367"/>
          <a:ext cx="184360" cy="1438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014"/>
              </a:lnTo>
              <a:lnTo>
                <a:pt x="184360" y="14380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6FC42-6D01-4166-97D4-5BDFFC3A29A5}">
      <dsp:nvSpPr>
        <dsp:cNvPr id="0" name=""/>
        <dsp:cNvSpPr/>
      </dsp:nvSpPr>
      <dsp:spPr>
        <a:xfrm>
          <a:off x="3572371" y="2361367"/>
          <a:ext cx="184360" cy="565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373"/>
              </a:lnTo>
              <a:lnTo>
                <a:pt x="184360" y="5653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3F981-40CC-4366-A300-F1899878B388}">
      <dsp:nvSpPr>
        <dsp:cNvPr id="0" name=""/>
        <dsp:cNvSpPr/>
      </dsp:nvSpPr>
      <dsp:spPr>
        <a:xfrm>
          <a:off x="4018280" y="1488725"/>
          <a:ext cx="91440" cy="258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E3FD4-20ED-4245-A5B7-8D451A740EF6}">
      <dsp:nvSpPr>
        <dsp:cNvPr id="0" name=""/>
        <dsp:cNvSpPr/>
      </dsp:nvSpPr>
      <dsp:spPr>
        <a:xfrm>
          <a:off x="4064000" y="616084"/>
          <a:ext cx="743588" cy="258105"/>
        </a:xfrm>
        <a:custGeom>
          <a:avLst/>
          <a:gdLst/>
          <a:ahLst/>
          <a:cxnLst/>
          <a:rect l="0" t="0" r="0" b="0"/>
          <a:pathLst>
            <a:path>
              <a:moveTo>
                <a:pt x="743588" y="0"/>
              </a:moveTo>
              <a:lnTo>
                <a:pt x="743588" y="129052"/>
              </a:lnTo>
              <a:lnTo>
                <a:pt x="0" y="129052"/>
              </a:lnTo>
              <a:lnTo>
                <a:pt x="0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546ED-6F78-4D9E-BDF0-3CEF8C85229C}">
      <dsp:nvSpPr>
        <dsp:cNvPr id="0" name=""/>
        <dsp:cNvSpPr/>
      </dsp:nvSpPr>
      <dsp:spPr>
        <a:xfrm>
          <a:off x="2531102" y="616084"/>
          <a:ext cx="91440" cy="258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3F8E2-7D14-4CF4-AF47-BE6F6B2EA88A}">
      <dsp:nvSpPr>
        <dsp:cNvPr id="0" name=""/>
        <dsp:cNvSpPr/>
      </dsp:nvSpPr>
      <dsp:spPr>
        <a:xfrm>
          <a:off x="1043925" y="616084"/>
          <a:ext cx="91440" cy="258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E2CCC-1D46-4C05-B48B-38E6A7A3B46A}">
      <dsp:nvSpPr>
        <dsp:cNvPr id="0" name=""/>
        <dsp:cNvSpPr/>
      </dsp:nvSpPr>
      <dsp:spPr>
        <a:xfrm>
          <a:off x="475108" y="1548"/>
          <a:ext cx="1229072" cy="6145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Bowl</a:t>
          </a:r>
          <a:endParaRPr lang="en-US" sz="1900" kern="1200"/>
        </a:p>
      </dsp:txBody>
      <dsp:txXfrm>
        <a:off x="475108" y="1548"/>
        <a:ext cx="1229072" cy="614536"/>
      </dsp:txXfrm>
    </dsp:sp>
    <dsp:sp modelId="{472C4FA7-2A62-4D2B-9BA0-5177280A9E4D}">
      <dsp:nvSpPr>
        <dsp:cNvPr id="0" name=""/>
        <dsp:cNvSpPr/>
      </dsp:nvSpPr>
      <dsp:spPr>
        <a:xfrm>
          <a:off x="475108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All lines of text</a:t>
          </a:r>
        </a:p>
      </dsp:txBody>
      <dsp:txXfrm>
        <a:off x="475108" y="874189"/>
        <a:ext cx="1229072" cy="614536"/>
      </dsp:txXfrm>
    </dsp:sp>
    <dsp:sp modelId="{89B1CE02-AAD0-44D6-B3CF-39BDDDEFA1D4}">
      <dsp:nvSpPr>
        <dsp:cNvPr id="0" name=""/>
        <dsp:cNvSpPr/>
      </dsp:nvSpPr>
      <dsp:spPr>
        <a:xfrm>
          <a:off x="1962286" y="1548"/>
          <a:ext cx="1229072" cy="6145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Noodles</a:t>
          </a:r>
        </a:p>
      </dsp:txBody>
      <dsp:txXfrm>
        <a:off x="1962286" y="1548"/>
        <a:ext cx="1229072" cy="614536"/>
      </dsp:txXfrm>
    </dsp:sp>
    <dsp:sp modelId="{65938371-8F79-4B9F-A992-0E6CDC0ED4C3}">
      <dsp:nvSpPr>
        <dsp:cNvPr id="0" name=""/>
        <dsp:cNvSpPr/>
      </dsp:nvSpPr>
      <dsp:spPr>
        <a:xfrm>
          <a:off x="1962286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1 Line of text</a:t>
          </a:r>
        </a:p>
      </dsp:txBody>
      <dsp:txXfrm>
        <a:off x="1962286" y="874189"/>
        <a:ext cx="1229072" cy="614536"/>
      </dsp:txXfrm>
    </dsp:sp>
    <dsp:sp modelId="{76337CE2-C862-4456-B13C-F7EA8DD019F5}">
      <dsp:nvSpPr>
        <dsp:cNvPr id="0" name=""/>
        <dsp:cNvSpPr/>
      </dsp:nvSpPr>
      <dsp:spPr>
        <a:xfrm>
          <a:off x="4193052" y="1548"/>
          <a:ext cx="1229072" cy="6145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Boiler</a:t>
          </a:r>
        </a:p>
      </dsp:txBody>
      <dsp:txXfrm>
        <a:off x="4193052" y="1548"/>
        <a:ext cx="1229072" cy="614536"/>
      </dsp:txXfrm>
    </dsp:sp>
    <dsp:sp modelId="{034FA45F-AE35-4F9E-B7AE-D58AC0DDD34B}">
      <dsp:nvSpPr>
        <dsp:cNvPr id="0" name=""/>
        <dsp:cNvSpPr/>
      </dsp:nvSpPr>
      <dsp:spPr>
        <a:xfrm>
          <a:off x="3449463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Strainer</a:t>
          </a:r>
        </a:p>
      </dsp:txBody>
      <dsp:txXfrm>
        <a:off x="3449463" y="874189"/>
        <a:ext cx="1229072" cy="614536"/>
      </dsp:txXfrm>
    </dsp:sp>
    <dsp:sp modelId="{86BD5765-A2F6-48A1-B7F5-45B15109904D}">
      <dsp:nvSpPr>
        <dsp:cNvPr id="0" name=""/>
        <dsp:cNvSpPr/>
      </dsp:nvSpPr>
      <dsp:spPr>
        <a:xfrm>
          <a:off x="3449463" y="1746830"/>
          <a:ext cx="1229072" cy="61453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Parts of the line of text</a:t>
          </a:r>
        </a:p>
      </dsp:txBody>
      <dsp:txXfrm>
        <a:off x="3449463" y="1746830"/>
        <a:ext cx="1229072" cy="614536"/>
      </dsp:txXfrm>
    </dsp:sp>
    <dsp:sp modelId="{62AF5118-178A-4A2E-AB5F-87CEC64655D8}">
      <dsp:nvSpPr>
        <dsp:cNvPr id="0" name=""/>
        <dsp:cNvSpPr/>
      </dsp:nvSpPr>
      <dsp:spPr>
        <a:xfrm>
          <a:off x="3756731" y="2619472"/>
          <a:ext cx="1229072" cy="614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Sauce</a:t>
          </a:r>
        </a:p>
      </dsp:txBody>
      <dsp:txXfrm>
        <a:off x="3756731" y="2619472"/>
        <a:ext cx="1229072" cy="614536"/>
      </dsp:txXfrm>
    </dsp:sp>
    <dsp:sp modelId="{9E0BECA6-6FDD-492A-B2E9-D33DD043F84D}">
      <dsp:nvSpPr>
        <dsp:cNvPr id="0" name=""/>
        <dsp:cNvSpPr/>
      </dsp:nvSpPr>
      <dsp:spPr>
        <a:xfrm>
          <a:off x="3756731" y="3492113"/>
          <a:ext cx="1229072" cy="614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Cheese</a:t>
          </a:r>
        </a:p>
      </dsp:txBody>
      <dsp:txXfrm>
        <a:off x="3756731" y="3492113"/>
        <a:ext cx="1229072" cy="614536"/>
      </dsp:txXfrm>
    </dsp:sp>
    <dsp:sp modelId="{3816A5CC-BEB8-48EC-81BF-8E885B64C6DD}">
      <dsp:nvSpPr>
        <dsp:cNvPr id="0" name=""/>
        <dsp:cNvSpPr/>
      </dsp:nvSpPr>
      <dsp:spPr>
        <a:xfrm>
          <a:off x="4936641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Styling</a:t>
          </a:r>
        </a:p>
      </dsp:txBody>
      <dsp:txXfrm>
        <a:off x="4936641" y="874189"/>
        <a:ext cx="1229072" cy="614536"/>
      </dsp:txXfrm>
    </dsp:sp>
    <dsp:sp modelId="{E49F3485-8B07-4666-9706-942325754F7F}">
      <dsp:nvSpPr>
        <dsp:cNvPr id="0" name=""/>
        <dsp:cNvSpPr/>
      </dsp:nvSpPr>
      <dsp:spPr>
        <a:xfrm>
          <a:off x="6423818" y="1548"/>
          <a:ext cx="1229072" cy="6145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Plate</a:t>
          </a:r>
        </a:p>
      </dsp:txBody>
      <dsp:txXfrm>
        <a:off x="6423818" y="1548"/>
        <a:ext cx="1229072" cy="614536"/>
      </dsp:txXfrm>
    </dsp:sp>
    <dsp:sp modelId="{DE1AE636-A532-4298-AC12-335967E92665}">
      <dsp:nvSpPr>
        <dsp:cNvPr id="0" name=""/>
        <dsp:cNvSpPr/>
      </dsp:nvSpPr>
      <dsp:spPr>
        <a:xfrm>
          <a:off x="6423818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Output formatting </a:t>
          </a:r>
        </a:p>
      </dsp:txBody>
      <dsp:txXfrm>
        <a:off x="6423818" y="874189"/>
        <a:ext cx="1229072" cy="614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9033-FDAA-4D26-9DD3-0D9E3C77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2380A-4CD0-4195-9B11-81F7D35D9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11441-E91D-490B-851D-B76BC51C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FE62-8993-4BC0-AC82-0E4861E2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2D45C-B467-46A2-922F-1FF94EA9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665C-8DF7-44D9-827E-97E8818D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96820-0491-4008-940A-A91CA806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1753-93BB-4773-97B6-06550421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8C40C-2046-4474-BE6D-C43DC837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201B-387E-4F72-B8D2-70133FC9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0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C2689-6436-47A5-A571-1169829DA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22DBB-AD1E-43E5-8F79-1AAC66A73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F43C-35F5-48D4-A09A-835202A8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81B8-6A70-4112-B588-FD699948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14228-4EA1-471F-A042-026AB997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2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2F6B-BD90-4201-A290-C41A7DAA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74C0-E9CC-478D-8379-CDB10C8F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2FCC-E023-4499-8932-9F424759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0D2D0-5294-480D-92BE-FEAF4777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D84F-BB49-4A42-B5C9-0340F817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7E39-C45B-44E1-97B3-FE9C04AA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082F9-C3D2-40C7-BCA4-6CE2A4999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A354-E05F-4DB5-8542-57F19AD2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BA3F-3172-4E08-ACA1-C018B10C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2A88-5223-4A54-8CB4-A9BE6906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FB37-6EEE-4FA1-91C3-A2A5FC85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1E87-8CAD-41ED-912A-41722C476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9511D-100F-4FDA-A876-8C1E98DF0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8A9E-4322-436E-AD92-B4A903B2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34499-9054-4DCD-94FC-0F268BBB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9A8A3-433D-4041-8B4F-D220A11F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8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E901-F99D-4CFA-ACBF-FAC91439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980F-EA3E-444B-91F0-D11043A1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FA677-251D-4B9F-B536-A6C59AA60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9167B-8482-4900-B84B-588B815E3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AF5FC-9AB1-4AC9-B7C2-4B565CE97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756FD-702F-4A67-964B-7A6955A5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E4DED-1726-4750-9F65-5005289D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82046-F026-4BFD-A124-A9341331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B2ED-47A0-4F4D-810D-5ACE967C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A2307-C9FE-4001-BF0D-ABC00978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96AD6-512D-4122-919F-075A0EE3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6046B-3B92-43E5-8B05-1E4177B8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6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EAE66-8812-4B2F-B6CB-91BA147C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3B619-7B4F-4961-9078-06A3C0F9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9C2E1-489A-4F0F-8862-ED549200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03FE-7838-4EA3-9CD8-B1F5B690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D0EE-308B-4480-A109-99F4AE9AD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90BD1-F9FE-47E3-988C-9E7AF8FE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727ED-1E64-449D-A178-36C0078C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3CEE4-0FCE-439D-BF2E-8BA6F151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26CB0-DA12-4D1B-87C6-9D010FB6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BD0-B6D5-4670-8A7B-0309D481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5E296-2755-4448-BA99-8C01F6893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2582D-820E-4450-9F46-7852BBF06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3E33F-38DD-451E-903D-D69C9014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71E8-2E19-46C3-B703-7E1F755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5BD85-59F2-4610-BA54-592C4394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3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6E05F-4E57-4DCF-A1C0-C88BED2F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C4D2C-8269-4C96-B6B9-04AFAEB2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EE22-2FA5-440F-A526-C22103F11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4A8A-710D-4C2D-AB39-81C6F139D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7C42-FCA5-4401-B5F5-02F1C059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perational_transform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8F61-43A5-4056-8C1A-A3BBDFBF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104C-C720-478B-90D7-AC755F61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Import</a:t>
            </a:r>
          </a:p>
          <a:p>
            <a:pPr lvl="1"/>
            <a:r>
              <a:rPr lang="en-US" dirty="0"/>
              <a:t>.md </a:t>
            </a:r>
          </a:p>
          <a:p>
            <a:pPr lvl="2"/>
            <a:r>
              <a:rPr lang="en-US" dirty="0"/>
              <a:t>Whole block of text to possibly a </a:t>
            </a:r>
            <a:r>
              <a:rPr lang="en-US" dirty="0" err="1"/>
              <a:t>textarea</a:t>
            </a:r>
            <a:r>
              <a:rPr lang="en-US" dirty="0"/>
              <a:t> to retain </a:t>
            </a:r>
            <a:r>
              <a:rPr lang="en-US" dirty="0" err="1"/>
              <a:t>linebreaks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.html direct to parse html</a:t>
            </a:r>
          </a:p>
          <a:p>
            <a:r>
              <a:rPr lang="en-US" dirty="0"/>
              <a:t>Copy paste</a:t>
            </a:r>
          </a:p>
          <a:p>
            <a:pPr lvl="1"/>
            <a:r>
              <a:rPr lang="en-US" dirty="0"/>
              <a:t>Detect text or html if ascii then virtual </a:t>
            </a:r>
            <a:r>
              <a:rPr lang="en-US" dirty="0" err="1"/>
              <a:t>textarea</a:t>
            </a:r>
            <a:r>
              <a:rPr lang="en-US" dirty="0"/>
              <a:t> else </a:t>
            </a:r>
            <a:r>
              <a:rPr lang="en-US" dirty="0" err="1"/>
              <a:t>contenteditable</a:t>
            </a:r>
            <a:r>
              <a:rPr lang="en-US" dirty="0"/>
              <a:t> div</a:t>
            </a:r>
          </a:p>
          <a:p>
            <a:r>
              <a:rPr lang="en-US" dirty="0"/>
              <a:t>Preprocess</a:t>
            </a:r>
          </a:p>
          <a:p>
            <a:pPr lvl="1"/>
            <a:r>
              <a:rPr lang="en-US" dirty="0"/>
              <a:t>Parse ASCII Line Breaks to &lt;BR&gt; tags</a:t>
            </a:r>
          </a:p>
          <a:p>
            <a:r>
              <a:rPr lang="en-US" dirty="0"/>
              <a:t>Parse HTML</a:t>
            </a:r>
          </a:p>
          <a:p>
            <a:pPr lvl="1"/>
            <a:r>
              <a:rPr lang="en-US" dirty="0"/>
              <a:t>Get Line Objects </a:t>
            </a:r>
            <a:r>
              <a:rPr lang="en-US" dirty="0">
                <a:sym typeface="Wingdings" panose="05000000000000000000" pitchFamily="2" charset="2"/>
              </a:rPr>
              <a:t> array of objects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Get sub html objects recursively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Assign change listener to auto update the object</a:t>
            </a:r>
          </a:p>
          <a:p>
            <a:r>
              <a:rPr lang="en-US" dirty="0">
                <a:sym typeface="Wingdings" panose="05000000000000000000" pitchFamily="2" charset="2"/>
              </a:rPr>
              <a:t>Then parse Markdown</a:t>
            </a:r>
          </a:p>
          <a:p>
            <a:r>
              <a:rPr lang="en-US" dirty="0">
                <a:sym typeface="Wingdings" panose="05000000000000000000" pitchFamily="2" charset="2"/>
              </a:rPr>
              <a:t>JavaScript Object</a:t>
            </a: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25AA739-77E1-4A22-8257-BE18FF2B59CF}"/>
              </a:ext>
            </a:extLst>
          </p:cNvPr>
          <p:cNvSpPr/>
          <p:nvPr/>
        </p:nvSpPr>
        <p:spPr>
          <a:xfrm>
            <a:off x="142613" y="1317072"/>
            <a:ext cx="469783" cy="25418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2D22-F905-4B88-B33C-71E9F45B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Realtime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007C-F0B1-42DE-A589-942A5AC7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setup listeners per object that are directly related to the JavaScript Object we can get </a:t>
            </a:r>
            <a:r>
              <a:rPr lang="en-US" dirty="0" err="1"/>
              <a:t>realtime</a:t>
            </a:r>
            <a:r>
              <a:rPr lang="en-US" dirty="0"/>
              <a:t> updates to the object. This would listen to changes much like our data base class. This could also be a way to make this bi-directional. </a:t>
            </a:r>
          </a:p>
        </p:txBody>
      </p:sp>
    </p:spTree>
    <p:extLst>
      <p:ext uri="{BB962C8B-B14F-4D97-AF65-F5344CB8AC3E}">
        <p14:creationId xmlns:p14="http://schemas.microsoft.com/office/powerpoint/2010/main" val="22366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76EC-9EF5-48AC-B61E-5843F69C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2A4E-A349-4071-896E-749D410B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realtime</a:t>
            </a:r>
            <a:r>
              <a:rPr lang="en-US" dirty="0"/>
              <a:t> object approach </a:t>
            </a:r>
          </a:p>
          <a:p>
            <a:r>
              <a:rPr lang="en-US" dirty="0"/>
              <a:t>Operational Transformation</a:t>
            </a:r>
          </a:p>
          <a:p>
            <a:pPr lvl="1"/>
            <a:r>
              <a:rPr lang="en-US" dirty="0">
                <a:hlinkClick r:id="rId2"/>
              </a:rPr>
              <a:t>https://en.wikipedia.org/wiki/Operational_transformation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4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EB72-C6F9-4DF1-86AA-D6217D1E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66BE-B310-4817-B040-0C02F83C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Plugins – called utensils </a:t>
            </a:r>
          </a:p>
          <a:p>
            <a:r>
              <a:rPr lang="en-US" dirty="0"/>
              <a:t>Collection of Plugins – Kitchen drawer</a:t>
            </a:r>
          </a:p>
          <a:p>
            <a:r>
              <a:rPr lang="en-US" dirty="0" err="1"/>
              <a:t>ToDo</a:t>
            </a:r>
            <a:endParaRPr lang="en-US" dirty="0"/>
          </a:p>
          <a:p>
            <a:pPr lvl="1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Hooks for key actions where plugins might execute functions in array</a:t>
            </a:r>
          </a:p>
          <a:p>
            <a:pPr lvl="2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What actions might take place during the parse or inside of the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before parse?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4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C094-6A90-4FD4-8C68-86BB041E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SpaghEditor</a:t>
            </a:r>
            <a:r>
              <a:rPr lang="en-US" b="1" dirty="0"/>
              <a:t> - The Chef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B9767BE-10E9-4EDD-BAD3-44615B6E12D1}"/>
              </a:ext>
            </a:extLst>
          </p:cNvPr>
          <p:cNvSpPr/>
          <p:nvPr/>
        </p:nvSpPr>
        <p:spPr>
          <a:xfrm>
            <a:off x="1853967" y="1476557"/>
            <a:ext cx="7952763" cy="754296"/>
          </a:xfrm>
          <a:prstGeom prst="rightArrow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B13DE38-0DC9-472C-83A1-6E35346F5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074409"/>
              </p:ext>
            </p:extLst>
          </p:nvPr>
        </p:nvGraphicFramePr>
        <p:xfrm>
          <a:off x="1744911" y="2441196"/>
          <a:ext cx="8128000" cy="4108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43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7C6B-E405-46E3-A22C-FD8564C8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SpaghEditor</a:t>
            </a:r>
            <a:r>
              <a:rPr lang="en-US" b="1" dirty="0"/>
              <a:t> - The Chef</a:t>
            </a:r>
            <a:endParaRPr lang="en-US" dirty="0"/>
          </a:p>
        </p:txBody>
      </p:sp>
      <p:pic>
        <p:nvPicPr>
          <p:cNvPr id="4" name="Picture 2" descr="The Swedish Chef | Muppet Wiki | Fandom">
            <a:extLst>
              <a:ext uri="{FF2B5EF4-FFF2-40B4-BE49-F238E27FC236}">
                <a16:creationId xmlns:a16="http://schemas.microsoft.com/office/drawing/2014/main" id="{EFC0E080-12AA-48D9-8943-C72FEA1F5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37" y="2121714"/>
            <a:ext cx="2067886" cy="249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0BEF46-2C1C-4210-A4DC-150C840F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038" y="2584507"/>
            <a:ext cx="3191312" cy="319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6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214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Parse</vt:lpstr>
      <vt:lpstr>Realtime Object</vt:lpstr>
      <vt:lpstr>Collaborative Feature</vt:lpstr>
      <vt:lpstr>Plugins</vt:lpstr>
      <vt:lpstr>SpaghEditor - The Chef</vt:lpstr>
      <vt:lpstr>SpaghEditor - The Chef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Britton Scritchfield</dc:creator>
  <cp:lastModifiedBy>Britton Scritchfield</cp:lastModifiedBy>
  <cp:revision>19</cp:revision>
  <dcterms:created xsi:type="dcterms:W3CDTF">2022-02-03T13:38:10Z</dcterms:created>
  <dcterms:modified xsi:type="dcterms:W3CDTF">2022-03-06T17:46:11Z</dcterms:modified>
</cp:coreProperties>
</file>