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9343-C311-4DA6-91C4-4DB18198C0B0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C4E669A-F381-40E0-9397-7456B1AB577B}">
      <dgm:prSet phldrT="[Text]"/>
      <dgm:spPr/>
      <dgm:t>
        <a:bodyPr/>
        <a:lstStyle/>
        <a:p>
          <a:r>
            <a:rPr lang="en-US" b="1" dirty="0"/>
            <a:t>Bowl</a:t>
          </a:r>
        </a:p>
      </dgm:t>
    </dgm:pt>
    <dgm:pt modelId="{0B0884B8-38A8-4245-B166-F42BD7F5E6E6}" type="parTrans" cxnId="{7E2F0CD6-E1FA-48E2-95FC-3F52290B8536}">
      <dgm:prSet/>
      <dgm:spPr/>
      <dgm:t>
        <a:bodyPr/>
        <a:lstStyle/>
        <a:p>
          <a:endParaRPr lang="en-US" b="1"/>
        </a:p>
      </dgm:t>
    </dgm:pt>
    <dgm:pt modelId="{F495C7BD-3510-439F-A8C8-5B602C7A3523}" type="sibTrans" cxnId="{7E2F0CD6-E1FA-48E2-95FC-3F52290B8536}">
      <dgm:prSet/>
      <dgm:spPr/>
      <dgm:t>
        <a:bodyPr/>
        <a:lstStyle/>
        <a:p>
          <a:endParaRPr lang="en-US" b="1"/>
        </a:p>
      </dgm:t>
    </dgm:pt>
    <dgm:pt modelId="{B43D89EC-A051-4F7D-9AD4-6ECA14A88618}">
      <dgm:prSet phldrT="[Text]"/>
      <dgm:spPr/>
      <dgm:t>
        <a:bodyPr/>
        <a:lstStyle/>
        <a:p>
          <a:r>
            <a:rPr lang="en-US" b="1" dirty="0"/>
            <a:t>Noodles</a:t>
          </a:r>
        </a:p>
      </dgm:t>
    </dgm:pt>
    <dgm:pt modelId="{EA5B8C8C-D499-4AC7-8C3D-A6CD20D68935}" type="parTrans" cxnId="{84EE0E88-16F3-4223-B83C-24B0FE58601E}">
      <dgm:prSet/>
      <dgm:spPr/>
      <dgm:t>
        <a:bodyPr/>
        <a:lstStyle/>
        <a:p>
          <a:endParaRPr lang="en-US" b="1"/>
        </a:p>
      </dgm:t>
    </dgm:pt>
    <dgm:pt modelId="{B0A0B078-3533-4DA1-8B1D-AA4E18736141}" type="sibTrans" cxnId="{84EE0E88-16F3-4223-B83C-24B0FE58601E}">
      <dgm:prSet/>
      <dgm:spPr/>
      <dgm:t>
        <a:bodyPr/>
        <a:lstStyle/>
        <a:p>
          <a:endParaRPr lang="en-US" b="1"/>
        </a:p>
      </dgm:t>
    </dgm:pt>
    <dgm:pt modelId="{2E413987-FD48-4EC5-80A3-5C24974022D8}">
      <dgm:prSet phldrT="[Text]"/>
      <dgm:spPr/>
      <dgm:t>
        <a:bodyPr/>
        <a:lstStyle/>
        <a:p>
          <a:r>
            <a:rPr lang="en-US" b="1" dirty="0"/>
            <a:t>Boiler</a:t>
          </a:r>
        </a:p>
      </dgm:t>
    </dgm:pt>
    <dgm:pt modelId="{56D8E375-3FA9-41D4-AAA2-7E087B1668D8}" type="parTrans" cxnId="{16E6995C-2E44-435F-AABA-465452F14C65}">
      <dgm:prSet/>
      <dgm:spPr/>
      <dgm:t>
        <a:bodyPr/>
        <a:lstStyle/>
        <a:p>
          <a:endParaRPr lang="en-US" b="1"/>
        </a:p>
      </dgm:t>
    </dgm:pt>
    <dgm:pt modelId="{341D2883-D54C-426A-8DF7-2B6F9F52B5E7}" type="sibTrans" cxnId="{16E6995C-2E44-435F-AABA-465452F14C65}">
      <dgm:prSet/>
      <dgm:spPr/>
      <dgm:t>
        <a:bodyPr/>
        <a:lstStyle/>
        <a:p>
          <a:endParaRPr lang="en-US" b="1"/>
        </a:p>
      </dgm:t>
    </dgm:pt>
    <dgm:pt modelId="{BE306152-2EE6-4611-9C59-4593408CDC63}">
      <dgm:prSet phldrT="[Text]"/>
      <dgm:spPr/>
      <dgm:t>
        <a:bodyPr/>
        <a:lstStyle/>
        <a:p>
          <a:r>
            <a:rPr lang="en-US" b="1" dirty="0"/>
            <a:t>All lines of text</a:t>
          </a:r>
        </a:p>
      </dgm:t>
    </dgm:pt>
    <dgm:pt modelId="{573368B5-872A-42A3-A884-8E4928888149}" type="parTrans" cxnId="{761988EE-8582-46B2-9E2E-E5232D3D09E4}">
      <dgm:prSet/>
      <dgm:spPr/>
      <dgm:t>
        <a:bodyPr/>
        <a:lstStyle/>
        <a:p>
          <a:endParaRPr lang="en-US" b="1"/>
        </a:p>
      </dgm:t>
    </dgm:pt>
    <dgm:pt modelId="{DF506D4E-434E-40B0-AE84-B7A255AF1F4D}" type="sibTrans" cxnId="{761988EE-8582-46B2-9E2E-E5232D3D09E4}">
      <dgm:prSet/>
      <dgm:spPr/>
      <dgm:t>
        <a:bodyPr/>
        <a:lstStyle/>
        <a:p>
          <a:endParaRPr lang="en-US" b="1"/>
        </a:p>
      </dgm:t>
    </dgm:pt>
    <dgm:pt modelId="{D4DA2B3A-8B7A-44DC-8472-DED8D00E8D23}">
      <dgm:prSet phldrT="[Text]"/>
      <dgm:spPr/>
      <dgm:t>
        <a:bodyPr/>
        <a:lstStyle/>
        <a:p>
          <a:r>
            <a:rPr lang="en-US" b="1" dirty="0"/>
            <a:t>1 Line of text</a:t>
          </a:r>
        </a:p>
      </dgm:t>
    </dgm:pt>
    <dgm:pt modelId="{3745E71A-E738-4F51-98BE-0283061F59C1}" type="parTrans" cxnId="{61F0748F-6384-40B7-9761-5741DFEC7DAB}">
      <dgm:prSet/>
      <dgm:spPr/>
      <dgm:t>
        <a:bodyPr/>
        <a:lstStyle/>
        <a:p>
          <a:endParaRPr lang="en-US" b="1"/>
        </a:p>
      </dgm:t>
    </dgm:pt>
    <dgm:pt modelId="{F99D1EF8-A01E-483F-B4DB-7830250CD4EA}" type="sibTrans" cxnId="{61F0748F-6384-40B7-9761-5741DFEC7DAB}">
      <dgm:prSet/>
      <dgm:spPr/>
      <dgm:t>
        <a:bodyPr/>
        <a:lstStyle/>
        <a:p>
          <a:endParaRPr lang="en-US" b="1"/>
        </a:p>
      </dgm:t>
    </dgm:pt>
    <dgm:pt modelId="{4388ADB9-38AC-458F-BA2E-297989B88B02}">
      <dgm:prSet phldrT="[Text]"/>
      <dgm:spPr/>
      <dgm:t>
        <a:bodyPr/>
        <a:lstStyle/>
        <a:p>
          <a:r>
            <a:rPr lang="en-US" b="1" dirty="0"/>
            <a:t>Styling</a:t>
          </a:r>
        </a:p>
      </dgm:t>
    </dgm:pt>
    <dgm:pt modelId="{7146BFB9-F48D-4887-BACF-B4A20A72BA89}" type="parTrans" cxnId="{D9B82E5A-7ADF-4985-B2A6-4FFEA1E111FF}">
      <dgm:prSet/>
      <dgm:spPr/>
      <dgm:t>
        <a:bodyPr/>
        <a:lstStyle/>
        <a:p>
          <a:endParaRPr lang="en-US" b="1"/>
        </a:p>
      </dgm:t>
    </dgm:pt>
    <dgm:pt modelId="{5EB943D0-A97F-4435-A79E-AE63ACC87063}" type="sibTrans" cxnId="{D9B82E5A-7ADF-4985-B2A6-4FFEA1E111FF}">
      <dgm:prSet/>
      <dgm:spPr/>
      <dgm:t>
        <a:bodyPr/>
        <a:lstStyle/>
        <a:p>
          <a:endParaRPr lang="en-US" b="1"/>
        </a:p>
      </dgm:t>
    </dgm:pt>
    <dgm:pt modelId="{C46A2202-F241-4C49-904A-6988C326BD88}">
      <dgm:prSet phldrT="[Text]"/>
      <dgm:spPr/>
      <dgm:t>
        <a:bodyPr/>
        <a:lstStyle/>
        <a:p>
          <a:r>
            <a:rPr lang="en-US" b="1" dirty="0"/>
            <a:t>Parts of the line of text</a:t>
          </a:r>
        </a:p>
      </dgm:t>
    </dgm:pt>
    <dgm:pt modelId="{F658C8DC-C5FD-49BB-A9BE-4D169D86F78C}" type="parTrans" cxnId="{CF3D8F4F-A20F-45F1-9F68-843A48BC8606}">
      <dgm:prSet/>
      <dgm:spPr/>
      <dgm:t>
        <a:bodyPr/>
        <a:lstStyle/>
        <a:p>
          <a:endParaRPr lang="en-US" b="1"/>
        </a:p>
      </dgm:t>
    </dgm:pt>
    <dgm:pt modelId="{D7C531B3-6BD1-4FE7-9E2B-25893F285AB5}" type="sibTrans" cxnId="{CF3D8F4F-A20F-45F1-9F68-843A48BC8606}">
      <dgm:prSet/>
      <dgm:spPr/>
      <dgm:t>
        <a:bodyPr/>
        <a:lstStyle/>
        <a:p>
          <a:endParaRPr lang="en-US" b="1"/>
        </a:p>
      </dgm:t>
    </dgm:pt>
    <dgm:pt modelId="{AD9797A4-1BB4-452B-B0B8-9C281DBCAF13}">
      <dgm:prSet phldrT="[Text]"/>
      <dgm:spPr/>
      <dgm:t>
        <a:bodyPr/>
        <a:lstStyle/>
        <a:p>
          <a:r>
            <a:rPr lang="en-US" b="1" dirty="0"/>
            <a:t>Output formatting </a:t>
          </a:r>
        </a:p>
      </dgm:t>
    </dgm:pt>
    <dgm:pt modelId="{1735484A-9202-4653-BA05-480EEDB02A1B}" type="parTrans" cxnId="{EB435ABA-707D-40AE-BDCF-C4FA6336FDC2}">
      <dgm:prSet/>
      <dgm:spPr/>
      <dgm:t>
        <a:bodyPr/>
        <a:lstStyle/>
        <a:p>
          <a:endParaRPr lang="en-US"/>
        </a:p>
      </dgm:t>
    </dgm:pt>
    <dgm:pt modelId="{2D59EFA1-A9EC-4974-8763-9195F1592766}" type="sibTrans" cxnId="{EB435ABA-707D-40AE-BDCF-C4FA6336FDC2}">
      <dgm:prSet/>
      <dgm:spPr/>
      <dgm:t>
        <a:bodyPr/>
        <a:lstStyle/>
        <a:p>
          <a:endParaRPr lang="en-US"/>
        </a:p>
      </dgm:t>
    </dgm:pt>
    <dgm:pt modelId="{16664630-46D1-457E-BCB0-75294F781450}">
      <dgm:prSet phldrT="[Text]"/>
      <dgm:spPr/>
      <dgm:t>
        <a:bodyPr/>
        <a:lstStyle/>
        <a:p>
          <a:r>
            <a:rPr lang="en-US" b="1" dirty="0"/>
            <a:t>Meatballs</a:t>
          </a:r>
        </a:p>
      </dgm:t>
    </dgm:pt>
    <dgm:pt modelId="{6AFE1A8E-4E55-4CC8-B14F-875B91072E5B}" type="parTrans" cxnId="{5DF3C074-3686-4349-B70E-F657BF646613}">
      <dgm:prSet/>
      <dgm:spPr/>
      <dgm:t>
        <a:bodyPr/>
        <a:lstStyle/>
        <a:p>
          <a:endParaRPr lang="en-US"/>
        </a:p>
      </dgm:t>
    </dgm:pt>
    <dgm:pt modelId="{2CA923D8-A704-4030-88E9-09CC9CEF141E}" type="sibTrans" cxnId="{5DF3C074-3686-4349-B70E-F657BF646613}">
      <dgm:prSet/>
      <dgm:spPr/>
      <dgm:t>
        <a:bodyPr/>
        <a:lstStyle/>
        <a:p>
          <a:endParaRPr lang="en-US"/>
        </a:p>
      </dgm:t>
    </dgm:pt>
    <dgm:pt modelId="{B5F701D2-E379-4271-9CEC-190D9AB332C6}">
      <dgm:prSet phldrT="[Text]"/>
      <dgm:spPr/>
      <dgm:t>
        <a:bodyPr/>
        <a:lstStyle/>
        <a:p>
          <a:r>
            <a:rPr lang="en-US" b="1" dirty="0"/>
            <a:t>Cheese</a:t>
          </a:r>
        </a:p>
      </dgm:t>
    </dgm:pt>
    <dgm:pt modelId="{85BDC779-A9D9-432A-BA28-B03F64F91895}" type="parTrans" cxnId="{80D306DF-ED63-4B1E-8DCB-B87CA515E495}">
      <dgm:prSet/>
      <dgm:spPr/>
      <dgm:t>
        <a:bodyPr/>
        <a:lstStyle/>
        <a:p>
          <a:endParaRPr lang="en-US"/>
        </a:p>
      </dgm:t>
    </dgm:pt>
    <dgm:pt modelId="{9B80287A-7AA4-4FCC-8C6E-72B81F16CB7E}" type="sibTrans" cxnId="{80D306DF-ED63-4B1E-8DCB-B87CA515E495}">
      <dgm:prSet/>
      <dgm:spPr/>
      <dgm:t>
        <a:bodyPr/>
        <a:lstStyle/>
        <a:p>
          <a:endParaRPr lang="en-US"/>
        </a:p>
      </dgm:t>
    </dgm:pt>
    <dgm:pt modelId="{ABCAF52C-72BD-44F3-887C-2C32326A3821}">
      <dgm:prSet phldrT="[Text]"/>
      <dgm:spPr/>
      <dgm:t>
        <a:bodyPr/>
        <a:lstStyle/>
        <a:p>
          <a:r>
            <a:rPr lang="en-US" b="1" dirty="0"/>
            <a:t>Sauce</a:t>
          </a:r>
        </a:p>
      </dgm:t>
    </dgm:pt>
    <dgm:pt modelId="{6C921CD1-8661-430D-879D-E8887A7F85C5}" type="parTrans" cxnId="{0C7AC61C-B297-4CA3-BF9E-D26715B0E855}">
      <dgm:prSet/>
      <dgm:spPr/>
      <dgm:t>
        <a:bodyPr/>
        <a:lstStyle/>
        <a:p>
          <a:endParaRPr lang="en-US"/>
        </a:p>
      </dgm:t>
    </dgm:pt>
    <dgm:pt modelId="{0A8BEEC2-B4CB-44BA-972A-6A4D0067292F}" type="sibTrans" cxnId="{0C7AC61C-B297-4CA3-BF9E-D26715B0E855}">
      <dgm:prSet/>
      <dgm:spPr/>
      <dgm:t>
        <a:bodyPr/>
        <a:lstStyle/>
        <a:p>
          <a:endParaRPr lang="en-US"/>
        </a:p>
      </dgm:t>
    </dgm:pt>
    <dgm:pt modelId="{0E42F686-79F0-435B-ACD0-7F4B6D3D36B0}" type="pres">
      <dgm:prSet presAssocID="{455C9343-C311-4DA6-91C4-4DB18198C0B0}" presName="Name0" presStyleCnt="0">
        <dgm:presLayoutVars>
          <dgm:dir/>
          <dgm:resizeHandles val="exact"/>
        </dgm:presLayoutVars>
      </dgm:prSet>
      <dgm:spPr/>
    </dgm:pt>
    <dgm:pt modelId="{624B68E6-FA30-42E6-BD4D-29B98455B203}" type="pres">
      <dgm:prSet presAssocID="{DC4E669A-F381-40E0-9397-7456B1AB577B}" presName="node" presStyleLbl="node1" presStyleIdx="0" presStyleCnt="4">
        <dgm:presLayoutVars>
          <dgm:bulletEnabled val="1"/>
        </dgm:presLayoutVars>
      </dgm:prSet>
      <dgm:spPr/>
    </dgm:pt>
    <dgm:pt modelId="{9A88DFB6-5925-4454-B9AA-6A6959856EC9}" type="pres">
      <dgm:prSet presAssocID="{F495C7BD-3510-439F-A8C8-5B602C7A3523}" presName="sibTrans" presStyleLbl="sibTrans2D1" presStyleIdx="0" presStyleCnt="3"/>
      <dgm:spPr/>
    </dgm:pt>
    <dgm:pt modelId="{1B536996-7768-4C7E-A431-9429B28BA342}" type="pres">
      <dgm:prSet presAssocID="{F495C7BD-3510-439F-A8C8-5B602C7A3523}" presName="connectorText" presStyleLbl="sibTrans2D1" presStyleIdx="0" presStyleCnt="3"/>
      <dgm:spPr/>
    </dgm:pt>
    <dgm:pt modelId="{4C60D953-E5D4-46D0-A788-314BFA2C2B5C}" type="pres">
      <dgm:prSet presAssocID="{B43D89EC-A051-4F7D-9AD4-6ECA14A88618}" presName="node" presStyleLbl="node1" presStyleIdx="1" presStyleCnt="4">
        <dgm:presLayoutVars>
          <dgm:bulletEnabled val="1"/>
        </dgm:presLayoutVars>
      </dgm:prSet>
      <dgm:spPr/>
    </dgm:pt>
    <dgm:pt modelId="{EBD14F49-75FF-4579-832F-775BCB897D51}" type="pres">
      <dgm:prSet presAssocID="{B0A0B078-3533-4DA1-8B1D-AA4E18736141}" presName="sibTrans" presStyleLbl="sibTrans2D1" presStyleIdx="1" presStyleCnt="3"/>
      <dgm:spPr/>
    </dgm:pt>
    <dgm:pt modelId="{F02C913E-8373-4E25-B18C-4B6D1EC875F4}" type="pres">
      <dgm:prSet presAssocID="{B0A0B078-3533-4DA1-8B1D-AA4E18736141}" presName="connectorText" presStyleLbl="sibTrans2D1" presStyleIdx="1" presStyleCnt="3"/>
      <dgm:spPr/>
    </dgm:pt>
    <dgm:pt modelId="{89867503-6017-4DA8-9E65-4DF1550EF44E}" type="pres">
      <dgm:prSet presAssocID="{2E413987-FD48-4EC5-80A3-5C24974022D8}" presName="node" presStyleLbl="node1" presStyleIdx="2" presStyleCnt="4">
        <dgm:presLayoutVars>
          <dgm:bulletEnabled val="1"/>
        </dgm:presLayoutVars>
      </dgm:prSet>
      <dgm:spPr/>
    </dgm:pt>
    <dgm:pt modelId="{39A8DE6F-E264-412E-9375-231204134E0B}" type="pres">
      <dgm:prSet presAssocID="{341D2883-D54C-426A-8DF7-2B6F9F52B5E7}" presName="sibTrans" presStyleLbl="sibTrans2D1" presStyleIdx="2" presStyleCnt="3"/>
      <dgm:spPr/>
    </dgm:pt>
    <dgm:pt modelId="{9E19502E-A034-4DA3-88ED-05D6EEFE8FF9}" type="pres">
      <dgm:prSet presAssocID="{341D2883-D54C-426A-8DF7-2B6F9F52B5E7}" presName="connectorText" presStyleLbl="sibTrans2D1" presStyleIdx="2" presStyleCnt="3"/>
      <dgm:spPr/>
    </dgm:pt>
    <dgm:pt modelId="{B1AF9601-33C0-4435-8228-F65ECF2D0550}" type="pres">
      <dgm:prSet presAssocID="{16664630-46D1-457E-BCB0-75294F781450}" presName="node" presStyleLbl="node1" presStyleIdx="3" presStyleCnt="4">
        <dgm:presLayoutVars>
          <dgm:bulletEnabled val="1"/>
        </dgm:presLayoutVars>
      </dgm:prSet>
      <dgm:spPr/>
    </dgm:pt>
  </dgm:ptLst>
  <dgm:cxnLst>
    <dgm:cxn modelId="{13737F13-6154-48ED-ACB6-C6BFD14F4D95}" type="presOf" srcId="{B5F701D2-E379-4271-9CEC-190D9AB332C6}" destId="{89867503-6017-4DA8-9E65-4DF1550EF44E}" srcOrd="0" destOrd="3" presId="urn:microsoft.com/office/officeart/2005/8/layout/process1"/>
    <dgm:cxn modelId="{0C7AC61C-B297-4CA3-BF9E-D26715B0E855}" srcId="{C46A2202-F241-4C49-904A-6988C326BD88}" destId="{ABCAF52C-72BD-44F3-887C-2C32326A3821}" srcOrd="0" destOrd="0" parTransId="{6C921CD1-8661-430D-879D-E8887A7F85C5}" sibTransId="{0A8BEEC2-B4CB-44BA-972A-6A4D0067292F}"/>
    <dgm:cxn modelId="{F6405F25-5039-46FB-BE74-7333A648EC74}" type="presOf" srcId="{4388ADB9-38AC-458F-BA2E-297989B88B02}" destId="{89867503-6017-4DA8-9E65-4DF1550EF44E}" srcOrd="0" destOrd="4" presId="urn:microsoft.com/office/officeart/2005/8/layout/process1"/>
    <dgm:cxn modelId="{0E23092D-C31B-4A2E-91CB-20FC41C7AFBB}" type="presOf" srcId="{F495C7BD-3510-439F-A8C8-5B602C7A3523}" destId="{9A88DFB6-5925-4454-B9AA-6A6959856EC9}" srcOrd="0" destOrd="0" presId="urn:microsoft.com/office/officeart/2005/8/layout/process1"/>
    <dgm:cxn modelId="{30D9D22D-2A80-4821-AC78-E9F2578E405F}" type="presOf" srcId="{B43D89EC-A051-4F7D-9AD4-6ECA14A88618}" destId="{4C60D953-E5D4-46D0-A788-314BFA2C2B5C}" srcOrd="0" destOrd="0" presId="urn:microsoft.com/office/officeart/2005/8/layout/process1"/>
    <dgm:cxn modelId="{14E63D2E-3C75-400B-A45E-BEB3641B5965}" type="presOf" srcId="{2E413987-FD48-4EC5-80A3-5C24974022D8}" destId="{89867503-6017-4DA8-9E65-4DF1550EF44E}" srcOrd="0" destOrd="0" presId="urn:microsoft.com/office/officeart/2005/8/layout/process1"/>
    <dgm:cxn modelId="{1396DF34-65A6-43B3-81CD-F4EFB9EC3F92}" type="presOf" srcId="{B0A0B078-3533-4DA1-8B1D-AA4E18736141}" destId="{EBD14F49-75FF-4579-832F-775BCB897D51}" srcOrd="0" destOrd="0" presId="urn:microsoft.com/office/officeart/2005/8/layout/process1"/>
    <dgm:cxn modelId="{0876DB5B-2DCF-44E2-BA15-559AA33EF655}" type="presOf" srcId="{455C9343-C311-4DA6-91C4-4DB18198C0B0}" destId="{0E42F686-79F0-435B-ACD0-7F4B6D3D36B0}" srcOrd="0" destOrd="0" presId="urn:microsoft.com/office/officeart/2005/8/layout/process1"/>
    <dgm:cxn modelId="{16E6995C-2E44-435F-AABA-465452F14C65}" srcId="{455C9343-C311-4DA6-91C4-4DB18198C0B0}" destId="{2E413987-FD48-4EC5-80A3-5C24974022D8}" srcOrd="2" destOrd="0" parTransId="{56D8E375-3FA9-41D4-AAA2-7E087B1668D8}" sibTransId="{341D2883-D54C-426A-8DF7-2B6F9F52B5E7}"/>
    <dgm:cxn modelId="{F8AC7E41-CCDF-46C3-B2DB-7CE66E4B43A8}" type="presOf" srcId="{ABCAF52C-72BD-44F3-887C-2C32326A3821}" destId="{89867503-6017-4DA8-9E65-4DF1550EF44E}" srcOrd="0" destOrd="2" presId="urn:microsoft.com/office/officeart/2005/8/layout/process1"/>
    <dgm:cxn modelId="{82FD426A-6D20-449A-A829-C29EFB323FDD}" type="presOf" srcId="{BE306152-2EE6-4611-9C59-4593408CDC63}" destId="{624B68E6-FA30-42E6-BD4D-29B98455B203}" srcOrd="0" destOrd="1" presId="urn:microsoft.com/office/officeart/2005/8/layout/process1"/>
    <dgm:cxn modelId="{CF3D8F4F-A20F-45F1-9F68-843A48BC8606}" srcId="{2E413987-FD48-4EC5-80A3-5C24974022D8}" destId="{C46A2202-F241-4C49-904A-6988C326BD88}" srcOrd="0" destOrd="0" parTransId="{F658C8DC-C5FD-49BB-A9BE-4D169D86F78C}" sibTransId="{D7C531B3-6BD1-4FE7-9E2B-25893F285AB5}"/>
    <dgm:cxn modelId="{5DF3C074-3686-4349-B70E-F657BF646613}" srcId="{455C9343-C311-4DA6-91C4-4DB18198C0B0}" destId="{16664630-46D1-457E-BCB0-75294F781450}" srcOrd="3" destOrd="0" parTransId="{6AFE1A8E-4E55-4CC8-B14F-875B91072E5B}" sibTransId="{2CA923D8-A704-4030-88E9-09CC9CEF141E}"/>
    <dgm:cxn modelId="{34C89455-BB18-430B-98E0-B304B2460DC6}" type="presOf" srcId="{16664630-46D1-457E-BCB0-75294F781450}" destId="{B1AF9601-33C0-4435-8228-F65ECF2D0550}" srcOrd="0" destOrd="0" presId="urn:microsoft.com/office/officeart/2005/8/layout/process1"/>
    <dgm:cxn modelId="{01017859-FE75-4DF2-A425-9339C24DB81C}" type="presOf" srcId="{AD9797A4-1BB4-452B-B0B8-9C281DBCAF13}" destId="{B1AF9601-33C0-4435-8228-F65ECF2D0550}" srcOrd="0" destOrd="1" presId="urn:microsoft.com/office/officeart/2005/8/layout/process1"/>
    <dgm:cxn modelId="{D9B82E5A-7ADF-4985-B2A6-4FFEA1E111FF}" srcId="{2E413987-FD48-4EC5-80A3-5C24974022D8}" destId="{4388ADB9-38AC-458F-BA2E-297989B88B02}" srcOrd="1" destOrd="0" parTransId="{7146BFB9-F48D-4887-BACF-B4A20A72BA89}" sibTransId="{5EB943D0-A97F-4435-A79E-AE63ACC87063}"/>
    <dgm:cxn modelId="{84EE0E88-16F3-4223-B83C-24B0FE58601E}" srcId="{455C9343-C311-4DA6-91C4-4DB18198C0B0}" destId="{B43D89EC-A051-4F7D-9AD4-6ECA14A88618}" srcOrd="1" destOrd="0" parTransId="{EA5B8C8C-D499-4AC7-8C3D-A6CD20D68935}" sibTransId="{B0A0B078-3533-4DA1-8B1D-AA4E18736141}"/>
    <dgm:cxn modelId="{9AF05C8B-EE59-48C2-B9F0-A0A4FF6D818D}" type="presOf" srcId="{C46A2202-F241-4C49-904A-6988C326BD88}" destId="{89867503-6017-4DA8-9E65-4DF1550EF44E}" srcOrd="0" destOrd="1" presId="urn:microsoft.com/office/officeart/2005/8/layout/process1"/>
    <dgm:cxn modelId="{61F0748F-6384-40B7-9761-5741DFEC7DAB}" srcId="{B43D89EC-A051-4F7D-9AD4-6ECA14A88618}" destId="{D4DA2B3A-8B7A-44DC-8472-DED8D00E8D23}" srcOrd="0" destOrd="0" parTransId="{3745E71A-E738-4F51-98BE-0283061F59C1}" sibTransId="{F99D1EF8-A01E-483F-B4DB-7830250CD4EA}"/>
    <dgm:cxn modelId="{E1ED9B90-FAA9-431E-AE86-6AB832879997}" type="presOf" srcId="{341D2883-D54C-426A-8DF7-2B6F9F52B5E7}" destId="{39A8DE6F-E264-412E-9375-231204134E0B}" srcOrd="0" destOrd="0" presId="urn:microsoft.com/office/officeart/2005/8/layout/process1"/>
    <dgm:cxn modelId="{1B62E5A3-AEDF-4288-9EA8-AC3989A38FC5}" type="presOf" srcId="{DC4E669A-F381-40E0-9397-7456B1AB577B}" destId="{624B68E6-FA30-42E6-BD4D-29B98455B203}" srcOrd="0" destOrd="0" presId="urn:microsoft.com/office/officeart/2005/8/layout/process1"/>
    <dgm:cxn modelId="{99DF79B7-EF68-4BAD-BAC0-980810615E50}" type="presOf" srcId="{F495C7BD-3510-439F-A8C8-5B602C7A3523}" destId="{1B536996-7768-4C7E-A431-9429B28BA342}" srcOrd="1" destOrd="0" presId="urn:microsoft.com/office/officeart/2005/8/layout/process1"/>
    <dgm:cxn modelId="{83771FB9-154D-414A-962D-F2B50E795C47}" type="presOf" srcId="{D4DA2B3A-8B7A-44DC-8472-DED8D00E8D23}" destId="{4C60D953-E5D4-46D0-A788-314BFA2C2B5C}" srcOrd="0" destOrd="1" presId="urn:microsoft.com/office/officeart/2005/8/layout/process1"/>
    <dgm:cxn modelId="{EB435ABA-707D-40AE-BDCF-C4FA6336FDC2}" srcId="{16664630-46D1-457E-BCB0-75294F781450}" destId="{AD9797A4-1BB4-452B-B0B8-9C281DBCAF13}" srcOrd="0" destOrd="0" parTransId="{1735484A-9202-4653-BA05-480EEDB02A1B}" sibTransId="{2D59EFA1-A9EC-4974-8763-9195F1592766}"/>
    <dgm:cxn modelId="{5C75ABBC-0C27-4ACF-B6F5-015AA0A09972}" type="presOf" srcId="{341D2883-D54C-426A-8DF7-2B6F9F52B5E7}" destId="{9E19502E-A034-4DA3-88ED-05D6EEFE8FF9}" srcOrd="1" destOrd="0" presId="urn:microsoft.com/office/officeart/2005/8/layout/process1"/>
    <dgm:cxn modelId="{7E2F0CD6-E1FA-48E2-95FC-3F52290B8536}" srcId="{455C9343-C311-4DA6-91C4-4DB18198C0B0}" destId="{DC4E669A-F381-40E0-9397-7456B1AB577B}" srcOrd="0" destOrd="0" parTransId="{0B0884B8-38A8-4245-B166-F42BD7F5E6E6}" sibTransId="{F495C7BD-3510-439F-A8C8-5B602C7A3523}"/>
    <dgm:cxn modelId="{80D306DF-ED63-4B1E-8DCB-B87CA515E495}" srcId="{C46A2202-F241-4C49-904A-6988C326BD88}" destId="{B5F701D2-E379-4271-9CEC-190D9AB332C6}" srcOrd="1" destOrd="0" parTransId="{85BDC779-A9D9-432A-BA28-B03F64F91895}" sibTransId="{9B80287A-7AA4-4FCC-8C6E-72B81F16CB7E}"/>
    <dgm:cxn modelId="{761988EE-8582-46B2-9E2E-E5232D3D09E4}" srcId="{DC4E669A-F381-40E0-9397-7456B1AB577B}" destId="{BE306152-2EE6-4611-9C59-4593408CDC63}" srcOrd="0" destOrd="0" parTransId="{573368B5-872A-42A3-A884-8E4928888149}" sibTransId="{DF506D4E-434E-40B0-AE84-B7A255AF1F4D}"/>
    <dgm:cxn modelId="{C53C7DF5-C96A-45F2-B712-758068B43BFC}" type="presOf" srcId="{B0A0B078-3533-4DA1-8B1D-AA4E18736141}" destId="{F02C913E-8373-4E25-B18C-4B6D1EC875F4}" srcOrd="1" destOrd="0" presId="urn:microsoft.com/office/officeart/2005/8/layout/process1"/>
    <dgm:cxn modelId="{C767D2A5-D409-4A40-9218-B6357A341E2C}" type="presParOf" srcId="{0E42F686-79F0-435B-ACD0-7F4B6D3D36B0}" destId="{624B68E6-FA30-42E6-BD4D-29B98455B203}" srcOrd="0" destOrd="0" presId="urn:microsoft.com/office/officeart/2005/8/layout/process1"/>
    <dgm:cxn modelId="{28EC0BCB-6D0E-4F4B-A2C5-9EA5082CF3FB}" type="presParOf" srcId="{0E42F686-79F0-435B-ACD0-7F4B6D3D36B0}" destId="{9A88DFB6-5925-4454-B9AA-6A6959856EC9}" srcOrd="1" destOrd="0" presId="urn:microsoft.com/office/officeart/2005/8/layout/process1"/>
    <dgm:cxn modelId="{93FA1443-42A6-47B9-842A-6F8DD6870FB8}" type="presParOf" srcId="{9A88DFB6-5925-4454-B9AA-6A6959856EC9}" destId="{1B536996-7768-4C7E-A431-9429B28BA342}" srcOrd="0" destOrd="0" presId="urn:microsoft.com/office/officeart/2005/8/layout/process1"/>
    <dgm:cxn modelId="{0762C5E7-2CBF-40CC-8F4F-86BEF37543F1}" type="presParOf" srcId="{0E42F686-79F0-435B-ACD0-7F4B6D3D36B0}" destId="{4C60D953-E5D4-46D0-A788-314BFA2C2B5C}" srcOrd="2" destOrd="0" presId="urn:microsoft.com/office/officeart/2005/8/layout/process1"/>
    <dgm:cxn modelId="{F26810D6-506C-4A8C-923E-746B3BDCA173}" type="presParOf" srcId="{0E42F686-79F0-435B-ACD0-7F4B6D3D36B0}" destId="{EBD14F49-75FF-4579-832F-775BCB897D51}" srcOrd="3" destOrd="0" presId="urn:microsoft.com/office/officeart/2005/8/layout/process1"/>
    <dgm:cxn modelId="{4CCDCFAE-8340-4465-A007-C1D090D5DBAD}" type="presParOf" srcId="{EBD14F49-75FF-4579-832F-775BCB897D51}" destId="{F02C913E-8373-4E25-B18C-4B6D1EC875F4}" srcOrd="0" destOrd="0" presId="urn:microsoft.com/office/officeart/2005/8/layout/process1"/>
    <dgm:cxn modelId="{11648C10-A0BA-4923-A046-E8FBA5950A5E}" type="presParOf" srcId="{0E42F686-79F0-435B-ACD0-7F4B6D3D36B0}" destId="{89867503-6017-4DA8-9E65-4DF1550EF44E}" srcOrd="4" destOrd="0" presId="urn:microsoft.com/office/officeart/2005/8/layout/process1"/>
    <dgm:cxn modelId="{BC2920FF-3534-49EA-8F3D-DCFFA51B6FA4}" type="presParOf" srcId="{0E42F686-79F0-435B-ACD0-7F4B6D3D36B0}" destId="{39A8DE6F-E264-412E-9375-231204134E0B}" srcOrd="5" destOrd="0" presId="urn:microsoft.com/office/officeart/2005/8/layout/process1"/>
    <dgm:cxn modelId="{034F6321-1C33-4CF4-B60B-6E2D2E26C4C9}" type="presParOf" srcId="{39A8DE6F-E264-412E-9375-231204134E0B}" destId="{9E19502E-A034-4DA3-88ED-05D6EEFE8FF9}" srcOrd="0" destOrd="0" presId="urn:microsoft.com/office/officeart/2005/8/layout/process1"/>
    <dgm:cxn modelId="{20512F43-67A9-4FFC-AEC7-C41DFA28C352}" type="presParOf" srcId="{0E42F686-79F0-435B-ACD0-7F4B6D3D36B0}" destId="{B1AF9601-33C0-4435-8228-F65ECF2D055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CA420-8EC5-4E0F-AFD9-4C81D706DB1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7F130EF-660A-4695-9553-ED89322A5C8A}">
      <dgm:prSet phldrT="[Text]"/>
      <dgm:spPr/>
      <dgm:t>
        <a:bodyPr/>
        <a:lstStyle/>
        <a:p>
          <a:r>
            <a:rPr lang="en-US" b="1"/>
            <a:t>Bowl</a:t>
          </a:r>
          <a:endParaRPr lang="en-US"/>
        </a:p>
      </dgm:t>
    </dgm:pt>
    <dgm:pt modelId="{F7FB8D10-52C6-46E9-8F70-78269C2F23CA}" type="parTrans" cxnId="{B109CC2E-817C-41D1-B1BF-CABE2E0CE0B0}">
      <dgm:prSet/>
      <dgm:spPr/>
      <dgm:t>
        <a:bodyPr/>
        <a:lstStyle/>
        <a:p>
          <a:endParaRPr lang="en-US"/>
        </a:p>
      </dgm:t>
    </dgm:pt>
    <dgm:pt modelId="{0A229086-2F81-44D0-957C-66072610FAE4}" type="sibTrans" cxnId="{B109CC2E-817C-41D1-B1BF-CABE2E0CE0B0}">
      <dgm:prSet/>
      <dgm:spPr/>
      <dgm:t>
        <a:bodyPr/>
        <a:lstStyle/>
        <a:p>
          <a:endParaRPr lang="en-US"/>
        </a:p>
      </dgm:t>
    </dgm:pt>
    <dgm:pt modelId="{232AC8D6-9A28-4BCE-91D9-924B9B01E85A}">
      <dgm:prSet phldrT="[Text]"/>
      <dgm:spPr/>
      <dgm:t>
        <a:bodyPr/>
        <a:lstStyle/>
        <a:p>
          <a:r>
            <a:rPr lang="en-US" b="1" dirty="0"/>
            <a:t>All lines of text</a:t>
          </a:r>
        </a:p>
      </dgm:t>
    </dgm:pt>
    <dgm:pt modelId="{16BFFB6A-AD51-4FD3-A9F8-7BEE1B18A871}" type="parTrans" cxnId="{D5811BA1-9A51-4A2F-83ED-E7AEAFE03A6C}">
      <dgm:prSet/>
      <dgm:spPr/>
      <dgm:t>
        <a:bodyPr/>
        <a:lstStyle/>
        <a:p>
          <a:endParaRPr lang="en-US"/>
        </a:p>
      </dgm:t>
    </dgm:pt>
    <dgm:pt modelId="{21A15C10-4689-4C64-8061-CAE226579A0D}" type="sibTrans" cxnId="{D5811BA1-9A51-4A2F-83ED-E7AEAFE03A6C}">
      <dgm:prSet/>
      <dgm:spPr/>
      <dgm:t>
        <a:bodyPr/>
        <a:lstStyle/>
        <a:p>
          <a:endParaRPr lang="en-US"/>
        </a:p>
      </dgm:t>
    </dgm:pt>
    <dgm:pt modelId="{588E680F-35B8-48CC-A63F-71D7D5C88F8B}">
      <dgm:prSet phldrT="[Text]"/>
      <dgm:spPr/>
      <dgm:t>
        <a:bodyPr/>
        <a:lstStyle/>
        <a:p>
          <a:r>
            <a:rPr lang="en-US" b="1" dirty="0"/>
            <a:t>Noodles</a:t>
          </a:r>
        </a:p>
      </dgm:t>
    </dgm:pt>
    <dgm:pt modelId="{618DD69F-8017-4836-BD99-D21FB42EABAE}" type="parTrans" cxnId="{59BF2583-3FB2-43D3-946B-3F5566AF4AE5}">
      <dgm:prSet/>
      <dgm:spPr/>
      <dgm:t>
        <a:bodyPr/>
        <a:lstStyle/>
        <a:p>
          <a:endParaRPr lang="en-US"/>
        </a:p>
      </dgm:t>
    </dgm:pt>
    <dgm:pt modelId="{C5061F5E-F4E0-46CB-BEBA-15E4551EA4B5}" type="sibTrans" cxnId="{59BF2583-3FB2-43D3-946B-3F5566AF4AE5}">
      <dgm:prSet/>
      <dgm:spPr/>
      <dgm:t>
        <a:bodyPr/>
        <a:lstStyle/>
        <a:p>
          <a:endParaRPr lang="en-US"/>
        </a:p>
      </dgm:t>
    </dgm:pt>
    <dgm:pt modelId="{4679CC91-BB9C-4BA3-B55B-F7EAE6CEF877}">
      <dgm:prSet phldrT="[Text]"/>
      <dgm:spPr/>
      <dgm:t>
        <a:bodyPr/>
        <a:lstStyle/>
        <a:p>
          <a:r>
            <a:rPr lang="en-US" b="1" dirty="0"/>
            <a:t>1 Line of text</a:t>
          </a:r>
        </a:p>
      </dgm:t>
    </dgm:pt>
    <dgm:pt modelId="{E94E1178-2C06-4300-87D5-FBF0A2463F2F}" type="parTrans" cxnId="{21C24763-360F-45CA-8CC5-8963E48E1D9A}">
      <dgm:prSet/>
      <dgm:spPr/>
      <dgm:t>
        <a:bodyPr/>
        <a:lstStyle/>
        <a:p>
          <a:endParaRPr lang="en-US"/>
        </a:p>
      </dgm:t>
    </dgm:pt>
    <dgm:pt modelId="{EEE37F86-E3F0-4DB3-A177-16E199CD0CEB}" type="sibTrans" cxnId="{21C24763-360F-45CA-8CC5-8963E48E1D9A}">
      <dgm:prSet/>
      <dgm:spPr/>
      <dgm:t>
        <a:bodyPr/>
        <a:lstStyle/>
        <a:p>
          <a:endParaRPr lang="en-US"/>
        </a:p>
      </dgm:t>
    </dgm:pt>
    <dgm:pt modelId="{86C64116-287E-4E94-9F73-0B51D21BECDC}">
      <dgm:prSet phldrT="[Text]"/>
      <dgm:spPr/>
      <dgm:t>
        <a:bodyPr/>
        <a:lstStyle/>
        <a:p>
          <a:r>
            <a:rPr lang="en-US" b="1" dirty="0"/>
            <a:t>Boiler</a:t>
          </a:r>
        </a:p>
      </dgm:t>
    </dgm:pt>
    <dgm:pt modelId="{1B2F78C5-139D-4606-AF3E-0F8F7F03B4CB}" type="parTrans" cxnId="{43D615BF-5442-4599-BCC9-9D50CDE45653}">
      <dgm:prSet/>
      <dgm:spPr/>
      <dgm:t>
        <a:bodyPr/>
        <a:lstStyle/>
        <a:p>
          <a:endParaRPr lang="en-US"/>
        </a:p>
      </dgm:t>
    </dgm:pt>
    <dgm:pt modelId="{FB19ED7A-DCCF-44AA-9E0C-3795A7D74CC8}" type="sibTrans" cxnId="{43D615BF-5442-4599-BCC9-9D50CDE45653}">
      <dgm:prSet/>
      <dgm:spPr/>
      <dgm:t>
        <a:bodyPr/>
        <a:lstStyle/>
        <a:p>
          <a:endParaRPr lang="en-US"/>
        </a:p>
      </dgm:t>
    </dgm:pt>
    <dgm:pt modelId="{8AF6693A-3749-4D6B-A8C7-B0912D99E1B9}">
      <dgm:prSet phldrT="[Text]"/>
      <dgm:spPr/>
      <dgm:t>
        <a:bodyPr/>
        <a:lstStyle/>
        <a:p>
          <a:r>
            <a:rPr lang="en-US" b="1" dirty="0"/>
            <a:t>Parts of the line of text</a:t>
          </a:r>
        </a:p>
      </dgm:t>
    </dgm:pt>
    <dgm:pt modelId="{8658F3A3-2873-4CAA-8333-F8DA60DE7A11}" type="parTrans" cxnId="{58AB8FD9-E370-4AC6-90D6-96C8C871FCE6}">
      <dgm:prSet/>
      <dgm:spPr/>
      <dgm:t>
        <a:bodyPr/>
        <a:lstStyle/>
        <a:p>
          <a:endParaRPr lang="en-US"/>
        </a:p>
      </dgm:t>
    </dgm:pt>
    <dgm:pt modelId="{14952E70-04A0-44A0-A3EF-4466B736998C}" type="sibTrans" cxnId="{58AB8FD9-E370-4AC6-90D6-96C8C871FCE6}">
      <dgm:prSet/>
      <dgm:spPr/>
      <dgm:t>
        <a:bodyPr/>
        <a:lstStyle/>
        <a:p>
          <a:endParaRPr lang="en-US"/>
        </a:p>
      </dgm:t>
    </dgm:pt>
    <dgm:pt modelId="{D2F0C754-95E7-4AB2-AE74-67DA48782C33}">
      <dgm:prSet phldrT="[Text]"/>
      <dgm:spPr/>
      <dgm:t>
        <a:bodyPr/>
        <a:lstStyle/>
        <a:p>
          <a:r>
            <a:rPr lang="en-US" b="1" dirty="0"/>
            <a:t>Sauce</a:t>
          </a:r>
        </a:p>
      </dgm:t>
    </dgm:pt>
    <dgm:pt modelId="{97FBB66B-24D6-457E-98C2-6AE3CED2D718}" type="parTrans" cxnId="{0A5CBE2A-0F5E-49E5-AC57-F94115BFE3AA}">
      <dgm:prSet/>
      <dgm:spPr/>
      <dgm:t>
        <a:bodyPr/>
        <a:lstStyle/>
        <a:p>
          <a:endParaRPr lang="en-US"/>
        </a:p>
      </dgm:t>
    </dgm:pt>
    <dgm:pt modelId="{D1F2EFD3-1B9F-4BAD-A7B3-1C5502D24E5C}" type="sibTrans" cxnId="{0A5CBE2A-0F5E-49E5-AC57-F94115BFE3AA}">
      <dgm:prSet/>
      <dgm:spPr/>
      <dgm:t>
        <a:bodyPr/>
        <a:lstStyle/>
        <a:p>
          <a:endParaRPr lang="en-US"/>
        </a:p>
      </dgm:t>
    </dgm:pt>
    <dgm:pt modelId="{68F0EFBE-28D1-40A4-B9FE-BDF1C71D522A}">
      <dgm:prSet phldrT="[Text]"/>
      <dgm:spPr/>
      <dgm:t>
        <a:bodyPr/>
        <a:lstStyle/>
        <a:p>
          <a:r>
            <a:rPr lang="en-US" b="1" dirty="0"/>
            <a:t>Cheese</a:t>
          </a:r>
        </a:p>
      </dgm:t>
    </dgm:pt>
    <dgm:pt modelId="{F28E7894-4C49-4D6B-AAD4-261BFD601D2B}" type="parTrans" cxnId="{50886E26-4518-42D0-83EE-F5A8D746849F}">
      <dgm:prSet/>
      <dgm:spPr/>
      <dgm:t>
        <a:bodyPr/>
        <a:lstStyle/>
        <a:p>
          <a:endParaRPr lang="en-US"/>
        </a:p>
      </dgm:t>
    </dgm:pt>
    <dgm:pt modelId="{5E856FB3-5764-479B-A057-59758E5BEDB9}" type="sibTrans" cxnId="{50886E26-4518-42D0-83EE-F5A8D746849F}">
      <dgm:prSet/>
      <dgm:spPr/>
      <dgm:t>
        <a:bodyPr/>
        <a:lstStyle/>
        <a:p>
          <a:endParaRPr lang="en-US"/>
        </a:p>
      </dgm:t>
    </dgm:pt>
    <dgm:pt modelId="{3DD26A04-BA0A-4D85-AB0D-30567548B39A}">
      <dgm:prSet phldrT="[Text]"/>
      <dgm:spPr/>
      <dgm:t>
        <a:bodyPr/>
        <a:lstStyle/>
        <a:p>
          <a:r>
            <a:rPr lang="en-US" b="1" dirty="0"/>
            <a:t>Styling</a:t>
          </a:r>
        </a:p>
      </dgm:t>
    </dgm:pt>
    <dgm:pt modelId="{79542134-E7F1-495E-A5D7-14AAA5EAECA6}" type="parTrans" cxnId="{85AE657F-4314-442F-AC50-6126B1097B53}">
      <dgm:prSet/>
      <dgm:spPr/>
      <dgm:t>
        <a:bodyPr/>
        <a:lstStyle/>
        <a:p>
          <a:endParaRPr lang="en-US"/>
        </a:p>
      </dgm:t>
    </dgm:pt>
    <dgm:pt modelId="{0B058FB8-8CDA-48AC-AFE2-BF03E69E1CE0}" type="sibTrans" cxnId="{85AE657F-4314-442F-AC50-6126B1097B53}">
      <dgm:prSet/>
      <dgm:spPr/>
      <dgm:t>
        <a:bodyPr/>
        <a:lstStyle/>
        <a:p>
          <a:endParaRPr lang="en-US"/>
        </a:p>
      </dgm:t>
    </dgm:pt>
    <dgm:pt modelId="{13DB4C17-C0E6-4415-AFEF-980ABC2564FC}">
      <dgm:prSet phldrT="[Text]"/>
      <dgm:spPr/>
      <dgm:t>
        <a:bodyPr/>
        <a:lstStyle/>
        <a:p>
          <a:r>
            <a:rPr lang="en-US" b="1" dirty="0"/>
            <a:t>Meatballs</a:t>
          </a:r>
        </a:p>
      </dgm:t>
    </dgm:pt>
    <dgm:pt modelId="{17F0A8F9-5EEB-4B23-93DD-0851AEC4ED2A}" type="parTrans" cxnId="{5D8B005B-EC93-42DF-A176-536C5C8D673C}">
      <dgm:prSet/>
      <dgm:spPr/>
      <dgm:t>
        <a:bodyPr/>
        <a:lstStyle/>
        <a:p>
          <a:endParaRPr lang="en-US"/>
        </a:p>
      </dgm:t>
    </dgm:pt>
    <dgm:pt modelId="{8CF22AE9-7C7A-407C-8E44-023746ADB2C6}" type="sibTrans" cxnId="{5D8B005B-EC93-42DF-A176-536C5C8D673C}">
      <dgm:prSet/>
      <dgm:spPr/>
      <dgm:t>
        <a:bodyPr/>
        <a:lstStyle/>
        <a:p>
          <a:endParaRPr lang="en-US"/>
        </a:p>
      </dgm:t>
    </dgm:pt>
    <dgm:pt modelId="{5F6DD0AC-511C-496F-A838-EBCC6C317675}">
      <dgm:prSet phldrT="[Text]"/>
      <dgm:spPr/>
      <dgm:t>
        <a:bodyPr/>
        <a:lstStyle/>
        <a:p>
          <a:r>
            <a:rPr lang="en-US" b="1" dirty="0"/>
            <a:t>Output formatting </a:t>
          </a:r>
        </a:p>
      </dgm:t>
    </dgm:pt>
    <dgm:pt modelId="{F6CC6B34-2BB2-4EF3-AB82-1BE7E5655D97}" type="parTrans" cxnId="{8A03E98B-F492-424F-A3DC-BE359F0A9402}">
      <dgm:prSet/>
      <dgm:spPr/>
      <dgm:t>
        <a:bodyPr/>
        <a:lstStyle/>
        <a:p>
          <a:endParaRPr lang="en-US"/>
        </a:p>
      </dgm:t>
    </dgm:pt>
    <dgm:pt modelId="{88F451B8-B197-4B30-B821-CC685360C99D}" type="sibTrans" cxnId="{8A03E98B-F492-424F-A3DC-BE359F0A9402}">
      <dgm:prSet/>
      <dgm:spPr/>
      <dgm:t>
        <a:bodyPr/>
        <a:lstStyle/>
        <a:p>
          <a:endParaRPr lang="en-US"/>
        </a:p>
      </dgm:t>
    </dgm:pt>
    <dgm:pt modelId="{067DA208-1061-4547-8697-F053152A5C89}" type="pres">
      <dgm:prSet presAssocID="{616CA420-8EC5-4E0F-AFD9-4C81D706DB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43A0C-C673-4E6F-B026-BA72880DD7C7}" type="pres">
      <dgm:prSet presAssocID="{07F130EF-660A-4695-9553-ED89322A5C8A}" presName="hierRoot1" presStyleCnt="0">
        <dgm:presLayoutVars>
          <dgm:hierBranch val="init"/>
        </dgm:presLayoutVars>
      </dgm:prSet>
      <dgm:spPr/>
    </dgm:pt>
    <dgm:pt modelId="{76A78C18-1791-4F4F-A7F6-DCA810B8A636}" type="pres">
      <dgm:prSet presAssocID="{07F130EF-660A-4695-9553-ED89322A5C8A}" presName="rootComposite1" presStyleCnt="0"/>
      <dgm:spPr/>
    </dgm:pt>
    <dgm:pt modelId="{E83E2CCC-1D46-4C05-B48B-38E6A7A3B46A}" type="pres">
      <dgm:prSet presAssocID="{07F130EF-660A-4695-9553-ED89322A5C8A}" presName="rootText1" presStyleLbl="node0" presStyleIdx="0" presStyleCnt="4">
        <dgm:presLayoutVars>
          <dgm:chPref val="3"/>
        </dgm:presLayoutVars>
      </dgm:prSet>
      <dgm:spPr/>
    </dgm:pt>
    <dgm:pt modelId="{8E3E36EB-93DA-42B9-8AE4-5AAEADB0783D}" type="pres">
      <dgm:prSet presAssocID="{07F130EF-660A-4695-9553-ED89322A5C8A}" presName="rootConnector1" presStyleLbl="node1" presStyleIdx="0" presStyleCnt="0"/>
      <dgm:spPr/>
    </dgm:pt>
    <dgm:pt modelId="{E5EC2E0E-A059-4AB2-B1B6-AD023D7D3C82}" type="pres">
      <dgm:prSet presAssocID="{07F130EF-660A-4695-9553-ED89322A5C8A}" presName="hierChild2" presStyleCnt="0"/>
      <dgm:spPr/>
    </dgm:pt>
    <dgm:pt modelId="{FF43F8E2-7D14-4CF4-AF47-BE6F6B2EA88A}" type="pres">
      <dgm:prSet presAssocID="{16BFFB6A-AD51-4FD3-A9F8-7BEE1B18A871}" presName="Name37" presStyleLbl="parChTrans1D2" presStyleIdx="0" presStyleCnt="5"/>
      <dgm:spPr/>
    </dgm:pt>
    <dgm:pt modelId="{EC9B9B1E-4975-45C6-AEA2-B58F186AFE03}" type="pres">
      <dgm:prSet presAssocID="{232AC8D6-9A28-4BCE-91D9-924B9B01E85A}" presName="hierRoot2" presStyleCnt="0">
        <dgm:presLayoutVars>
          <dgm:hierBranch val="init"/>
        </dgm:presLayoutVars>
      </dgm:prSet>
      <dgm:spPr/>
    </dgm:pt>
    <dgm:pt modelId="{9DA5CFEE-0569-4E56-8C78-1B0D4D403D23}" type="pres">
      <dgm:prSet presAssocID="{232AC8D6-9A28-4BCE-91D9-924B9B01E85A}" presName="rootComposite" presStyleCnt="0"/>
      <dgm:spPr/>
    </dgm:pt>
    <dgm:pt modelId="{472C4FA7-2A62-4D2B-9BA0-5177280A9E4D}" type="pres">
      <dgm:prSet presAssocID="{232AC8D6-9A28-4BCE-91D9-924B9B01E85A}" presName="rootText" presStyleLbl="node2" presStyleIdx="0" presStyleCnt="5">
        <dgm:presLayoutVars>
          <dgm:chPref val="3"/>
        </dgm:presLayoutVars>
      </dgm:prSet>
      <dgm:spPr/>
    </dgm:pt>
    <dgm:pt modelId="{F52ADAB5-7A01-4408-A9B0-0A513C9DA816}" type="pres">
      <dgm:prSet presAssocID="{232AC8D6-9A28-4BCE-91D9-924B9B01E85A}" presName="rootConnector" presStyleLbl="node2" presStyleIdx="0" presStyleCnt="5"/>
      <dgm:spPr/>
    </dgm:pt>
    <dgm:pt modelId="{C5FB8F9C-E2F5-4B06-96EB-5A2831A4219F}" type="pres">
      <dgm:prSet presAssocID="{232AC8D6-9A28-4BCE-91D9-924B9B01E85A}" presName="hierChild4" presStyleCnt="0"/>
      <dgm:spPr/>
    </dgm:pt>
    <dgm:pt modelId="{ED0D08C3-199C-4F3F-823A-DA7B9F614EF8}" type="pres">
      <dgm:prSet presAssocID="{232AC8D6-9A28-4BCE-91D9-924B9B01E85A}" presName="hierChild5" presStyleCnt="0"/>
      <dgm:spPr/>
    </dgm:pt>
    <dgm:pt modelId="{26D05D01-1323-4012-A075-BDB2D8B9109A}" type="pres">
      <dgm:prSet presAssocID="{07F130EF-660A-4695-9553-ED89322A5C8A}" presName="hierChild3" presStyleCnt="0"/>
      <dgm:spPr/>
    </dgm:pt>
    <dgm:pt modelId="{55B8F40C-6F01-4724-AE2C-5B6A0C78FDD6}" type="pres">
      <dgm:prSet presAssocID="{588E680F-35B8-48CC-A63F-71D7D5C88F8B}" presName="hierRoot1" presStyleCnt="0">
        <dgm:presLayoutVars>
          <dgm:hierBranch val="init"/>
        </dgm:presLayoutVars>
      </dgm:prSet>
      <dgm:spPr/>
    </dgm:pt>
    <dgm:pt modelId="{6E40EB3C-0CF9-45A7-A10E-94789B4881F2}" type="pres">
      <dgm:prSet presAssocID="{588E680F-35B8-48CC-A63F-71D7D5C88F8B}" presName="rootComposite1" presStyleCnt="0"/>
      <dgm:spPr/>
    </dgm:pt>
    <dgm:pt modelId="{89B1CE02-AAD0-44D6-B3CF-39BDDDEFA1D4}" type="pres">
      <dgm:prSet presAssocID="{588E680F-35B8-48CC-A63F-71D7D5C88F8B}" presName="rootText1" presStyleLbl="node0" presStyleIdx="1" presStyleCnt="4">
        <dgm:presLayoutVars>
          <dgm:chPref val="3"/>
        </dgm:presLayoutVars>
      </dgm:prSet>
      <dgm:spPr/>
    </dgm:pt>
    <dgm:pt modelId="{8D02329B-13C3-4A92-98AE-CAD412B29AA4}" type="pres">
      <dgm:prSet presAssocID="{588E680F-35B8-48CC-A63F-71D7D5C88F8B}" presName="rootConnector1" presStyleLbl="node1" presStyleIdx="0" presStyleCnt="0"/>
      <dgm:spPr/>
    </dgm:pt>
    <dgm:pt modelId="{654C4E46-C8DE-47E9-ADC7-72F9FD1BE97F}" type="pres">
      <dgm:prSet presAssocID="{588E680F-35B8-48CC-A63F-71D7D5C88F8B}" presName="hierChild2" presStyleCnt="0"/>
      <dgm:spPr/>
    </dgm:pt>
    <dgm:pt modelId="{770546ED-6F78-4D9E-BDF0-3CEF8C85229C}" type="pres">
      <dgm:prSet presAssocID="{E94E1178-2C06-4300-87D5-FBF0A2463F2F}" presName="Name37" presStyleLbl="parChTrans1D2" presStyleIdx="1" presStyleCnt="5"/>
      <dgm:spPr/>
    </dgm:pt>
    <dgm:pt modelId="{FB129BCB-2F05-4333-B482-FA56731DA772}" type="pres">
      <dgm:prSet presAssocID="{4679CC91-BB9C-4BA3-B55B-F7EAE6CEF877}" presName="hierRoot2" presStyleCnt="0">
        <dgm:presLayoutVars>
          <dgm:hierBranch val="init"/>
        </dgm:presLayoutVars>
      </dgm:prSet>
      <dgm:spPr/>
    </dgm:pt>
    <dgm:pt modelId="{A1AE6E15-CCC0-409A-BAF7-B7767199FB1F}" type="pres">
      <dgm:prSet presAssocID="{4679CC91-BB9C-4BA3-B55B-F7EAE6CEF877}" presName="rootComposite" presStyleCnt="0"/>
      <dgm:spPr/>
    </dgm:pt>
    <dgm:pt modelId="{65938371-8F79-4B9F-A992-0E6CDC0ED4C3}" type="pres">
      <dgm:prSet presAssocID="{4679CC91-BB9C-4BA3-B55B-F7EAE6CEF877}" presName="rootText" presStyleLbl="node2" presStyleIdx="1" presStyleCnt="5">
        <dgm:presLayoutVars>
          <dgm:chPref val="3"/>
        </dgm:presLayoutVars>
      </dgm:prSet>
      <dgm:spPr/>
    </dgm:pt>
    <dgm:pt modelId="{9B802EA1-D0A8-401D-BC1B-F5BE9A2F8428}" type="pres">
      <dgm:prSet presAssocID="{4679CC91-BB9C-4BA3-B55B-F7EAE6CEF877}" presName="rootConnector" presStyleLbl="node2" presStyleIdx="1" presStyleCnt="5"/>
      <dgm:spPr/>
    </dgm:pt>
    <dgm:pt modelId="{6FFC70C3-4189-43CD-B5F2-36CEC69F41F0}" type="pres">
      <dgm:prSet presAssocID="{4679CC91-BB9C-4BA3-B55B-F7EAE6CEF877}" presName="hierChild4" presStyleCnt="0"/>
      <dgm:spPr/>
    </dgm:pt>
    <dgm:pt modelId="{9DB634D6-8182-4E0F-B69D-D3A270A0501F}" type="pres">
      <dgm:prSet presAssocID="{4679CC91-BB9C-4BA3-B55B-F7EAE6CEF877}" presName="hierChild5" presStyleCnt="0"/>
      <dgm:spPr/>
    </dgm:pt>
    <dgm:pt modelId="{9218B9B9-D832-49C5-A42A-59AA1716B884}" type="pres">
      <dgm:prSet presAssocID="{588E680F-35B8-48CC-A63F-71D7D5C88F8B}" presName="hierChild3" presStyleCnt="0"/>
      <dgm:spPr/>
    </dgm:pt>
    <dgm:pt modelId="{3C2E3AB0-C351-43D8-BC19-5329CBB03393}" type="pres">
      <dgm:prSet presAssocID="{86C64116-287E-4E94-9F73-0B51D21BECDC}" presName="hierRoot1" presStyleCnt="0">
        <dgm:presLayoutVars>
          <dgm:hierBranch val="init"/>
        </dgm:presLayoutVars>
      </dgm:prSet>
      <dgm:spPr/>
    </dgm:pt>
    <dgm:pt modelId="{466BA5C9-063A-4400-BF60-0DFAAD5702BF}" type="pres">
      <dgm:prSet presAssocID="{86C64116-287E-4E94-9F73-0B51D21BECDC}" presName="rootComposite1" presStyleCnt="0"/>
      <dgm:spPr/>
    </dgm:pt>
    <dgm:pt modelId="{76337CE2-C862-4456-B13C-F7EA8DD019F5}" type="pres">
      <dgm:prSet presAssocID="{86C64116-287E-4E94-9F73-0B51D21BECDC}" presName="rootText1" presStyleLbl="node0" presStyleIdx="2" presStyleCnt="4">
        <dgm:presLayoutVars>
          <dgm:chPref val="3"/>
        </dgm:presLayoutVars>
      </dgm:prSet>
      <dgm:spPr/>
    </dgm:pt>
    <dgm:pt modelId="{1235F484-90B6-423F-83EB-9AD63B06E949}" type="pres">
      <dgm:prSet presAssocID="{86C64116-287E-4E94-9F73-0B51D21BECDC}" presName="rootConnector1" presStyleLbl="node1" presStyleIdx="0" presStyleCnt="0"/>
      <dgm:spPr/>
    </dgm:pt>
    <dgm:pt modelId="{FFEE239A-88F9-492C-BB63-5A5DFDC2F40B}" type="pres">
      <dgm:prSet presAssocID="{86C64116-287E-4E94-9F73-0B51D21BECDC}" presName="hierChild2" presStyleCnt="0"/>
      <dgm:spPr/>
    </dgm:pt>
    <dgm:pt modelId="{E323F981-40CC-4366-A300-F1899878B388}" type="pres">
      <dgm:prSet presAssocID="{8658F3A3-2873-4CAA-8333-F8DA60DE7A11}" presName="Name37" presStyleLbl="parChTrans1D2" presStyleIdx="2" presStyleCnt="5"/>
      <dgm:spPr/>
    </dgm:pt>
    <dgm:pt modelId="{7D422051-BFBF-4058-9A16-8A56786434F7}" type="pres">
      <dgm:prSet presAssocID="{8AF6693A-3749-4D6B-A8C7-B0912D99E1B9}" presName="hierRoot2" presStyleCnt="0">
        <dgm:presLayoutVars>
          <dgm:hierBranch val="init"/>
        </dgm:presLayoutVars>
      </dgm:prSet>
      <dgm:spPr/>
    </dgm:pt>
    <dgm:pt modelId="{D636FADB-A632-43A4-83EC-1D3CBE566D5D}" type="pres">
      <dgm:prSet presAssocID="{8AF6693A-3749-4D6B-A8C7-B0912D99E1B9}" presName="rootComposite" presStyleCnt="0"/>
      <dgm:spPr/>
    </dgm:pt>
    <dgm:pt modelId="{86BD5765-A2F6-48A1-B7F5-45B15109904D}" type="pres">
      <dgm:prSet presAssocID="{8AF6693A-3749-4D6B-A8C7-B0912D99E1B9}" presName="rootText" presStyleLbl="node2" presStyleIdx="2" presStyleCnt="5">
        <dgm:presLayoutVars>
          <dgm:chPref val="3"/>
        </dgm:presLayoutVars>
      </dgm:prSet>
      <dgm:spPr/>
    </dgm:pt>
    <dgm:pt modelId="{F1DA370A-EE12-4218-A4EF-7AC9934D9605}" type="pres">
      <dgm:prSet presAssocID="{8AF6693A-3749-4D6B-A8C7-B0912D99E1B9}" presName="rootConnector" presStyleLbl="node2" presStyleIdx="2" presStyleCnt="5"/>
      <dgm:spPr/>
    </dgm:pt>
    <dgm:pt modelId="{06737C39-0C39-4750-8FB0-8D4490604DAC}" type="pres">
      <dgm:prSet presAssocID="{8AF6693A-3749-4D6B-A8C7-B0912D99E1B9}" presName="hierChild4" presStyleCnt="0"/>
      <dgm:spPr/>
    </dgm:pt>
    <dgm:pt modelId="{D096FC42-6D01-4166-97D4-5BDFFC3A29A5}" type="pres">
      <dgm:prSet presAssocID="{97FBB66B-24D6-457E-98C2-6AE3CED2D718}" presName="Name37" presStyleLbl="parChTrans1D3" presStyleIdx="0" presStyleCnt="2"/>
      <dgm:spPr/>
    </dgm:pt>
    <dgm:pt modelId="{1C89D89A-9090-468E-A85D-A55099160B33}" type="pres">
      <dgm:prSet presAssocID="{D2F0C754-95E7-4AB2-AE74-67DA48782C33}" presName="hierRoot2" presStyleCnt="0">
        <dgm:presLayoutVars>
          <dgm:hierBranch val="init"/>
        </dgm:presLayoutVars>
      </dgm:prSet>
      <dgm:spPr/>
    </dgm:pt>
    <dgm:pt modelId="{EA6F1F4B-45B6-414A-BEC0-C11A4712E627}" type="pres">
      <dgm:prSet presAssocID="{D2F0C754-95E7-4AB2-AE74-67DA48782C33}" presName="rootComposite" presStyleCnt="0"/>
      <dgm:spPr/>
    </dgm:pt>
    <dgm:pt modelId="{62AF5118-178A-4A2E-AB5F-87CEC64655D8}" type="pres">
      <dgm:prSet presAssocID="{D2F0C754-95E7-4AB2-AE74-67DA48782C33}" presName="rootText" presStyleLbl="node3" presStyleIdx="0" presStyleCnt="2">
        <dgm:presLayoutVars>
          <dgm:chPref val="3"/>
        </dgm:presLayoutVars>
      </dgm:prSet>
      <dgm:spPr/>
    </dgm:pt>
    <dgm:pt modelId="{2D2AC7A6-D8C5-4FCA-93CD-79FBEE89A75F}" type="pres">
      <dgm:prSet presAssocID="{D2F0C754-95E7-4AB2-AE74-67DA48782C33}" presName="rootConnector" presStyleLbl="node3" presStyleIdx="0" presStyleCnt="2"/>
      <dgm:spPr/>
    </dgm:pt>
    <dgm:pt modelId="{25D366B1-48EB-4E86-9D5A-3086D90C95BF}" type="pres">
      <dgm:prSet presAssocID="{D2F0C754-95E7-4AB2-AE74-67DA48782C33}" presName="hierChild4" presStyleCnt="0"/>
      <dgm:spPr/>
    </dgm:pt>
    <dgm:pt modelId="{88A3F8A6-E704-486A-9701-15EF634E2AAA}" type="pres">
      <dgm:prSet presAssocID="{D2F0C754-95E7-4AB2-AE74-67DA48782C33}" presName="hierChild5" presStyleCnt="0"/>
      <dgm:spPr/>
    </dgm:pt>
    <dgm:pt modelId="{42AAC22F-D576-43F5-9D95-8FC2D2EB16B1}" type="pres">
      <dgm:prSet presAssocID="{F28E7894-4C49-4D6B-AAD4-261BFD601D2B}" presName="Name37" presStyleLbl="parChTrans1D3" presStyleIdx="1" presStyleCnt="2"/>
      <dgm:spPr/>
    </dgm:pt>
    <dgm:pt modelId="{2CA31727-7428-4C97-BFCD-E954AF3E1ABE}" type="pres">
      <dgm:prSet presAssocID="{68F0EFBE-28D1-40A4-B9FE-BDF1C71D522A}" presName="hierRoot2" presStyleCnt="0">
        <dgm:presLayoutVars>
          <dgm:hierBranch val="init"/>
        </dgm:presLayoutVars>
      </dgm:prSet>
      <dgm:spPr/>
    </dgm:pt>
    <dgm:pt modelId="{B2B6C7A6-48AE-436E-BFAC-7F8E22224764}" type="pres">
      <dgm:prSet presAssocID="{68F0EFBE-28D1-40A4-B9FE-BDF1C71D522A}" presName="rootComposite" presStyleCnt="0"/>
      <dgm:spPr/>
    </dgm:pt>
    <dgm:pt modelId="{9E0BECA6-6FDD-492A-B2E9-D33DD043F84D}" type="pres">
      <dgm:prSet presAssocID="{68F0EFBE-28D1-40A4-B9FE-BDF1C71D522A}" presName="rootText" presStyleLbl="node3" presStyleIdx="1" presStyleCnt="2">
        <dgm:presLayoutVars>
          <dgm:chPref val="3"/>
        </dgm:presLayoutVars>
      </dgm:prSet>
      <dgm:spPr/>
    </dgm:pt>
    <dgm:pt modelId="{FAFE7A5A-8B2A-40A9-8B95-1C87CBF7C09F}" type="pres">
      <dgm:prSet presAssocID="{68F0EFBE-28D1-40A4-B9FE-BDF1C71D522A}" presName="rootConnector" presStyleLbl="node3" presStyleIdx="1" presStyleCnt="2"/>
      <dgm:spPr/>
    </dgm:pt>
    <dgm:pt modelId="{5C3BC1AE-6970-4CF8-83B8-A2545A96C77B}" type="pres">
      <dgm:prSet presAssocID="{68F0EFBE-28D1-40A4-B9FE-BDF1C71D522A}" presName="hierChild4" presStyleCnt="0"/>
      <dgm:spPr/>
    </dgm:pt>
    <dgm:pt modelId="{FB59F509-53AA-413E-A322-FD57B0304E6C}" type="pres">
      <dgm:prSet presAssocID="{68F0EFBE-28D1-40A4-B9FE-BDF1C71D522A}" presName="hierChild5" presStyleCnt="0"/>
      <dgm:spPr/>
    </dgm:pt>
    <dgm:pt modelId="{67D76246-9DF8-4798-B500-1F1DBC1FEEE4}" type="pres">
      <dgm:prSet presAssocID="{8AF6693A-3749-4D6B-A8C7-B0912D99E1B9}" presName="hierChild5" presStyleCnt="0"/>
      <dgm:spPr/>
    </dgm:pt>
    <dgm:pt modelId="{55150A5B-0AF3-4CC9-8896-3ED0875A19B2}" type="pres">
      <dgm:prSet presAssocID="{79542134-E7F1-495E-A5D7-14AAA5EAECA6}" presName="Name37" presStyleLbl="parChTrans1D2" presStyleIdx="3" presStyleCnt="5"/>
      <dgm:spPr/>
    </dgm:pt>
    <dgm:pt modelId="{351D058D-74BA-454F-AE5C-9F6B1BA791A1}" type="pres">
      <dgm:prSet presAssocID="{3DD26A04-BA0A-4D85-AB0D-30567548B39A}" presName="hierRoot2" presStyleCnt="0">
        <dgm:presLayoutVars>
          <dgm:hierBranch val="init"/>
        </dgm:presLayoutVars>
      </dgm:prSet>
      <dgm:spPr/>
    </dgm:pt>
    <dgm:pt modelId="{E31B64DF-7BF2-4B15-A53F-E1AA143839FB}" type="pres">
      <dgm:prSet presAssocID="{3DD26A04-BA0A-4D85-AB0D-30567548B39A}" presName="rootComposite" presStyleCnt="0"/>
      <dgm:spPr/>
    </dgm:pt>
    <dgm:pt modelId="{3816A5CC-BEB8-48EC-81BF-8E885B64C6DD}" type="pres">
      <dgm:prSet presAssocID="{3DD26A04-BA0A-4D85-AB0D-30567548B39A}" presName="rootText" presStyleLbl="node2" presStyleIdx="3" presStyleCnt="5">
        <dgm:presLayoutVars>
          <dgm:chPref val="3"/>
        </dgm:presLayoutVars>
      </dgm:prSet>
      <dgm:spPr/>
    </dgm:pt>
    <dgm:pt modelId="{842A9112-1AC6-4B32-9ACD-982378971DCA}" type="pres">
      <dgm:prSet presAssocID="{3DD26A04-BA0A-4D85-AB0D-30567548B39A}" presName="rootConnector" presStyleLbl="node2" presStyleIdx="3" presStyleCnt="5"/>
      <dgm:spPr/>
    </dgm:pt>
    <dgm:pt modelId="{B8C6151D-5EE3-4D77-93A1-27307E3E50BE}" type="pres">
      <dgm:prSet presAssocID="{3DD26A04-BA0A-4D85-AB0D-30567548B39A}" presName="hierChild4" presStyleCnt="0"/>
      <dgm:spPr/>
    </dgm:pt>
    <dgm:pt modelId="{0A3B31A7-8149-477D-AEFC-F41B3FDD88CE}" type="pres">
      <dgm:prSet presAssocID="{3DD26A04-BA0A-4D85-AB0D-30567548B39A}" presName="hierChild5" presStyleCnt="0"/>
      <dgm:spPr/>
    </dgm:pt>
    <dgm:pt modelId="{59384E5F-6906-47A2-9428-169EBD47F173}" type="pres">
      <dgm:prSet presAssocID="{86C64116-287E-4E94-9F73-0B51D21BECDC}" presName="hierChild3" presStyleCnt="0"/>
      <dgm:spPr/>
    </dgm:pt>
    <dgm:pt modelId="{03EA125F-D01C-4786-B28C-2F547DD55C04}" type="pres">
      <dgm:prSet presAssocID="{13DB4C17-C0E6-4415-AFEF-980ABC2564FC}" presName="hierRoot1" presStyleCnt="0">
        <dgm:presLayoutVars>
          <dgm:hierBranch val="init"/>
        </dgm:presLayoutVars>
      </dgm:prSet>
      <dgm:spPr/>
    </dgm:pt>
    <dgm:pt modelId="{F6328A26-D787-4176-849D-EC1FD201CA8D}" type="pres">
      <dgm:prSet presAssocID="{13DB4C17-C0E6-4415-AFEF-980ABC2564FC}" presName="rootComposite1" presStyleCnt="0"/>
      <dgm:spPr/>
    </dgm:pt>
    <dgm:pt modelId="{E49F3485-8B07-4666-9706-942325754F7F}" type="pres">
      <dgm:prSet presAssocID="{13DB4C17-C0E6-4415-AFEF-980ABC2564FC}" presName="rootText1" presStyleLbl="node0" presStyleIdx="3" presStyleCnt="4">
        <dgm:presLayoutVars>
          <dgm:chPref val="3"/>
        </dgm:presLayoutVars>
      </dgm:prSet>
      <dgm:spPr/>
    </dgm:pt>
    <dgm:pt modelId="{708203DA-F022-4A8A-9660-479CA3D9C2DF}" type="pres">
      <dgm:prSet presAssocID="{13DB4C17-C0E6-4415-AFEF-980ABC2564FC}" presName="rootConnector1" presStyleLbl="node1" presStyleIdx="0" presStyleCnt="0"/>
      <dgm:spPr/>
    </dgm:pt>
    <dgm:pt modelId="{D8A9C098-B891-4BC7-8B39-02A532F1378B}" type="pres">
      <dgm:prSet presAssocID="{13DB4C17-C0E6-4415-AFEF-980ABC2564FC}" presName="hierChild2" presStyleCnt="0"/>
      <dgm:spPr/>
    </dgm:pt>
    <dgm:pt modelId="{6080B5F3-5840-4AA4-91E5-F6FE015E37E0}" type="pres">
      <dgm:prSet presAssocID="{F6CC6B34-2BB2-4EF3-AB82-1BE7E5655D97}" presName="Name37" presStyleLbl="parChTrans1D2" presStyleIdx="4" presStyleCnt="5"/>
      <dgm:spPr/>
    </dgm:pt>
    <dgm:pt modelId="{A707F3B6-A96D-41F4-A493-C9DF3B044D18}" type="pres">
      <dgm:prSet presAssocID="{5F6DD0AC-511C-496F-A838-EBCC6C317675}" presName="hierRoot2" presStyleCnt="0">
        <dgm:presLayoutVars>
          <dgm:hierBranch val="init"/>
        </dgm:presLayoutVars>
      </dgm:prSet>
      <dgm:spPr/>
    </dgm:pt>
    <dgm:pt modelId="{CD3A95A7-A041-416A-A57E-BE68D25F801C}" type="pres">
      <dgm:prSet presAssocID="{5F6DD0AC-511C-496F-A838-EBCC6C317675}" presName="rootComposite" presStyleCnt="0"/>
      <dgm:spPr/>
    </dgm:pt>
    <dgm:pt modelId="{DE1AE636-A532-4298-AC12-335967E92665}" type="pres">
      <dgm:prSet presAssocID="{5F6DD0AC-511C-496F-A838-EBCC6C317675}" presName="rootText" presStyleLbl="node2" presStyleIdx="4" presStyleCnt="5">
        <dgm:presLayoutVars>
          <dgm:chPref val="3"/>
        </dgm:presLayoutVars>
      </dgm:prSet>
      <dgm:spPr/>
    </dgm:pt>
    <dgm:pt modelId="{0A1A26E5-4FF8-426E-A826-7D0694C38E0D}" type="pres">
      <dgm:prSet presAssocID="{5F6DD0AC-511C-496F-A838-EBCC6C317675}" presName="rootConnector" presStyleLbl="node2" presStyleIdx="4" presStyleCnt="5"/>
      <dgm:spPr/>
    </dgm:pt>
    <dgm:pt modelId="{E8049EF9-4D51-4D90-B208-AE8CFC9B126C}" type="pres">
      <dgm:prSet presAssocID="{5F6DD0AC-511C-496F-A838-EBCC6C317675}" presName="hierChild4" presStyleCnt="0"/>
      <dgm:spPr/>
    </dgm:pt>
    <dgm:pt modelId="{2B9AB29B-F8F1-4648-9405-FAFC5A8A619B}" type="pres">
      <dgm:prSet presAssocID="{5F6DD0AC-511C-496F-A838-EBCC6C317675}" presName="hierChild5" presStyleCnt="0"/>
      <dgm:spPr/>
    </dgm:pt>
    <dgm:pt modelId="{3D3326B4-6F8B-4F17-8B38-0E44467FF137}" type="pres">
      <dgm:prSet presAssocID="{13DB4C17-C0E6-4415-AFEF-980ABC2564FC}" presName="hierChild3" presStyleCnt="0"/>
      <dgm:spPr/>
    </dgm:pt>
  </dgm:ptLst>
  <dgm:cxnLst>
    <dgm:cxn modelId="{6B1EB005-CB08-45F4-B512-A3B521D98579}" type="presOf" srcId="{16BFFB6A-AD51-4FD3-A9F8-7BEE1B18A871}" destId="{FF43F8E2-7D14-4CF4-AF47-BE6F6B2EA88A}" srcOrd="0" destOrd="0" presId="urn:microsoft.com/office/officeart/2005/8/layout/orgChart1"/>
    <dgm:cxn modelId="{7F957913-AFAE-4572-AA5E-39ECF319E81C}" type="presOf" srcId="{68F0EFBE-28D1-40A4-B9FE-BDF1C71D522A}" destId="{FAFE7A5A-8B2A-40A9-8B95-1C87CBF7C09F}" srcOrd="1" destOrd="0" presId="urn:microsoft.com/office/officeart/2005/8/layout/orgChart1"/>
    <dgm:cxn modelId="{CD20D715-3544-46B5-A730-AA24D79ED5D2}" type="presOf" srcId="{D2F0C754-95E7-4AB2-AE74-67DA48782C33}" destId="{62AF5118-178A-4A2E-AB5F-87CEC64655D8}" srcOrd="0" destOrd="0" presId="urn:microsoft.com/office/officeart/2005/8/layout/orgChart1"/>
    <dgm:cxn modelId="{50886E26-4518-42D0-83EE-F5A8D746849F}" srcId="{8AF6693A-3749-4D6B-A8C7-B0912D99E1B9}" destId="{68F0EFBE-28D1-40A4-B9FE-BDF1C71D522A}" srcOrd="1" destOrd="0" parTransId="{F28E7894-4C49-4D6B-AAD4-261BFD601D2B}" sibTransId="{5E856FB3-5764-479B-A057-59758E5BEDB9}"/>
    <dgm:cxn modelId="{0A5CBE2A-0F5E-49E5-AC57-F94115BFE3AA}" srcId="{8AF6693A-3749-4D6B-A8C7-B0912D99E1B9}" destId="{D2F0C754-95E7-4AB2-AE74-67DA48782C33}" srcOrd="0" destOrd="0" parTransId="{97FBB66B-24D6-457E-98C2-6AE3CED2D718}" sibTransId="{D1F2EFD3-1B9F-4BAD-A7B3-1C5502D24E5C}"/>
    <dgm:cxn modelId="{B109CC2E-817C-41D1-B1BF-CABE2E0CE0B0}" srcId="{616CA420-8EC5-4E0F-AFD9-4C81D706DB16}" destId="{07F130EF-660A-4695-9553-ED89322A5C8A}" srcOrd="0" destOrd="0" parTransId="{F7FB8D10-52C6-46E9-8F70-78269C2F23CA}" sibTransId="{0A229086-2F81-44D0-957C-66072610FAE4}"/>
    <dgm:cxn modelId="{D721F935-D78D-4043-B16C-2C31F6981052}" type="presOf" srcId="{588E680F-35B8-48CC-A63F-71D7D5C88F8B}" destId="{89B1CE02-AAD0-44D6-B3CF-39BDDDEFA1D4}" srcOrd="0" destOrd="0" presId="urn:microsoft.com/office/officeart/2005/8/layout/orgChart1"/>
    <dgm:cxn modelId="{E79D6737-3CA8-4631-A269-50786D3CB657}" type="presOf" srcId="{232AC8D6-9A28-4BCE-91D9-924B9B01E85A}" destId="{F52ADAB5-7A01-4408-A9B0-0A513C9DA816}" srcOrd="1" destOrd="0" presId="urn:microsoft.com/office/officeart/2005/8/layout/orgChart1"/>
    <dgm:cxn modelId="{8137E939-0A45-42FE-B0B7-8AA83FA79690}" type="presOf" srcId="{86C64116-287E-4E94-9F73-0B51D21BECDC}" destId="{76337CE2-C862-4456-B13C-F7EA8DD019F5}" srcOrd="0" destOrd="0" presId="urn:microsoft.com/office/officeart/2005/8/layout/orgChart1"/>
    <dgm:cxn modelId="{5D8B005B-EC93-42DF-A176-536C5C8D673C}" srcId="{616CA420-8EC5-4E0F-AFD9-4C81D706DB16}" destId="{13DB4C17-C0E6-4415-AFEF-980ABC2564FC}" srcOrd="3" destOrd="0" parTransId="{17F0A8F9-5EEB-4B23-93DD-0851AEC4ED2A}" sibTransId="{8CF22AE9-7C7A-407C-8E44-023746ADB2C6}"/>
    <dgm:cxn modelId="{FEA38541-0DA2-45A7-BB59-3EE678F57091}" type="presOf" srcId="{4679CC91-BB9C-4BA3-B55B-F7EAE6CEF877}" destId="{65938371-8F79-4B9F-A992-0E6CDC0ED4C3}" srcOrd="0" destOrd="0" presId="urn:microsoft.com/office/officeart/2005/8/layout/orgChart1"/>
    <dgm:cxn modelId="{21C24763-360F-45CA-8CC5-8963E48E1D9A}" srcId="{588E680F-35B8-48CC-A63F-71D7D5C88F8B}" destId="{4679CC91-BB9C-4BA3-B55B-F7EAE6CEF877}" srcOrd="0" destOrd="0" parTransId="{E94E1178-2C06-4300-87D5-FBF0A2463F2F}" sibTransId="{EEE37F86-E3F0-4DB3-A177-16E199CD0CEB}"/>
    <dgm:cxn modelId="{C9A32C64-B774-4CBF-9569-A4961E98601C}" type="presOf" srcId="{8AF6693A-3749-4D6B-A8C7-B0912D99E1B9}" destId="{F1DA370A-EE12-4218-A4EF-7AC9934D9605}" srcOrd="1" destOrd="0" presId="urn:microsoft.com/office/officeart/2005/8/layout/orgChart1"/>
    <dgm:cxn modelId="{F552A467-6FDB-4B3B-B3D1-BCAEC7F12A8D}" type="presOf" srcId="{616CA420-8EC5-4E0F-AFD9-4C81D706DB16}" destId="{067DA208-1061-4547-8697-F053152A5C89}" srcOrd="0" destOrd="0" presId="urn:microsoft.com/office/officeart/2005/8/layout/orgChart1"/>
    <dgm:cxn modelId="{F6FDF467-FD4F-4846-A9F9-BFA67952083F}" type="presOf" srcId="{4679CC91-BB9C-4BA3-B55B-F7EAE6CEF877}" destId="{9B802EA1-D0A8-401D-BC1B-F5BE9A2F8428}" srcOrd="1" destOrd="0" presId="urn:microsoft.com/office/officeart/2005/8/layout/orgChart1"/>
    <dgm:cxn modelId="{7EC76E72-7E76-46CF-9E01-B5F497DCB033}" type="presOf" srcId="{232AC8D6-9A28-4BCE-91D9-924B9B01E85A}" destId="{472C4FA7-2A62-4D2B-9BA0-5177280A9E4D}" srcOrd="0" destOrd="0" presId="urn:microsoft.com/office/officeart/2005/8/layout/orgChart1"/>
    <dgm:cxn modelId="{258D1453-32AE-4635-AE35-E7BA7B71237C}" type="presOf" srcId="{588E680F-35B8-48CC-A63F-71D7D5C88F8B}" destId="{8D02329B-13C3-4A92-98AE-CAD412B29AA4}" srcOrd="1" destOrd="0" presId="urn:microsoft.com/office/officeart/2005/8/layout/orgChart1"/>
    <dgm:cxn modelId="{9AB73C53-9144-4EAE-A783-429D7FCC97D2}" type="presOf" srcId="{3DD26A04-BA0A-4D85-AB0D-30567548B39A}" destId="{3816A5CC-BEB8-48EC-81BF-8E885B64C6DD}" srcOrd="0" destOrd="0" presId="urn:microsoft.com/office/officeart/2005/8/layout/orgChart1"/>
    <dgm:cxn modelId="{DBFE8C55-61D3-460C-B086-978CAB317E88}" type="presOf" srcId="{07F130EF-660A-4695-9553-ED89322A5C8A}" destId="{E83E2CCC-1D46-4C05-B48B-38E6A7A3B46A}" srcOrd="0" destOrd="0" presId="urn:microsoft.com/office/officeart/2005/8/layout/orgChart1"/>
    <dgm:cxn modelId="{0C350A78-D0B9-4E06-8A3E-D811E3FC10A9}" type="presOf" srcId="{3DD26A04-BA0A-4D85-AB0D-30567548B39A}" destId="{842A9112-1AC6-4B32-9ACD-982378971DCA}" srcOrd="1" destOrd="0" presId="urn:microsoft.com/office/officeart/2005/8/layout/orgChart1"/>
    <dgm:cxn modelId="{85AE657F-4314-442F-AC50-6126B1097B53}" srcId="{86C64116-287E-4E94-9F73-0B51D21BECDC}" destId="{3DD26A04-BA0A-4D85-AB0D-30567548B39A}" srcOrd="1" destOrd="0" parTransId="{79542134-E7F1-495E-A5D7-14AAA5EAECA6}" sibTransId="{0B058FB8-8CDA-48AC-AFE2-BF03E69E1CE0}"/>
    <dgm:cxn modelId="{0FEF0780-672E-420E-AB5B-3D2A48CFFF6E}" type="presOf" srcId="{86C64116-287E-4E94-9F73-0B51D21BECDC}" destId="{1235F484-90B6-423F-83EB-9AD63B06E949}" srcOrd="1" destOrd="0" presId="urn:microsoft.com/office/officeart/2005/8/layout/orgChart1"/>
    <dgm:cxn modelId="{59BF2583-3FB2-43D3-946B-3F5566AF4AE5}" srcId="{616CA420-8EC5-4E0F-AFD9-4C81D706DB16}" destId="{588E680F-35B8-48CC-A63F-71D7D5C88F8B}" srcOrd="1" destOrd="0" parTransId="{618DD69F-8017-4836-BD99-D21FB42EABAE}" sibTransId="{C5061F5E-F4E0-46CB-BEBA-15E4551EA4B5}"/>
    <dgm:cxn modelId="{C3B9488A-0D14-42A7-95FB-4C77E67ECF52}" type="presOf" srcId="{D2F0C754-95E7-4AB2-AE74-67DA48782C33}" destId="{2D2AC7A6-D8C5-4FCA-93CD-79FBEE89A75F}" srcOrd="1" destOrd="0" presId="urn:microsoft.com/office/officeart/2005/8/layout/orgChart1"/>
    <dgm:cxn modelId="{8A03E98B-F492-424F-A3DC-BE359F0A9402}" srcId="{13DB4C17-C0E6-4415-AFEF-980ABC2564FC}" destId="{5F6DD0AC-511C-496F-A838-EBCC6C317675}" srcOrd="0" destOrd="0" parTransId="{F6CC6B34-2BB2-4EF3-AB82-1BE7E5655D97}" sibTransId="{88F451B8-B197-4B30-B821-CC685360C99D}"/>
    <dgm:cxn modelId="{CF1FA58D-6970-4426-B6FC-14695F45DB73}" type="presOf" srcId="{5F6DD0AC-511C-496F-A838-EBCC6C317675}" destId="{DE1AE636-A532-4298-AC12-335967E92665}" srcOrd="0" destOrd="0" presId="urn:microsoft.com/office/officeart/2005/8/layout/orgChart1"/>
    <dgm:cxn modelId="{BF5EC19B-768C-46B7-B86D-6C432856056D}" type="presOf" srcId="{68F0EFBE-28D1-40A4-B9FE-BDF1C71D522A}" destId="{9E0BECA6-6FDD-492A-B2E9-D33DD043F84D}" srcOrd="0" destOrd="0" presId="urn:microsoft.com/office/officeart/2005/8/layout/orgChart1"/>
    <dgm:cxn modelId="{D5811BA1-9A51-4A2F-83ED-E7AEAFE03A6C}" srcId="{07F130EF-660A-4695-9553-ED89322A5C8A}" destId="{232AC8D6-9A28-4BCE-91D9-924B9B01E85A}" srcOrd="0" destOrd="0" parTransId="{16BFFB6A-AD51-4FD3-A9F8-7BEE1B18A871}" sibTransId="{21A15C10-4689-4C64-8061-CAE226579A0D}"/>
    <dgm:cxn modelId="{BC79E7A4-D03B-433E-931E-41AE3B8A2A00}" type="presOf" srcId="{F28E7894-4C49-4D6B-AAD4-261BFD601D2B}" destId="{42AAC22F-D576-43F5-9D95-8FC2D2EB16B1}" srcOrd="0" destOrd="0" presId="urn:microsoft.com/office/officeart/2005/8/layout/orgChart1"/>
    <dgm:cxn modelId="{36C7F3B3-36E4-453B-B6B2-A2134895EBC6}" type="presOf" srcId="{13DB4C17-C0E6-4415-AFEF-980ABC2564FC}" destId="{E49F3485-8B07-4666-9706-942325754F7F}" srcOrd="0" destOrd="0" presId="urn:microsoft.com/office/officeart/2005/8/layout/orgChart1"/>
    <dgm:cxn modelId="{9DD38EB7-1804-4CD2-AAFE-33DC5E1D6663}" type="presOf" srcId="{8658F3A3-2873-4CAA-8333-F8DA60DE7A11}" destId="{E323F981-40CC-4366-A300-F1899878B388}" srcOrd="0" destOrd="0" presId="urn:microsoft.com/office/officeart/2005/8/layout/orgChart1"/>
    <dgm:cxn modelId="{43D615BF-5442-4599-BCC9-9D50CDE45653}" srcId="{616CA420-8EC5-4E0F-AFD9-4C81D706DB16}" destId="{86C64116-287E-4E94-9F73-0B51D21BECDC}" srcOrd="2" destOrd="0" parTransId="{1B2F78C5-139D-4606-AF3E-0F8F7F03B4CB}" sibTransId="{FB19ED7A-DCCF-44AA-9E0C-3795A7D74CC8}"/>
    <dgm:cxn modelId="{D4DBFEC7-0FA8-42E5-899A-34F79588E541}" type="presOf" srcId="{79542134-E7F1-495E-A5D7-14AAA5EAECA6}" destId="{55150A5B-0AF3-4CC9-8896-3ED0875A19B2}" srcOrd="0" destOrd="0" presId="urn:microsoft.com/office/officeart/2005/8/layout/orgChart1"/>
    <dgm:cxn modelId="{B1779DCF-7C94-4AD6-801D-2C847E057607}" type="presOf" srcId="{07F130EF-660A-4695-9553-ED89322A5C8A}" destId="{8E3E36EB-93DA-42B9-8AE4-5AAEADB0783D}" srcOrd="1" destOrd="0" presId="urn:microsoft.com/office/officeart/2005/8/layout/orgChart1"/>
    <dgm:cxn modelId="{4E4039D5-5148-4901-A637-6F2B970916F3}" type="presOf" srcId="{E94E1178-2C06-4300-87D5-FBF0A2463F2F}" destId="{770546ED-6F78-4D9E-BDF0-3CEF8C85229C}" srcOrd="0" destOrd="0" presId="urn:microsoft.com/office/officeart/2005/8/layout/orgChart1"/>
    <dgm:cxn modelId="{5563B6D5-4705-4AB3-940D-57D205CC6BA4}" type="presOf" srcId="{F6CC6B34-2BB2-4EF3-AB82-1BE7E5655D97}" destId="{6080B5F3-5840-4AA4-91E5-F6FE015E37E0}" srcOrd="0" destOrd="0" presId="urn:microsoft.com/office/officeart/2005/8/layout/orgChart1"/>
    <dgm:cxn modelId="{58AB8FD9-E370-4AC6-90D6-96C8C871FCE6}" srcId="{86C64116-287E-4E94-9F73-0B51D21BECDC}" destId="{8AF6693A-3749-4D6B-A8C7-B0912D99E1B9}" srcOrd="0" destOrd="0" parTransId="{8658F3A3-2873-4CAA-8333-F8DA60DE7A11}" sibTransId="{14952E70-04A0-44A0-A3EF-4466B736998C}"/>
    <dgm:cxn modelId="{A508DDD9-22F2-485B-8092-A44C4B51174F}" type="presOf" srcId="{97FBB66B-24D6-457E-98C2-6AE3CED2D718}" destId="{D096FC42-6D01-4166-97D4-5BDFFC3A29A5}" srcOrd="0" destOrd="0" presId="urn:microsoft.com/office/officeart/2005/8/layout/orgChart1"/>
    <dgm:cxn modelId="{44E0CBE8-FED1-4592-A5CB-45EDF2CFFC77}" type="presOf" srcId="{13DB4C17-C0E6-4415-AFEF-980ABC2564FC}" destId="{708203DA-F022-4A8A-9660-479CA3D9C2DF}" srcOrd="1" destOrd="0" presId="urn:microsoft.com/office/officeart/2005/8/layout/orgChart1"/>
    <dgm:cxn modelId="{3E1E58F3-A4A5-4716-A536-792C436A9E36}" type="presOf" srcId="{5F6DD0AC-511C-496F-A838-EBCC6C317675}" destId="{0A1A26E5-4FF8-426E-A826-7D0694C38E0D}" srcOrd="1" destOrd="0" presId="urn:microsoft.com/office/officeart/2005/8/layout/orgChart1"/>
    <dgm:cxn modelId="{FD8C6BFA-705C-4B49-8151-5832F12AB244}" type="presOf" srcId="{8AF6693A-3749-4D6B-A8C7-B0912D99E1B9}" destId="{86BD5765-A2F6-48A1-B7F5-45B15109904D}" srcOrd="0" destOrd="0" presId="urn:microsoft.com/office/officeart/2005/8/layout/orgChart1"/>
    <dgm:cxn modelId="{CEA7E3E1-F318-452B-8EE6-1552C7137D97}" type="presParOf" srcId="{067DA208-1061-4547-8697-F053152A5C89}" destId="{42A43A0C-C673-4E6F-B026-BA72880DD7C7}" srcOrd="0" destOrd="0" presId="urn:microsoft.com/office/officeart/2005/8/layout/orgChart1"/>
    <dgm:cxn modelId="{4F36A5B3-5BA0-44ED-93F3-44A1F4BAA218}" type="presParOf" srcId="{42A43A0C-C673-4E6F-B026-BA72880DD7C7}" destId="{76A78C18-1791-4F4F-A7F6-DCA810B8A636}" srcOrd="0" destOrd="0" presId="urn:microsoft.com/office/officeart/2005/8/layout/orgChart1"/>
    <dgm:cxn modelId="{439DC25E-5B42-4E95-9012-1C94BC7263DF}" type="presParOf" srcId="{76A78C18-1791-4F4F-A7F6-DCA810B8A636}" destId="{E83E2CCC-1D46-4C05-B48B-38E6A7A3B46A}" srcOrd="0" destOrd="0" presId="urn:microsoft.com/office/officeart/2005/8/layout/orgChart1"/>
    <dgm:cxn modelId="{C33D2872-697F-46D4-B54B-38E745B0D8DE}" type="presParOf" srcId="{76A78C18-1791-4F4F-A7F6-DCA810B8A636}" destId="{8E3E36EB-93DA-42B9-8AE4-5AAEADB0783D}" srcOrd="1" destOrd="0" presId="urn:microsoft.com/office/officeart/2005/8/layout/orgChart1"/>
    <dgm:cxn modelId="{603E2B22-D2AA-46AC-9EBB-4C0677210D0D}" type="presParOf" srcId="{42A43A0C-C673-4E6F-B026-BA72880DD7C7}" destId="{E5EC2E0E-A059-4AB2-B1B6-AD023D7D3C82}" srcOrd="1" destOrd="0" presId="urn:microsoft.com/office/officeart/2005/8/layout/orgChart1"/>
    <dgm:cxn modelId="{4F809B2B-63CF-4F9B-88D0-91496823A66A}" type="presParOf" srcId="{E5EC2E0E-A059-4AB2-B1B6-AD023D7D3C82}" destId="{FF43F8E2-7D14-4CF4-AF47-BE6F6B2EA88A}" srcOrd="0" destOrd="0" presId="urn:microsoft.com/office/officeart/2005/8/layout/orgChart1"/>
    <dgm:cxn modelId="{61F67CB0-9737-4CC6-B614-31C95BA73E65}" type="presParOf" srcId="{E5EC2E0E-A059-4AB2-B1B6-AD023D7D3C82}" destId="{EC9B9B1E-4975-45C6-AEA2-B58F186AFE03}" srcOrd="1" destOrd="0" presId="urn:microsoft.com/office/officeart/2005/8/layout/orgChart1"/>
    <dgm:cxn modelId="{4DE89995-283B-4F97-B3DE-DDBDF53C80F5}" type="presParOf" srcId="{EC9B9B1E-4975-45C6-AEA2-B58F186AFE03}" destId="{9DA5CFEE-0569-4E56-8C78-1B0D4D403D23}" srcOrd="0" destOrd="0" presId="urn:microsoft.com/office/officeart/2005/8/layout/orgChart1"/>
    <dgm:cxn modelId="{1665167A-C0FC-47C0-862B-8350B2664243}" type="presParOf" srcId="{9DA5CFEE-0569-4E56-8C78-1B0D4D403D23}" destId="{472C4FA7-2A62-4D2B-9BA0-5177280A9E4D}" srcOrd="0" destOrd="0" presId="urn:microsoft.com/office/officeart/2005/8/layout/orgChart1"/>
    <dgm:cxn modelId="{38EEC2FA-D721-48AC-A896-5CC14EE05C0F}" type="presParOf" srcId="{9DA5CFEE-0569-4E56-8C78-1B0D4D403D23}" destId="{F52ADAB5-7A01-4408-A9B0-0A513C9DA816}" srcOrd="1" destOrd="0" presId="urn:microsoft.com/office/officeart/2005/8/layout/orgChart1"/>
    <dgm:cxn modelId="{F648799B-BA51-4B2C-A105-122299489A2C}" type="presParOf" srcId="{EC9B9B1E-4975-45C6-AEA2-B58F186AFE03}" destId="{C5FB8F9C-E2F5-4B06-96EB-5A2831A4219F}" srcOrd="1" destOrd="0" presId="urn:microsoft.com/office/officeart/2005/8/layout/orgChart1"/>
    <dgm:cxn modelId="{30C4673E-56C6-47FB-9589-3AAB2A7FA64C}" type="presParOf" srcId="{EC9B9B1E-4975-45C6-AEA2-B58F186AFE03}" destId="{ED0D08C3-199C-4F3F-823A-DA7B9F614EF8}" srcOrd="2" destOrd="0" presId="urn:microsoft.com/office/officeart/2005/8/layout/orgChart1"/>
    <dgm:cxn modelId="{B6AACF8C-09C7-4A46-83B0-40342D806643}" type="presParOf" srcId="{42A43A0C-C673-4E6F-B026-BA72880DD7C7}" destId="{26D05D01-1323-4012-A075-BDB2D8B9109A}" srcOrd="2" destOrd="0" presId="urn:microsoft.com/office/officeart/2005/8/layout/orgChart1"/>
    <dgm:cxn modelId="{701B2974-9250-4011-B118-93390BAE938B}" type="presParOf" srcId="{067DA208-1061-4547-8697-F053152A5C89}" destId="{55B8F40C-6F01-4724-AE2C-5B6A0C78FDD6}" srcOrd="1" destOrd="0" presId="urn:microsoft.com/office/officeart/2005/8/layout/orgChart1"/>
    <dgm:cxn modelId="{AB94DD2B-74E1-4DBF-802D-3193C6454194}" type="presParOf" srcId="{55B8F40C-6F01-4724-AE2C-5B6A0C78FDD6}" destId="{6E40EB3C-0CF9-45A7-A10E-94789B4881F2}" srcOrd="0" destOrd="0" presId="urn:microsoft.com/office/officeart/2005/8/layout/orgChart1"/>
    <dgm:cxn modelId="{6FCC8FDB-77BC-49D8-AED7-1149ACCB7BEB}" type="presParOf" srcId="{6E40EB3C-0CF9-45A7-A10E-94789B4881F2}" destId="{89B1CE02-AAD0-44D6-B3CF-39BDDDEFA1D4}" srcOrd="0" destOrd="0" presId="urn:microsoft.com/office/officeart/2005/8/layout/orgChart1"/>
    <dgm:cxn modelId="{65E41405-60D7-4CA7-B70D-102130457063}" type="presParOf" srcId="{6E40EB3C-0CF9-45A7-A10E-94789B4881F2}" destId="{8D02329B-13C3-4A92-98AE-CAD412B29AA4}" srcOrd="1" destOrd="0" presId="urn:microsoft.com/office/officeart/2005/8/layout/orgChart1"/>
    <dgm:cxn modelId="{FD63AD21-F7E5-4374-9BF3-623A11A43B89}" type="presParOf" srcId="{55B8F40C-6F01-4724-AE2C-5B6A0C78FDD6}" destId="{654C4E46-C8DE-47E9-ADC7-72F9FD1BE97F}" srcOrd="1" destOrd="0" presId="urn:microsoft.com/office/officeart/2005/8/layout/orgChart1"/>
    <dgm:cxn modelId="{26E0C151-8362-4680-AE42-DE53E1D70357}" type="presParOf" srcId="{654C4E46-C8DE-47E9-ADC7-72F9FD1BE97F}" destId="{770546ED-6F78-4D9E-BDF0-3CEF8C85229C}" srcOrd="0" destOrd="0" presId="urn:microsoft.com/office/officeart/2005/8/layout/orgChart1"/>
    <dgm:cxn modelId="{302E775C-A362-4FB4-81D4-DF1B3047C994}" type="presParOf" srcId="{654C4E46-C8DE-47E9-ADC7-72F9FD1BE97F}" destId="{FB129BCB-2F05-4333-B482-FA56731DA772}" srcOrd="1" destOrd="0" presId="urn:microsoft.com/office/officeart/2005/8/layout/orgChart1"/>
    <dgm:cxn modelId="{44011B27-0E4F-47B0-BAA3-05B85C18EA17}" type="presParOf" srcId="{FB129BCB-2F05-4333-B482-FA56731DA772}" destId="{A1AE6E15-CCC0-409A-BAF7-B7767199FB1F}" srcOrd="0" destOrd="0" presId="urn:microsoft.com/office/officeart/2005/8/layout/orgChart1"/>
    <dgm:cxn modelId="{2AC73DDC-9E9B-4D71-A3D5-8C80FA69BE36}" type="presParOf" srcId="{A1AE6E15-CCC0-409A-BAF7-B7767199FB1F}" destId="{65938371-8F79-4B9F-A992-0E6CDC0ED4C3}" srcOrd="0" destOrd="0" presId="urn:microsoft.com/office/officeart/2005/8/layout/orgChart1"/>
    <dgm:cxn modelId="{81B41A1E-A48B-42CE-98BD-E2C8A798065C}" type="presParOf" srcId="{A1AE6E15-CCC0-409A-BAF7-B7767199FB1F}" destId="{9B802EA1-D0A8-401D-BC1B-F5BE9A2F8428}" srcOrd="1" destOrd="0" presId="urn:microsoft.com/office/officeart/2005/8/layout/orgChart1"/>
    <dgm:cxn modelId="{B91F592B-559C-4A99-B00E-B0ADFC4A64C9}" type="presParOf" srcId="{FB129BCB-2F05-4333-B482-FA56731DA772}" destId="{6FFC70C3-4189-43CD-B5F2-36CEC69F41F0}" srcOrd="1" destOrd="0" presId="urn:microsoft.com/office/officeart/2005/8/layout/orgChart1"/>
    <dgm:cxn modelId="{10C92D56-9511-42CC-B3F8-1B602A2755E8}" type="presParOf" srcId="{FB129BCB-2F05-4333-B482-FA56731DA772}" destId="{9DB634D6-8182-4E0F-B69D-D3A270A0501F}" srcOrd="2" destOrd="0" presId="urn:microsoft.com/office/officeart/2005/8/layout/orgChart1"/>
    <dgm:cxn modelId="{0E452FCB-218F-4E21-9012-373D969F16F9}" type="presParOf" srcId="{55B8F40C-6F01-4724-AE2C-5B6A0C78FDD6}" destId="{9218B9B9-D832-49C5-A42A-59AA1716B884}" srcOrd="2" destOrd="0" presId="urn:microsoft.com/office/officeart/2005/8/layout/orgChart1"/>
    <dgm:cxn modelId="{E43179E7-2B5B-41B5-875D-DEBBBE1E4339}" type="presParOf" srcId="{067DA208-1061-4547-8697-F053152A5C89}" destId="{3C2E3AB0-C351-43D8-BC19-5329CBB03393}" srcOrd="2" destOrd="0" presId="urn:microsoft.com/office/officeart/2005/8/layout/orgChart1"/>
    <dgm:cxn modelId="{1076DF61-D79E-4566-B4F5-F3DD94E714CB}" type="presParOf" srcId="{3C2E3AB0-C351-43D8-BC19-5329CBB03393}" destId="{466BA5C9-063A-4400-BF60-0DFAAD5702BF}" srcOrd="0" destOrd="0" presId="urn:microsoft.com/office/officeart/2005/8/layout/orgChart1"/>
    <dgm:cxn modelId="{3C796680-2B0F-4C9A-9D4D-F306F348F5A3}" type="presParOf" srcId="{466BA5C9-063A-4400-BF60-0DFAAD5702BF}" destId="{76337CE2-C862-4456-B13C-F7EA8DD019F5}" srcOrd="0" destOrd="0" presId="urn:microsoft.com/office/officeart/2005/8/layout/orgChart1"/>
    <dgm:cxn modelId="{3D90FE21-DD51-4B7F-8504-41EB03557A50}" type="presParOf" srcId="{466BA5C9-063A-4400-BF60-0DFAAD5702BF}" destId="{1235F484-90B6-423F-83EB-9AD63B06E949}" srcOrd="1" destOrd="0" presId="urn:microsoft.com/office/officeart/2005/8/layout/orgChart1"/>
    <dgm:cxn modelId="{DAC727BE-1D29-4130-9D29-9371AD23EF4F}" type="presParOf" srcId="{3C2E3AB0-C351-43D8-BC19-5329CBB03393}" destId="{FFEE239A-88F9-492C-BB63-5A5DFDC2F40B}" srcOrd="1" destOrd="0" presId="urn:microsoft.com/office/officeart/2005/8/layout/orgChart1"/>
    <dgm:cxn modelId="{1F0B74C5-DDF2-412A-96CF-383FE5C48B91}" type="presParOf" srcId="{FFEE239A-88F9-492C-BB63-5A5DFDC2F40B}" destId="{E323F981-40CC-4366-A300-F1899878B388}" srcOrd="0" destOrd="0" presId="urn:microsoft.com/office/officeart/2005/8/layout/orgChart1"/>
    <dgm:cxn modelId="{BF82120B-9FE1-4D4E-B085-D519D48A911B}" type="presParOf" srcId="{FFEE239A-88F9-492C-BB63-5A5DFDC2F40B}" destId="{7D422051-BFBF-4058-9A16-8A56786434F7}" srcOrd="1" destOrd="0" presId="urn:microsoft.com/office/officeart/2005/8/layout/orgChart1"/>
    <dgm:cxn modelId="{74938E7A-472B-4BC1-93BA-7E3DBD5EB482}" type="presParOf" srcId="{7D422051-BFBF-4058-9A16-8A56786434F7}" destId="{D636FADB-A632-43A4-83EC-1D3CBE566D5D}" srcOrd="0" destOrd="0" presId="urn:microsoft.com/office/officeart/2005/8/layout/orgChart1"/>
    <dgm:cxn modelId="{15DF685C-B2CE-4193-9D51-6E7BE3BC84F1}" type="presParOf" srcId="{D636FADB-A632-43A4-83EC-1D3CBE566D5D}" destId="{86BD5765-A2F6-48A1-B7F5-45B15109904D}" srcOrd="0" destOrd="0" presId="urn:microsoft.com/office/officeart/2005/8/layout/orgChart1"/>
    <dgm:cxn modelId="{593F73D7-1032-4C80-9EB0-22B4122B259D}" type="presParOf" srcId="{D636FADB-A632-43A4-83EC-1D3CBE566D5D}" destId="{F1DA370A-EE12-4218-A4EF-7AC9934D9605}" srcOrd="1" destOrd="0" presId="urn:microsoft.com/office/officeart/2005/8/layout/orgChart1"/>
    <dgm:cxn modelId="{DA947AE9-A86C-4FE4-B5B7-D74272E2E6A2}" type="presParOf" srcId="{7D422051-BFBF-4058-9A16-8A56786434F7}" destId="{06737C39-0C39-4750-8FB0-8D4490604DAC}" srcOrd="1" destOrd="0" presId="urn:microsoft.com/office/officeart/2005/8/layout/orgChart1"/>
    <dgm:cxn modelId="{6BB86933-5FF2-4CDF-9AD8-BDE3D7C738C7}" type="presParOf" srcId="{06737C39-0C39-4750-8FB0-8D4490604DAC}" destId="{D096FC42-6D01-4166-97D4-5BDFFC3A29A5}" srcOrd="0" destOrd="0" presId="urn:microsoft.com/office/officeart/2005/8/layout/orgChart1"/>
    <dgm:cxn modelId="{9CF925B4-79F1-4C7B-91EE-EB921AE1E929}" type="presParOf" srcId="{06737C39-0C39-4750-8FB0-8D4490604DAC}" destId="{1C89D89A-9090-468E-A85D-A55099160B33}" srcOrd="1" destOrd="0" presId="urn:microsoft.com/office/officeart/2005/8/layout/orgChart1"/>
    <dgm:cxn modelId="{22FAD8E3-EFFC-4204-8821-E689E8B41E24}" type="presParOf" srcId="{1C89D89A-9090-468E-A85D-A55099160B33}" destId="{EA6F1F4B-45B6-414A-BEC0-C11A4712E627}" srcOrd="0" destOrd="0" presId="urn:microsoft.com/office/officeart/2005/8/layout/orgChart1"/>
    <dgm:cxn modelId="{C9B13B2F-54AB-40B5-BE2F-425EF3D14908}" type="presParOf" srcId="{EA6F1F4B-45B6-414A-BEC0-C11A4712E627}" destId="{62AF5118-178A-4A2E-AB5F-87CEC64655D8}" srcOrd="0" destOrd="0" presId="urn:microsoft.com/office/officeart/2005/8/layout/orgChart1"/>
    <dgm:cxn modelId="{968C2DC0-8E55-4398-BE4D-5AC59AF17651}" type="presParOf" srcId="{EA6F1F4B-45B6-414A-BEC0-C11A4712E627}" destId="{2D2AC7A6-D8C5-4FCA-93CD-79FBEE89A75F}" srcOrd="1" destOrd="0" presId="urn:microsoft.com/office/officeart/2005/8/layout/orgChart1"/>
    <dgm:cxn modelId="{5B927351-BC17-44EB-B6EF-2E9D1CCD540E}" type="presParOf" srcId="{1C89D89A-9090-468E-A85D-A55099160B33}" destId="{25D366B1-48EB-4E86-9D5A-3086D90C95BF}" srcOrd="1" destOrd="0" presId="urn:microsoft.com/office/officeart/2005/8/layout/orgChart1"/>
    <dgm:cxn modelId="{5BAFCEC0-4199-4DB4-9985-BC76EBAA8781}" type="presParOf" srcId="{1C89D89A-9090-468E-A85D-A55099160B33}" destId="{88A3F8A6-E704-486A-9701-15EF634E2AAA}" srcOrd="2" destOrd="0" presId="urn:microsoft.com/office/officeart/2005/8/layout/orgChart1"/>
    <dgm:cxn modelId="{C0E58550-AB8B-4069-90D2-683729AD0847}" type="presParOf" srcId="{06737C39-0C39-4750-8FB0-8D4490604DAC}" destId="{42AAC22F-D576-43F5-9D95-8FC2D2EB16B1}" srcOrd="2" destOrd="0" presId="urn:microsoft.com/office/officeart/2005/8/layout/orgChart1"/>
    <dgm:cxn modelId="{E68D62F6-85D9-413B-925D-6DE2EDDDDBD3}" type="presParOf" srcId="{06737C39-0C39-4750-8FB0-8D4490604DAC}" destId="{2CA31727-7428-4C97-BFCD-E954AF3E1ABE}" srcOrd="3" destOrd="0" presId="urn:microsoft.com/office/officeart/2005/8/layout/orgChart1"/>
    <dgm:cxn modelId="{8606EF2D-5055-4324-8875-CAB5AD9FE168}" type="presParOf" srcId="{2CA31727-7428-4C97-BFCD-E954AF3E1ABE}" destId="{B2B6C7A6-48AE-436E-BFAC-7F8E22224764}" srcOrd="0" destOrd="0" presId="urn:microsoft.com/office/officeart/2005/8/layout/orgChart1"/>
    <dgm:cxn modelId="{E5BEEF99-AB7E-4517-90D8-19A06119D9E3}" type="presParOf" srcId="{B2B6C7A6-48AE-436E-BFAC-7F8E22224764}" destId="{9E0BECA6-6FDD-492A-B2E9-D33DD043F84D}" srcOrd="0" destOrd="0" presId="urn:microsoft.com/office/officeart/2005/8/layout/orgChart1"/>
    <dgm:cxn modelId="{D3389CAE-5D2A-492D-A613-3FCA9C4C4BE1}" type="presParOf" srcId="{B2B6C7A6-48AE-436E-BFAC-7F8E22224764}" destId="{FAFE7A5A-8B2A-40A9-8B95-1C87CBF7C09F}" srcOrd="1" destOrd="0" presId="urn:microsoft.com/office/officeart/2005/8/layout/orgChart1"/>
    <dgm:cxn modelId="{57E84685-F1EB-4EBD-9BF7-BC2026B0D200}" type="presParOf" srcId="{2CA31727-7428-4C97-BFCD-E954AF3E1ABE}" destId="{5C3BC1AE-6970-4CF8-83B8-A2545A96C77B}" srcOrd="1" destOrd="0" presId="urn:microsoft.com/office/officeart/2005/8/layout/orgChart1"/>
    <dgm:cxn modelId="{67DBCF96-4726-4924-8D7A-3582494A1323}" type="presParOf" srcId="{2CA31727-7428-4C97-BFCD-E954AF3E1ABE}" destId="{FB59F509-53AA-413E-A322-FD57B0304E6C}" srcOrd="2" destOrd="0" presId="urn:microsoft.com/office/officeart/2005/8/layout/orgChart1"/>
    <dgm:cxn modelId="{94F01380-7DB0-4F16-B8DC-EB04D4AE1ADD}" type="presParOf" srcId="{7D422051-BFBF-4058-9A16-8A56786434F7}" destId="{67D76246-9DF8-4798-B500-1F1DBC1FEEE4}" srcOrd="2" destOrd="0" presId="urn:microsoft.com/office/officeart/2005/8/layout/orgChart1"/>
    <dgm:cxn modelId="{67B28A14-D857-4A70-953D-3F12D823A5F4}" type="presParOf" srcId="{FFEE239A-88F9-492C-BB63-5A5DFDC2F40B}" destId="{55150A5B-0AF3-4CC9-8896-3ED0875A19B2}" srcOrd="2" destOrd="0" presId="urn:microsoft.com/office/officeart/2005/8/layout/orgChart1"/>
    <dgm:cxn modelId="{18082017-C5B7-4F5A-ADFB-FFC7F4B13566}" type="presParOf" srcId="{FFEE239A-88F9-492C-BB63-5A5DFDC2F40B}" destId="{351D058D-74BA-454F-AE5C-9F6B1BA791A1}" srcOrd="3" destOrd="0" presId="urn:microsoft.com/office/officeart/2005/8/layout/orgChart1"/>
    <dgm:cxn modelId="{8FCD36FF-89E3-4878-9C0E-E29A8B5B6544}" type="presParOf" srcId="{351D058D-74BA-454F-AE5C-9F6B1BA791A1}" destId="{E31B64DF-7BF2-4B15-A53F-E1AA143839FB}" srcOrd="0" destOrd="0" presId="urn:microsoft.com/office/officeart/2005/8/layout/orgChart1"/>
    <dgm:cxn modelId="{6803EF94-E502-44FE-ADCF-4A0D53C43287}" type="presParOf" srcId="{E31B64DF-7BF2-4B15-A53F-E1AA143839FB}" destId="{3816A5CC-BEB8-48EC-81BF-8E885B64C6DD}" srcOrd="0" destOrd="0" presId="urn:microsoft.com/office/officeart/2005/8/layout/orgChart1"/>
    <dgm:cxn modelId="{D8B0105F-1B12-44EB-A74F-073508EB8403}" type="presParOf" srcId="{E31B64DF-7BF2-4B15-A53F-E1AA143839FB}" destId="{842A9112-1AC6-4B32-9ACD-982378971DCA}" srcOrd="1" destOrd="0" presId="urn:microsoft.com/office/officeart/2005/8/layout/orgChart1"/>
    <dgm:cxn modelId="{CF513C55-9963-4539-BD6C-C1E1BA99EA84}" type="presParOf" srcId="{351D058D-74BA-454F-AE5C-9F6B1BA791A1}" destId="{B8C6151D-5EE3-4D77-93A1-27307E3E50BE}" srcOrd="1" destOrd="0" presId="urn:microsoft.com/office/officeart/2005/8/layout/orgChart1"/>
    <dgm:cxn modelId="{F93EDA96-9FF7-4F74-8EA0-9FB3954161D4}" type="presParOf" srcId="{351D058D-74BA-454F-AE5C-9F6B1BA791A1}" destId="{0A3B31A7-8149-477D-AEFC-F41B3FDD88CE}" srcOrd="2" destOrd="0" presId="urn:microsoft.com/office/officeart/2005/8/layout/orgChart1"/>
    <dgm:cxn modelId="{B4A74A01-E32D-4BCC-A483-209B84ED3705}" type="presParOf" srcId="{3C2E3AB0-C351-43D8-BC19-5329CBB03393}" destId="{59384E5F-6906-47A2-9428-169EBD47F173}" srcOrd="2" destOrd="0" presId="urn:microsoft.com/office/officeart/2005/8/layout/orgChart1"/>
    <dgm:cxn modelId="{5C77FC46-CE70-41E6-87BF-39FC7D62DFEA}" type="presParOf" srcId="{067DA208-1061-4547-8697-F053152A5C89}" destId="{03EA125F-D01C-4786-B28C-2F547DD55C04}" srcOrd="3" destOrd="0" presId="urn:microsoft.com/office/officeart/2005/8/layout/orgChart1"/>
    <dgm:cxn modelId="{0C166800-7A83-466F-9AD1-2EB94D2997DB}" type="presParOf" srcId="{03EA125F-D01C-4786-B28C-2F547DD55C04}" destId="{F6328A26-D787-4176-849D-EC1FD201CA8D}" srcOrd="0" destOrd="0" presId="urn:microsoft.com/office/officeart/2005/8/layout/orgChart1"/>
    <dgm:cxn modelId="{5B06DCB0-369F-4BC5-95D1-ACEDE97BC10C}" type="presParOf" srcId="{F6328A26-D787-4176-849D-EC1FD201CA8D}" destId="{E49F3485-8B07-4666-9706-942325754F7F}" srcOrd="0" destOrd="0" presId="urn:microsoft.com/office/officeart/2005/8/layout/orgChart1"/>
    <dgm:cxn modelId="{1A3B3482-1385-43A9-B308-815DED1DEC0F}" type="presParOf" srcId="{F6328A26-D787-4176-849D-EC1FD201CA8D}" destId="{708203DA-F022-4A8A-9660-479CA3D9C2DF}" srcOrd="1" destOrd="0" presId="urn:microsoft.com/office/officeart/2005/8/layout/orgChart1"/>
    <dgm:cxn modelId="{2C14D0DF-296B-4A1B-9CD2-834D8599F9CE}" type="presParOf" srcId="{03EA125F-D01C-4786-B28C-2F547DD55C04}" destId="{D8A9C098-B891-4BC7-8B39-02A532F1378B}" srcOrd="1" destOrd="0" presId="urn:microsoft.com/office/officeart/2005/8/layout/orgChart1"/>
    <dgm:cxn modelId="{429C0A93-F49D-4510-97DB-64AA3E1650D8}" type="presParOf" srcId="{D8A9C098-B891-4BC7-8B39-02A532F1378B}" destId="{6080B5F3-5840-4AA4-91E5-F6FE015E37E0}" srcOrd="0" destOrd="0" presId="urn:microsoft.com/office/officeart/2005/8/layout/orgChart1"/>
    <dgm:cxn modelId="{F20C0830-2679-4A0B-AA3E-10AC97BD23B6}" type="presParOf" srcId="{D8A9C098-B891-4BC7-8B39-02A532F1378B}" destId="{A707F3B6-A96D-41F4-A493-C9DF3B044D18}" srcOrd="1" destOrd="0" presId="urn:microsoft.com/office/officeart/2005/8/layout/orgChart1"/>
    <dgm:cxn modelId="{BB382BF4-04A2-4ABB-8F10-92F99F13A916}" type="presParOf" srcId="{A707F3B6-A96D-41F4-A493-C9DF3B044D18}" destId="{CD3A95A7-A041-416A-A57E-BE68D25F801C}" srcOrd="0" destOrd="0" presId="urn:microsoft.com/office/officeart/2005/8/layout/orgChart1"/>
    <dgm:cxn modelId="{842F59FF-E524-4383-8617-9B2363829105}" type="presParOf" srcId="{CD3A95A7-A041-416A-A57E-BE68D25F801C}" destId="{DE1AE636-A532-4298-AC12-335967E92665}" srcOrd="0" destOrd="0" presId="urn:microsoft.com/office/officeart/2005/8/layout/orgChart1"/>
    <dgm:cxn modelId="{C473E3EC-03CB-4503-96C4-62F0E527A9F4}" type="presParOf" srcId="{CD3A95A7-A041-416A-A57E-BE68D25F801C}" destId="{0A1A26E5-4FF8-426E-A826-7D0694C38E0D}" srcOrd="1" destOrd="0" presId="urn:microsoft.com/office/officeart/2005/8/layout/orgChart1"/>
    <dgm:cxn modelId="{6E4947FB-C31C-4B16-94A3-DEBF56BF4DC0}" type="presParOf" srcId="{A707F3B6-A96D-41F4-A493-C9DF3B044D18}" destId="{E8049EF9-4D51-4D90-B208-AE8CFC9B126C}" srcOrd="1" destOrd="0" presId="urn:microsoft.com/office/officeart/2005/8/layout/orgChart1"/>
    <dgm:cxn modelId="{0A66E02C-1A02-4170-8A51-528458BE075E}" type="presParOf" srcId="{A707F3B6-A96D-41F4-A493-C9DF3B044D18}" destId="{2B9AB29B-F8F1-4648-9405-FAFC5A8A619B}" srcOrd="2" destOrd="0" presId="urn:microsoft.com/office/officeart/2005/8/layout/orgChart1"/>
    <dgm:cxn modelId="{DB5229EB-0A44-4B13-9D08-974AEEFB780C}" type="presParOf" srcId="{03EA125F-D01C-4786-B28C-2F547DD55C04}" destId="{3D3326B4-6F8B-4F17-8B38-0E44467FF1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CA420-8EC5-4E0F-AFD9-4C81D706DB1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7F130EF-660A-4695-9553-ED89322A5C8A}">
      <dgm:prSet phldrT="[Text]"/>
      <dgm:spPr/>
      <dgm:t>
        <a:bodyPr/>
        <a:lstStyle/>
        <a:p>
          <a:r>
            <a:rPr lang="en-US" b="1"/>
            <a:t>Bowl</a:t>
          </a:r>
          <a:endParaRPr lang="en-US"/>
        </a:p>
      </dgm:t>
    </dgm:pt>
    <dgm:pt modelId="{F7FB8D10-52C6-46E9-8F70-78269C2F23CA}" type="parTrans" cxnId="{B109CC2E-817C-41D1-B1BF-CABE2E0CE0B0}">
      <dgm:prSet/>
      <dgm:spPr/>
      <dgm:t>
        <a:bodyPr/>
        <a:lstStyle/>
        <a:p>
          <a:endParaRPr lang="en-US"/>
        </a:p>
      </dgm:t>
    </dgm:pt>
    <dgm:pt modelId="{0A229086-2F81-44D0-957C-66072610FAE4}" type="sibTrans" cxnId="{B109CC2E-817C-41D1-B1BF-CABE2E0CE0B0}">
      <dgm:prSet/>
      <dgm:spPr/>
      <dgm:t>
        <a:bodyPr/>
        <a:lstStyle/>
        <a:p>
          <a:endParaRPr lang="en-US"/>
        </a:p>
      </dgm:t>
    </dgm:pt>
    <dgm:pt modelId="{232AC8D6-9A28-4BCE-91D9-924B9B01E85A}">
      <dgm:prSet phldrT="[Text]"/>
      <dgm:spPr/>
      <dgm:t>
        <a:bodyPr/>
        <a:lstStyle/>
        <a:p>
          <a:r>
            <a:rPr lang="en-US" b="1" dirty="0"/>
            <a:t>All lines of text</a:t>
          </a:r>
        </a:p>
      </dgm:t>
    </dgm:pt>
    <dgm:pt modelId="{16BFFB6A-AD51-4FD3-A9F8-7BEE1B18A871}" type="parTrans" cxnId="{D5811BA1-9A51-4A2F-83ED-E7AEAFE03A6C}">
      <dgm:prSet/>
      <dgm:spPr/>
      <dgm:t>
        <a:bodyPr/>
        <a:lstStyle/>
        <a:p>
          <a:endParaRPr lang="en-US"/>
        </a:p>
      </dgm:t>
    </dgm:pt>
    <dgm:pt modelId="{21A15C10-4689-4C64-8061-CAE226579A0D}" type="sibTrans" cxnId="{D5811BA1-9A51-4A2F-83ED-E7AEAFE03A6C}">
      <dgm:prSet/>
      <dgm:spPr/>
      <dgm:t>
        <a:bodyPr/>
        <a:lstStyle/>
        <a:p>
          <a:endParaRPr lang="en-US"/>
        </a:p>
      </dgm:t>
    </dgm:pt>
    <dgm:pt modelId="{588E680F-35B8-48CC-A63F-71D7D5C88F8B}">
      <dgm:prSet phldrT="[Text]"/>
      <dgm:spPr/>
      <dgm:t>
        <a:bodyPr/>
        <a:lstStyle/>
        <a:p>
          <a:r>
            <a:rPr lang="en-US" b="1" dirty="0"/>
            <a:t>Noodles</a:t>
          </a:r>
        </a:p>
      </dgm:t>
    </dgm:pt>
    <dgm:pt modelId="{618DD69F-8017-4836-BD99-D21FB42EABAE}" type="parTrans" cxnId="{59BF2583-3FB2-43D3-946B-3F5566AF4AE5}">
      <dgm:prSet/>
      <dgm:spPr/>
      <dgm:t>
        <a:bodyPr/>
        <a:lstStyle/>
        <a:p>
          <a:endParaRPr lang="en-US"/>
        </a:p>
      </dgm:t>
    </dgm:pt>
    <dgm:pt modelId="{C5061F5E-F4E0-46CB-BEBA-15E4551EA4B5}" type="sibTrans" cxnId="{59BF2583-3FB2-43D3-946B-3F5566AF4AE5}">
      <dgm:prSet/>
      <dgm:spPr/>
      <dgm:t>
        <a:bodyPr/>
        <a:lstStyle/>
        <a:p>
          <a:endParaRPr lang="en-US"/>
        </a:p>
      </dgm:t>
    </dgm:pt>
    <dgm:pt modelId="{4679CC91-BB9C-4BA3-B55B-F7EAE6CEF877}">
      <dgm:prSet phldrT="[Text]"/>
      <dgm:spPr/>
      <dgm:t>
        <a:bodyPr/>
        <a:lstStyle/>
        <a:p>
          <a:r>
            <a:rPr lang="en-US" b="1" dirty="0"/>
            <a:t>1 Line of text</a:t>
          </a:r>
        </a:p>
      </dgm:t>
    </dgm:pt>
    <dgm:pt modelId="{E94E1178-2C06-4300-87D5-FBF0A2463F2F}" type="parTrans" cxnId="{21C24763-360F-45CA-8CC5-8963E48E1D9A}">
      <dgm:prSet/>
      <dgm:spPr/>
      <dgm:t>
        <a:bodyPr/>
        <a:lstStyle/>
        <a:p>
          <a:endParaRPr lang="en-US"/>
        </a:p>
      </dgm:t>
    </dgm:pt>
    <dgm:pt modelId="{EEE37F86-E3F0-4DB3-A177-16E199CD0CEB}" type="sibTrans" cxnId="{21C24763-360F-45CA-8CC5-8963E48E1D9A}">
      <dgm:prSet/>
      <dgm:spPr/>
      <dgm:t>
        <a:bodyPr/>
        <a:lstStyle/>
        <a:p>
          <a:endParaRPr lang="en-US"/>
        </a:p>
      </dgm:t>
    </dgm:pt>
    <dgm:pt modelId="{86C64116-287E-4E94-9F73-0B51D21BECDC}">
      <dgm:prSet phldrT="[Text]"/>
      <dgm:spPr/>
      <dgm:t>
        <a:bodyPr/>
        <a:lstStyle/>
        <a:p>
          <a:r>
            <a:rPr lang="en-US" b="1" dirty="0"/>
            <a:t>Boiler</a:t>
          </a:r>
        </a:p>
      </dgm:t>
    </dgm:pt>
    <dgm:pt modelId="{1B2F78C5-139D-4606-AF3E-0F8F7F03B4CB}" type="parTrans" cxnId="{43D615BF-5442-4599-BCC9-9D50CDE45653}">
      <dgm:prSet/>
      <dgm:spPr/>
      <dgm:t>
        <a:bodyPr/>
        <a:lstStyle/>
        <a:p>
          <a:endParaRPr lang="en-US"/>
        </a:p>
      </dgm:t>
    </dgm:pt>
    <dgm:pt modelId="{FB19ED7A-DCCF-44AA-9E0C-3795A7D74CC8}" type="sibTrans" cxnId="{43D615BF-5442-4599-BCC9-9D50CDE45653}">
      <dgm:prSet/>
      <dgm:spPr/>
      <dgm:t>
        <a:bodyPr/>
        <a:lstStyle/>
        <a:p>
          <a:endParaRPr lang="en-US"/>
        </a:p>
      </dgm:t>
    </dgm:pt>
    <dgm:pt modelId="{8AF6693A-3749-4D6B-A8C7-B0912D99E1B9}">
      <dgm:prSet phldrT="[Text]"/>
      <dgm:spPr/>
      <dgm:t>
        <a:bodyPr/>
        <a:lstStyle/>
        <a:p>
          <a:r>
            <a:rPr lang="en-US" b="1" dirty="0"/>
            <a:t>Parts of the line of text</a:t>
          </a:r>
        </a:p>
      </dgm:t>
    </dgm:pt>
    <dgm:pt modelId="{8658F3A3-2873-4CAA-8333-F8DA60DE7A11}" type="parTrans" cxnId="{58AB8FD9-E370-4AC6-90D6-96C8C871FCE6}">
      <dgm:prSet/>
      <dgm:spPr/>
      <dgm:t>
        <a:bodyPr/>
        <a:lstStyle/>
        <a:p>
          <a:endParaRPr lang="en-US"/>
        </a:p>
      </dgm:t>
    </dgm:pt>
    <dgm:pt modelId="{14952E70-04A0-44A0-A3EF-4466B736998C}" type="sibTrans" cxnId="{58AB8FD9-E370-4AC6-90D6-96C8C871FCE6}">
      <dgm:prSet/>
      <dgm:spPr/>
      <dgm:t>
        <a:bodyPr/>
        <a:lstStyle/>
        <a:p>
          <a:endParaRPr lang="en-US"/>
        </a:p>
      </dgm:t>
    </dgm:pt>
    <dgm:pt modelId="{D2F0C754-95E7-4AB2-AE74-67DA48782C33}">
      <dgm:prSet phldrT="[Text]"/>
      <dgm:spPr/>
      <dgm:t>
        <a:bodyPr/>
        <a:lstStyle/>
        <a:p>
          <a:r>
            <a:rPr lang="en-US" b="1" dirty="0"/>
            <a:t>Sauce</a:t>
          </a:r>
        </a:p>
      </dgm:t>
    </dgm:pt>
    <dgm:pt modelId="{97FBB66B-24D6-457E-98C2-6AE3CED2D718}" type="parTrans" cxnId="{0A5CBE2A-0F5E-49E5-AC57-F94115BFE3AA}">
      <dgm:prSet/>
      <dgm:spPr/>
      <dgm:t>
        <a:bodyPr/>
        <a:lstStyle/>
        <a:p>
          <a:endParaRPr lang="en-US"/>
        </a:p>
      </dgm:t>
    </dgm:pt>
    <dgm:pt modelId="{D1F2EFD3-1B9F-4BAD-A7B3-1C5502D24E5C}" type="sibTrans" cxnId="{0A5CBE2A-0F5E-49E5-AC57-F94115BFE3AA}">
      <dgm:prSet/>
      <dgm:spPr/>
      <dgm:t>
        <a:bodyPr/>
        <a:lstStyle/>
        <a:p>
          <a:endParaRPr lang="en-US"/>
        </a:p>
      </dgm:t>
    </dgm:pt>
    <dgm:pt modelId="{68F0EFBE-28D1-40A4-B9FE-BDF1C71D522A}">
      <dgm:prSet phldrT="[Text]"/>
      <dgm:spPr/>
      <dgm:t>
        <a:bodyPr/>
        <a:lstStyle/>
        <a:p>
          <a:r>
            <a:rPr lang="en-US" b="1" dirty="0"/>
            <a:t>Cheese</a:t>
          </a:r>
        </a:p>
      </dgm:t>
    </dgm:pt>
    <dgm:pt modelId="{F28E7894-4C49-4D6B-AAD4-261BFD601D2B}" type="parTrans" cxnId="{50886E26-4518-42D0-83EE-F5A8D746849F}">
      <dgm:prSet/>
      <dgm:spPr/>
      <dgm:t>
        <a:bodyPr/>
        <a:lstStyle/>
        <a:p>
          <a:endParaRPr lang="en-US"/>
        </a:p>
      </dgm:t>
    </dgm:pt>
    <dgm:pt modelId="{5E856FB3-5764-479B-A057-59758E5BEDB9}" type="sibTrans" cxnId="{50886E26-4518-42D0-83EE-F5A8D746849F}">
      <dgm:prSet/>
      <dgm:spPr/>
      <dgm:t>
        <a:bodyPr/>
        <a:lstStyle/>
        <a:p>
          <a:endParaRPr lang="en-US"/>
        </a:p>
      </dgm:t>
    </dgm:pt>
    <dgm:pt modelId="{3DD26A04-BA0A-4D85-AB0D-30567548B39A}">
      <dgm:prSet phldrT="[Text]"/>
      <dgm:spPr/>
      <dgm:t>
        <a:bodyPr/>
        <a:lstStyle/>
        <a:p>
          <a:r>
            <a:rPr lang="en-US" b="1" dirty="0"/>
            <a:t>Styling</a:t>
          </a:r>
        </a:p>
      </dgm:t>
    </dgm:pt>
    <dgm:pt modelId="{79542134-E7F1-495E-A5D7-14AAA5EAECA6}" type="parTrans" cxnId="{85AE657F-4314-442F-AC50-6126B1097B53}">
      <dgm:prSet/>
      <dgm:spPr/>
      <dgm:t>
        <a:bodyPr/>
        <a:lstStyle/>
        <a:p>
          <a:endParaRPr lang="en-US"/>
        </a:p>
      </dgm:t>
    </dgm:pt>
    <dgm:pt modelId="{0B058FB8-8CDA-48AC-AFE2-BF03E69E1CE0}" type="sibTrans" cxnId="{85AE657F-4314-442F-AC50-6126B1097B53}">
      <dgm:prSet/>
      <dgm:spPr/>
      <dgm:t>
        <a:bodyPr/>
        <a:lstStyle/>
        <a:p>
          <a:endParaRPr lang="en-US"/>
        </a:p>
      </dgm:t>
    </dgm:pt>
    <dgm:pt modelId="{13DB4C17-C0E6-4415-AFEF-980ABC2564FC}">
      <dgm:prSet phldrT="[Text]"/>
      <dgm:spPr/>
      <dgm:t>
        <a:bodyPr/>
        <a:lstStyle/>
        <a:p>
          <a:r>
            <a:rPr lang="en-US" b="1" dirty="0"/>
            <a:t>Meatballs</a:t>
          </a:r>
        </a:p>
      </dgm:t>
    </dgm:pt>
    <dgm:pt modelId="{17F0A8F9-5EEB-4B23-93DD-0851AEC4ED2A}" type="parTrans" cxnId="{5D8B005B-EC93-42DF-A176-536C5C8D673C}">
      <dgm:prSet/>
      <dgm:spPr/>
      <dgm:t>
        <a:bodyPr/>
        <a:lstStyle/>
        <a:p>
          <a:endParaRPr lang="en-US"/>
        </a:p>
      </dgm:t>
    </dgm:pt>
    <dgm:pt modelId="{8CF22AE9-7C7A-407C-8E44-023746ADB2C6}" type="sibTrans" cxnId="{5D8B005B-EC93-42DF-A176-536C5C8D673C}">
      <dgm:prSet/>
      <dgm:spPr/>
      <dgm:t>
        <a:bodyPr/>
        <a:lstStyle/>
        <a:p>
          <a:endParaRPr lang="en-US"/>
        </a:p>
      </dgm:t>
    </dgm:pt>
    <dgm:pt modelId="{5F6DD0AC-511C-496F-A838-EBCC6C317675}">
      <dgm:prSet phldrT="[Text]"/>
      <dgm:spPr/>
      <dgm:t>
        <a:bodyPr/>
        <a:lstStyle/>
        <a:p>
          <a:r>
            <a:rPr lang="en-US" b="1" dirty="0"/>
            <a:t>Output formatting </a:t>
          </a:r>
        </a:p>
      </dgm:t>
    </dgm:pt>
    <dgm:pt modelId="{F6CC6B34-2BB2-4EF3-AB82-1BE7E5655D97}" type="parTrans" cxnId="{8A03E98B-F492-424F-A3DC-BE359F0A9402}">
      <dgm:prSet/>
      <dgm:spPr/>
      <dgm:t>
        <a:bodyPr/>
        <a:lstStyle/>
        <a:p>
          <a:endParaRPr lang="en-US"/>
        </a:p>
      </dgm:t>
    </dgm:pt>
    <dgm:pt modelId="{88F451B8-B197-4B30-B821-CC685360C99D}" type="sibTrans" cxnId="{8A03E98B-F492-424F-A3DC-BE359F0A9402}">
      <dgm:prSet/>
      <dgm:spPr/>
      <dgm:t>
        <a:bodyPr/>
        <a:lstStyle/>
        <a:p>
          <a:endParaRPr lang="en-US"/>
        </a:p>
      </dgm:t>
    </dgm:pt>
    <dgm:pt modelId="{F78ECF30-1A34-46E5-A074-7E9620027AD9}" type="pres">
      <dgm:prSet presAssocID="{616CA420-8EC5-4E0F-AFD9-4C81D706DB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885C1-9746-4C0C-8F83-A721B7250C6B}" type="pres">
      <dgm:prSet presAssocID="{07F130EF-660A-4695-9553-ED89322A5C8A}" presName="hierRoot1" presStyleCnt="0">
        <dgm:presLayoutVars>
          <dgm:hierBranch val="init"/>
        </dgm:presLayoutVars>
      </dgm:prSet>
      <dgm:spPr/>
    </dgm:pt>
    <dgm:pt modelId="{22235866-0BA6-4203-B5F3-74C74C6C80B3}" type="pres">
      <dgm:prSet presAssocID="{07F130EF-660A-4695-9553-ED89322A5C8A}" presName="rootComposite1" presStyleCnt="0"/>
      <dgm:spPr/>
    </dgm:pt>
    <dgm:pt modelId="{1A56555F-78C5-4B31-B0A7-A3D22C7F0026}" type="pres">
      <dgm:prSet presAssocID="{07F130EF-660A-4695-9553-ED89322A5C8A}" presName="rootText1" presStyleLbl="node0" presStyleIdx="0" presStyleCnt="4">
        <dgm:presLayoutVars>
          <dgm:chPref val="3"/>
        </dgm:presLayoutVars>
      </dgm:prSet>
      <dgm:spPr/>
    </dgm:pt>
    <dgm:pt modelId="{8A3300B0-0B8E-4EB3-A4A8-288CE6AAA0D8}" type="pres">
      <dgm:prSet presAssocID="{07F130EF-660A-4695-9553-ED89322A5C8A}" presName="rootConnector1" presStyleLbl="node1" presStyleIdx="0" presStyleCnt="0"/>
      <dgm:spPr/>
    </dgm:pt>
    <dgm:pt modelId="{5FBCDE94-FB6B-46D8-A691-38F5785869B9}" type="pres">
      <dgm:prSet presAssocID="{07F130EF-660A-4695-9553-ED89322A5C8A}" presName="hierChild2" presStyleCnt="0"/>
      <dgm:spPr/>
    </dgm:pt>
    <dgm:pt modelId="{E2024BC8-21BD-4009-89DF-F12419D8DDD6}" type="pres">
      <dgm:prSet presAssocID="{16BFFB6A-AD51-4FD3-A9F8-7BEE1B18A871}" presName="Name64" presStyleLbl="parChTrans1D2" presStyleIdx="0" presStyleCnt="5"/>
      <dgm:spPr/>
    </dgm:pt>
    <dgm:pt modelId="{5E4D88CC-500F-4225-9A40-DD8DDB4D1781}" type="pres">
      <dgm:prSet presAssocID="{232AC8D6-9A28-4BCE-91D9-924B9B01E85A}" presName="hierRoot2" presStyleCnt="0">
        <dgm:presLayoutVars>
          <dgm:hierBranch val="init"/>
        </dgm:presLayoutVars>
      </dgm:prSet>
      <dgm:spPr/>
    </dgm:pt>
    <dgm:pt modelId="{08B62182-846C-4B0A-AB58-BA2C89E1EC8E}" type="pres">
      <dgm:prSet presAssocID="{232AC8D6-9A28-4BCE-91D9-924B9B01E85A}" presName="rootComposite" presStyleCnt="0"/>
      <dgm:spPr/>
    </dgm:pt>
    <dgm:pt modelId="{FC4D571E-B27B-4816-8196-8ED504754730}" type="pres">
      <dgm:prSet presAssocID="{232AC8D6-9A28-4BCE-91D9-924B9B01E85A}" presName="rootText" presStyleLbl="node2" presStyleIdx="0" presStyleCnt="5">
        <dgm:presLayoutVars>
          <dgm:chPref val="3"/>
        </dgm:presLayoutVars>
      </dgm:prSet>
      <dgm:spPr/>
    </dgm:pt>
    <dgm:pt modelId="{8E05975A-7AAF-41E8-BED8-8219FD96B354}" type="pres">
      <dgm:prSet presAssocID="{232AC8D6-9A28-4BCE-91D9-924B9B01E85A}" presName="rootConnector" presStyleLbl="node2" presStyleIdx="0" presStyleCnt="5"/>
      <dgm:spPr/>
    </dgm:pt>
    <dgm:pt modelId="{8AC85D6B-0607-4EA4-B0C1-7A0D20CC10BB}" type="pres">
      <dgm:prSet presAssocID="{232AC8D6-9A28-4BCE-91D9-924B9B01E85A}" presName="hierChild4" presStyleCnt="0"/>
      <dgm:spPr/>
    </dgm:pt>
    <dgm:pt modelId="{43146F3F-5110-4B2E-BE10-E05C10D0AE34}" type="pres">
      <dgm:prSet presAssocID="{232AC8D6-9A28-4BCE-91D9-924B9B01E85A}" presName="hierChild5" presStyleCnt="0"/>
      <dgm:spPr/>
    </dgm:pt>
    <dgm:pt modelId="{F2D36F46-9668-4157-B0B5-BD48CEE8C178}" type="pres">
      <dgm:prSet presAssocID="{07F130EF-660A-4695-9553-ED89322A5C8A}" presName="hierChild3" presStyleCnt="0"/>
      <dgm:spPr/>
    </dgm:pt>
    <dgm:pt modelId="{55EC4B46-960D-4192-8883-B79EC5E9F583}" type="pres">
      <dgm:prSet presAssocID="{588E680F-35B8-48CC-A63F-71D7D5C88F8B}" presName="hierRoot1" presStyleCnt="0">
        <dgm:presLayoutVars>
          <dgm:hierBranch val="init"/>
        </dgm:presLayoutVars>
      </dgm:prSet>
      <dgm:spPr/>
    </dgm:pt>
    <dgm:pt modelId="{909A46BB-F74F-436C-9E7B-811D99EFD232}" type="pres">
      <dgm:prSet presAssocID="{588E680F-35B8-48CC-A63F-71D7D5C88F8B}" presName="rootComposite1" presStyleCnt="0"/>
      <dgm:spPr/>
    </dgm:pt>
    <dgm:pt modelId="{EC389F4E-3237-4C1E-9F79-C5533F56B169}" type="pres">
      <dgm:prSet presAssocID="{588E680F-35B8-48CC-A63F-71D7D5C88F8B}" presName="rootText1" presStyleLbl="node0" presStyleIdx="1" presStyleCnt="4">
        <dgm:presLayoutVars>
          <dgm:chPref val="3"/>
        </dgm:presLayoutVars>
      </dgm:prSet>
      <dgm:spPr/>
    </dgm:pt>
    <dgm:pt modelId="{B7615E7F-2F65-4862-85F9-B18E90989FD7}" type="pres">
      <dgm:prSet presAssocID="{588E680F-35B8-48CC-A63F-71D7D5C88F8B}" presName="rootConnector1" presStyleLbl="node1" presStyleIdx="0" presStyleCnt="0"/>
      <dgm:spPr/>
    </dgm:pt>
    <dgm:pt modelId="{BE476A05-12C6-4B67-8C88-AF784DEEA8E3}" type="pres">
      <dgm:prSet presAssocID="{588E680F-35B8-48CC-A63F-71D7D5C88F8B}" presName="hierChild2" presStyleCnt="0"/>
      <dgm:spPr/>
    </dgm:pt>
    <dgm:pt modelId="{AB373383-FB8F-4D76-B566-824AA6701618}" type="pres">
      <dgm:prSet presAssocID="{E94E1178-2C06-4300-87D5-FBF0A2463F2F}" presName="Name64" presStyleLbl="parChTrans1D2" presStyleIdx="1" presStyleCnt="5"/>
      <dgm:spPr/>
    </dgm:pt>
    <dgm:pt modelId="{5A7F9356-DA5C-42B3-88BA-C248765E089E}" type="pres">
      <dgm:prSet presAssocID="{4679CC91-BB9C-4BA3-B55B-F7EAE6CEF877}" presName="hierRoot2" presStyleCnt="0">
        <dgm:presLayoutVars>
          <dgm:hierBranch val="init"/>
        </dgm:presLayoutVars>
      </dgm:prSet>
      <dgm:spPr/>
    </dgm:pt>
    <dgm:pt modelId="{B2ABC712-A140-4D54-A9CE-2CB42C350EC3}" type="pres">
      <dgm:prSet presAssocID="{4679CC91-BB9C-4BA3-B55B-F7EAE6CEF877}" presName="rootComposite" presStyleCnt="0"/>
      <dgm:spPr/>
    </dgm:pt>
    <dgm:pt modelId="{C1A069CD-3F0B-4FEA-84B2-8A32479060FF}" type="pres">
      <dgm:prSet presAssocID="{4679CC91-BB9C-4BA3-B55B-F7EAE6CEF877}" presName="rootText" presStyleLbl="node2" presStyleIdx="1" presStyleCnt="5">
        <dgm:presLayoutVars>
          <dgm:chPref val="3"/>
        </dgm:presLayoutVars>
      </dgm:prSet>
      <dgm:spPr/>
    </dgm:pt>
    <dgm:pt modelId="{7AC118E2-D5CC-4AA4-87C0-8A19C576EE0F}" type="pres">
      <dgm:prSet presAssocID="{4679CC91-BB9C-4BA3-B55B-F7EAE6CEF877}" presName="rootConnector" presStyleLbl="node2" presStyleIdx="1" presStyleCnt="5"/>
      <dgm:spPr/>
    </dgm:pt>
    <dgm:pt modelId="{0F40796F-D252-4B99-A63D-CC847E2E8639}" type="pres">
      <dgm:prSet presAssocID="{4679CC91-BB9C-4BA3-B55B-F7EAE6CEF877}" presName="hierChild4" presStyleCnt="0"/>
      <dgm:spPr/>
    </dgm:pt>
    <dgm:pt modelId="{BF9F1D0B-D65E-4A84-90BA-5021348CD9DF}" type="pres">
      <dgm:prSet presAssocID="{4679CC91-BB9C-4BA3-B55B-F7EAE6CEF877}" presName="hierChild5" presStyleCnt="0"/>
      <dgm:spPr/>
    </dgm:pt>
    <dgm:pt modelId="{400F54C7-AB34-46D0-8AD9-336A7D08A601}" type="pres">
      <dgm:prSet presAssocID="{588E680F-35B8-48CC-A63F-71D7D5C88F8B}" presName="hierChild3" presStyleCnt="0"/>
      <dgm:spPr/>
    </dgm:pt>
    <dgm:pt modelId="{7898E069-3AFF-4661-9225-CAC0D16FFBE7}" type="pres">
      <dgm:prSet presAssocID="{86C64116-287E-4E94-9F73-0B51D21BECDC}" presName="hierRoot1" presStyleCnt="0">
        <dgm:presLayoutVars>
          <dgm:hierBranch val="init"/>
        </dgm:presLayoutVars>
      </dgm:prSet>
      <dgm:spPr/>
    </dgm:pt>
    <dgm:pt modelId="{3F9FC347-636E-40B3-B577-154DA139C403}" type="pres">
      <dgm:prSet presAssocID="{86C64116-287E-4E94-9F73-0B51D21BECDC}" presName="rootComposite1" presStyleCnt="0"/>
      <dgm:spPr/>
    </dgm:pt>
    <dgm:pt modelId="{D1CCE799-E21C-4548-B410-0A2C52BB8EB1}" type="pres">
      <dgm:prSet presAssocID="{86C64116-287E-4E94-9F73-0B51D21BECDC}" presName="rootText1" presStyleLbl="node0" presStyleIdx="2" presStyleCnt="4">
        <dgm:presLayoutVars>
          <dgm:chPref val="3"/>
        </dgm:presLayoutVars>
      </dgm:prSet>
      <dgm:spPr/>
    </dgm:pt>
    <dgm:pt modelId="{FA906B26-ED63-431A-92E7-46B87E852E2C}" type="pres">
      <dgm:prSet presAssocID="{86C64116-287E-4E94-9F73-0B51D21BECDC}" presName="rootConnector1" presStyleLbl="node1" presStyleIdx="0" presStyleCnt="0"/>
      <dgm:spPr/>
    </dgm:pt>
    <dgm:pt modelId="{4933CC65-65D1-4DB1-BEBE-41D41E6700BD}" type="pres">
      <dgm:prSet presAssocID="{86C64116-287E-4E94-9F73-0B51D21BECDC}" presName="hierChild2" presStyleCnt="0"/>
      <dgm:spPr/>
    </dgm:pt>
    <dgm:pt modelId="{D7FFE274-8219-49DF-8D5C-C188465BC47F}" type="pres">
      <dgm:prSet presAssocID="{8658F3A3-2873-4CAA-8333-F8DA60DE7A11}" presName="Name64" presStyleLbl="parChTrans1D2" presStyleIdx="2" presStyleCnt="5"/>
      <dgm:spPr/>
    </dgm:pt>
    <dgm:pt modelId="{5DF264D3-C5E7-4702-9ED9-1CD068819BA2}" type="pres">
      <dgm:prSet presAssocID="{8AF6693A-3749-4D6B-A8C7-B0912D99E1B9}" presName="hierRoot2" presStyleCnt="0">
        <dgm:presLayoutVars>
          <dgm:hierBranch val="init"/>
        </dgm:presLayoutVars>
      </dgm:prSet>
      <dgm:spPr/>
    </dgm:pt>
    <dgm:pt modelId="{08A12E42-1D39-4D59-B893-10845D32B7C8}" type="pres">
      <dgm:prSet presAssocID="{8AF6693A-3749-4D6B-A8C7-B0912D99E1B9}" presName="rootComposite" presStyleCnt="0"/>
      <dgm:spPr/>
    </dgm:pt>
    <dgm:pt modelId="{173605A3-FE17-4B1D-B725-43A1E715E0A6}" type="pres">
      <dgm:prSet presAssocID="{8AF6693A-3749-4D6B-A8C7-B0912D99E1B9}" presName="rootText" presStyleLbl="node2" presStyleIdx="2" presStyleCnt="5">
        <dgm:presLayoutVars>
          <dgm:chPref val="3"/>
        </dgm:presLayoutVars>
      </dgm:prSet>
      <dgm:spPr/>
    </dgm:pt>
    <dgm:pt modelId="{FFFAC48B-EC8D-41F2-9BF8-79DCC0DD54CF}" type="pres">
      <dgm:prSet presAssocID="{8AF6693A-3749-4D6B-A8C7-B0912D99E1B9}" presName="rootConnector" presStyleLbl="node2" presStyleIdx="2" presStyleCnt="5"/>
      <dgm:spPr/>
    </dgm:pt>
    <dgm:pt modelId="{58700D5E-2EC9-47F6-9CA6-0F444B3E1B75}" type="pres">
      <dgm:prSet presAssocID="{8AF6693A-3749-4D6B-A8C7-B0912D99E1B9}" presName="hierChild4" presStyleCnt="0"/>
      <dgm:spPr/>
    </dgm:pt>
    <dgm:pt modelId="{4098019E-5528-41DB-A4F7-85DA6C71957D}" type="pres">
      <dgm:prSet presAssocID="{97FBB66B-24D6-457E-98C2-6AE3CED2D718}" presName="Name64" presStyleLbl="parChTrans1D3" presStyleIdx="0" presStyleCnt="2"/>
      <dgm:spPr/>
    </dgm:pt>
    <dgm:pt modelId="{44BA23F3-AE91-4469-9588-8F59BE586C9B}" type="pres">
      <dgm:prSet presAssocID="{D2F0C754-95E7-4AB2-AE74-67DA48782C33}" presName="hierRoot2" presStyleCnt="0">
        <dgm:presLayoutVars>
          <dgm:hierBranch val="init"/>
        </dgm:presLayoutVars>
      </dgm:prSet>
      <dgm:spPr/>
    </dgm:pt>
    <dgm:pt modelId="{F5E72043-01E9-4A9C-9020-DCA47AFA14B5}" type="pres">
      <dgm:prSet presAssocID="{D2F0C754-95E7-4AB2-AE74-67DA48782C33}" presName="rootComposite" presStyleCnt="0"/>
      <dgm:spPr/>
    </dgm:pt>
    <dgm:pt modelId="{DC81A702-BFEE-4620-A61C-6DB46ABA70C5}" type="pres">
      <dgm:prSet presAssocID="{D2F0C754-95E7-4AB2-AE74-67DA48782C33}" presName="rootText" presStyleLbl="node3" presStyleIdx="0" presStyleCnt="2">
        <dgm:presLayoutVars>
          <dgm:chPref val="3"/>
        </dgm:presLayoutVars>
      </dgm:prSet>
      <dgm:spPr/>
    </dgm:pt>
    <dgm:pt modelId="{33846BBC-D59C-445A-A8E4-421C517EFD67}" type="pres">
      <dgm:prSet presAssocID="{D2F0C754-95E7-4AB2-AE74-67DA48782C33}" presName="rootConnector" presStyleLbl="node3" presStyleIdx="0" presStyleCnt="2"/>
      <dgm:spPr/>
    </dgm:pt>
    <dgm:pt modelId="{BC267498-D100-4CEA-85CE-B9AE347D0B5F}" type="pres">
      <dgm:prSet presAssocID="{D2F0C754-95E7-4AB2-AE74-67DA48782C33}" presName="hierChild4" presStyleCnt="0"/>
      <dgm:spPr/>
    </dgm:pt>
    <dgm:pt modelId="{83D12F70-223D-40B6-80C1-DEF1D3AC768C}" type="pres">
      <dgm:prSet presAssocID="{D2F0C754-95E7-4AB2-AE74-67DA48782C33}" presName="hierChild5" presStyleCnt="0"/>
      <dgm:spPr/>
    </dgm:pt>
    <dgm:pt modelId="{59515657-C7AB-4F3F-90C9-0C26A2C085AF}" type="pres">
      <dgm:prSet presAssocID="{F28E7894-4C49-4D6B-AAD4-261BFD601D2B}" presName="Name64" presStyleLbl="parChTrans1D3" presStyleIdx="1" presStyleCnt="2"/>
      <dgm:spPr/>
    </dgm:pt>
    <dgm:pt modelId="{75C25122-29AF-462B-97C9-73C6DF76BBFC}" type="pres">
      <dgm:prSet presAssocID="{68F0EFBE-28D1-40A4-B9FE-BDF1C71D522A}" presName="hierRoot2" presStyleCnt="0">
        <dgm:presLayoutVars>
          <dgm:hierBranch val="init"/>
        </dgm:presLayoutVars>
      </dgm:prSet>
      <dgm:spPr/>
    </dgm:pt>
    <dgm:pt modelId="{489CB7F2-540F-470A-9DBA-1490A03115DC}" type="pres">
      <dgm:prSet presAssocID="{68F0EFBE-28D1-40A4-B9FE-BDF1C71D522A}" presName="rootComposite" presStyleCnt="0"/>
      <dgm:spPr/>
    </dgm:pt>
    <dgm:pt modelId="{89E780F2-9CC7-4710-B5A4-69CCC1EB5E2A}" type="pres">
      <dgm:prSet presAssocID="{68F0EFBE-28D1-40A4-B9FE-BDF1C71D522A}" presName="rootText" presStyleLbl="node3" presStyleIdx="1" presStyleCnt="2">
        <dgm:presLayoutVars>
          <dgm:chPref val="3"/>
        </dgm:presLayoutVars>
      </dgm:prSet>
      <dgm:spPr/>
    </dgm:pt>
    <dgm:pt modelId="{6C975384-E32A-4222-942F-B2232B75F9D3}" type="pres">
      <dgm:prSet presAssocID="{68F0EFBE-28D1-40A4-B9FE-BDF1C71D522A}" presName="rootConnector" presStyleLbl="node3" presStyleIdx="1" presStyleCnt="2"/>
      <dgm:spPr/>
    </dgm:pt>
    <dgm:pt modelId="{C4D8F0EF-D615-4841-BD3B-7E9B2B5734FD}" type="pres">
      <dgm:prSet presAssocID="{68F0EFBE-28D1-40A4-B9FE-BDF1C71D522A}" presName="hierChild4" presStyleCnt="0"/>
      <dgm:spPr/>
    </dgm:pt>
    <dgm:pt modelId="{FC91978B-A8A1-4FC9-85AB-05FEEADC7EA6}" type="pres">
      <dgm:prSet presAssocID="{68F0EFBE-28D1-40A4-B9FE-BDF1C71D522A}" presName="hierChild5" presStyleCnt="0"/>
      <dgm:spPr/>
    </dgm:pt>
    <dgm:pt modelId="{BAE7B0AE-7030-4D18-B67D-6B9298A03306}" type="pres">
      <dgm:prSet presAssocID="{8AF6693A-3749-4D6B-A8C7-B0912D99E1B9}" presName="hierChild5" presStyleCnt="0"/>
      <dgm:spPr/>
    </dgm:pt>
    <dgm:pt modelId="{BB686815-63D3-43C9-BB67-60A75512B03B}" type="pres">
      <dgm:prSet presAssocID="{79542134-E7F1-495E-A5D7-14AAA5EAECA6}" presName="Name64" presStyleLbl="parChTrans1D2" presStyleIdx="3" presStyleCnt="5"/>
      <dgm:spPr/>
    </dgm:pt>
    <dgm:pt modelId="{0D83DADB-0F77-4723-972A-9D58F84CB0D0}" type="pres">
      <dgm:prSet presAssocID="{3DD26A04-BA0A-4D85-AB0D-30567548B39A}" presName="hierRoot2" presStyleCnt="0">
        <dgm:presLayoutVars>
          <dgm:hierBranch val="init"/>
        </dgm:presLayoutVars>
      </dgm:prSet>
      <dgm:spPr/>
    </dgm:pt>
    <dgm:pt modelId="{6F577D58-C2F0-41A2-90DC-A29E1F005AA6}" type="pres">
      <dgm:prSet presAssocID="{3DD26A04-BA0A-4D85-AB0D-30567548B39A}" presName="rootComposite" presStyleCnt="0"/>
      <dgm:spPr/>
    </dgm:pt>
    <dgm:pt modelId="{91A595C8-7DD6-4C83-AC67-2C71A911C97B}" type="pres">
      <dgm:prSet presAssocID="{3DD26A04-BA0A-4D85-AB0D-30567548B39A}" presName="rootText" presStyleLbl="node2" presStyleIdx="3" presStyleCnt="5">
        <dgm:presLayoutVars>
          <dgm:chPref val="3"/>
        </dgm:presLayoutVars>
      </dgm:prSet>
      <dgm:spPr/>
    </dgm:pt>
    <dgm:pt modelId="{529E1901-4B96-4F1B-A944-53D243507FF9}" type="pres">
      <dgm:prSet presAssocID="{3DD26A04-BA0A-4D85-AB0D-30567548B39A}" presName="rootConnector" presStyleLbl="node2" presStyleIdx="3" presStyleCnt="5"/>
      <dgm:spPr/>
    </dgm:pt>
    <dgm:pt modelId="{43667E87-E25F-40F4-B4AC-93036FE9D868}" type="pres">
      <dgm:prSet presAssocID="{3DD26A04-BA0A-4D85-AB0D-30567548B39A}" presName="hierChild4" presStyleCnt="0"/>
      <dgm:spPr/>
    </dgm:pt>
    <dgm:pt modelId="{9FC9C879-EAFC-4C33-871F-260254592B46}" type="pres">
      <dgm:prSet presAssocID="{3DD26A04-BA0A-4D85-AB0D-30567548B39A}" presName="hierChild5" presStyleCnt="0"/>
      <dgm:spPr/>
    </dgm:pt>
    <dgm:pt modelId="{7D6E3600-1761-42B2-A9B1-A77D36F809CF}" type="pres">
      <dgm:prSet presAssocID="{86C64116-287E-4E94-9F73-0B51D21BECDC}" presName="hierChild3" presStyleCnt="0"/>
      <dgm:spPr/>
    </dgm:pt>
    <dgm:pt modelId="{AB8A98C0-C9BC-488C-80ED-E5EABA5E9580}" type="pres">
      <dgm:prSet presAssocID="{13DB4C17-C0E6-4415-AFEF-980ABC2564FC}" presName="hierRoot1" presStyleCnt="0">
        <dgm:presLayoutVars>
          <dgm:hierBranch val="init"/>
        </dgm:presLayoutVars>
      </dgm:prSet>
      <dgm:spPr/>
    </dgm:pt>
    <dgm:pt modelId="{60948436-6D9F-447E-94DA-D119583FB430}" type="pres">
      <dgm:prSet presAssocID="{13DB4C17-C0E6-4415-AFEF-980ABC2564FC}" presName="rootComposite1" presStyleCnt="0"/>
      <dgm:spPr/>
    </dgm:pt>
    <dgm:pt modelId="{083ADA3F-ECB3-47AB-A415-518FDDADDBFE}" type="pres">
      <dgm:prSet presAssocID="{13DB4C17-C0E6-4415-AFEF-980ABC2564FC}" presName="rootText1" presStyleLbl="node0" presStyleIdx="3" presStyleCnt="4">
        <dgm:presLayoutVars>
          <dgm:chPref val="3"/>
        </dgm:presLayoutVars>
      </dgm:prSet>
      <dgm:spPr/>
    </dgm:pt>
    <dgm:pt modelId="{2BAEE3F3-87AF-4004-83F1-BC154526C392}" type="pres">
      <dgm:prSet presAssocID="{13DB4C17-C0E6-4415-AFEF-980ABC2564FC}" presName="rootConnector1" presStyleLbl="node1" presStyleIdx="0" presStyleCnt="0"/>
      <dgm:spPr/>
    </dgm:pt>
    <dgm:pt modelId="{0968F6E3-F5E1-48DD-9A60-8C6781ED2DA3}" type="pres">
      <dgm:prSet presAssocID="{13DB4C17-C0E6-4415-AFEF-980ABC2564FC}" presName="hierChild2" presStyleCnt="0"/>
      <dgm:spPr/>
    </dgm:pt>
    <dgm:pt modelId="{0018CCB6-F4E3-463E-ADA7-56FC1AE419FC}" type="pres">
      <dgm:prSet presAssocID="{F6CC6B34-2BB2-4EF3-AB82-1BE7E5655D97}" presName="Name64" presStyleLbl="parChTrans1D2" presStyleIdx="4" presStyleCnt="5"/>
      <dgm:spPr/>
    </dgm:pt>
    <dgm:pt modelId="{D3A5232F-31D0-4F94-BFB8-9CD156B4E97E}" type="pres">
      <dgm:prSet presAssocID="{5F6DD0AC-511C-496F-A838-EBCC6C317675}" presName="hierRoot2" presStyleCnt="0">
        <dgm:presLayoutVars>
          <dgm:hierBranch val="init"/>
        </dgm:presLayoutVars>
      </dgm:prSet>
      <dgm:spPr/>
    </dgm:pt>
    <dgm:pt modelId="{FE262E0A-8F92-4359-AC66-95A2C7FD2BA8}" type="pres">
      <dgm:prSet presAssocID="{5F6DD0AC-511C-496F-A838-EBCC6C317675}" presName="rootComposite" presStyleCnt="0"/>
      <dgm:spPr/>
    </dgm:pt>
    <dgm:pt modelId="{B0D4EE07-6679-474D-B4A9-4BCC98FF53FC}" type="pres">
      <dgm:prSet presAssocID="{5F6DD0AC-511C-496F-A838-EBCC6C317675}" presName="rootText" presStyleLbl="node2" presStyleIdx="4" presStyleCnt="5">
        <dgm:presLayoutVars>
          <dgm:chPref val="3"/>
        </dgm:presLayoutVars>
      </dgm:prSet>
      <dgm:spPr/>
    </dgm:pt>
    <dgm:pt modelId="{5A980429-7B0C-4C9A-A493-9C2049C6E5DA}" type="pres">
      <dgm:prSet presAssocID="{5F6DD0AC-511C-496F-A838-EBCC6C317675}" presName="rootConnector" presStyleLbl="node2" presStyleIdx="4" presStyleCnt="5"/>
      <dgm:spPr/>
    </dgm:pt>
    <dgm:pt modelId="{05742503-9CDE-4537-A895-F89F296E2678}" type="pres">
      <dgm:prSet presAssocID="{5F6DD0AC-511C-496F-A838-EBCC6C317675}" presName="hierChild4" presStyleCnt="0"/>
      <dgm:spPr/>
    </dgm:pt>
    <dgm:pt modelId="{6A31782B-21C9-40DD-BDED-5A892AA4514E}" type="pres">
      <dgm:prSet presAssocID="{5F6DD0AC-511C-496F-A838-EBCC6C317675}" presName="hierChild5" presStyleCnt="0"/>
      <dgm:spPr/>
    </dgm:pt>
    <dgm:pt modelId="{77B0603F-1672-46DA-9739-7BFF04D00019}" type="pres">
      <dgm:prSet presAssocID="{13DB4C17-C0E6-4415-AFEF-980ABC2564FC}" presName="hierChild3" presStyleCnt="0"/>
      <dgm:spPr/>
    </dgm:pt>
  </dgm:ptLst>
  <dgm:cxnLst>
    <dgm:cxn modelId="{F357BD04-3419-45DA-8630-A95C4AC127D7}" type="presOf" srcId="{68F0EFBE-28D1-40A4-B9FE-BDF1C71D522A}" destId="{89E780F2-9CC7-4710-B5A4-69CCC1EB5E2A}" srcOrd="0" destOrd="0" presId="urn:microsoft.com/office/officeart/2009/3/layout/HorizontalOrganizationChart"/>
    <dgm:cxn modelId="{F4B12306-936F-4711-A859-12F94050D1AF}" type="presOf" srcId="{D2F0C754-95E7-4AB2-AE74-67DA48782C33}" destId="{33846BBC-D59C-445A-A8E4-421C517EFD67}" srcOrd="1" destOrd="0" presId="urn:microsoft.com/office/officeart/2009/3/layout/HorizontalOrganizationChart"/>
    <dgm:cxn modelId="{A1B2761C-E25D-4EC2-B6FD-C7B47DA3B57E}" type="presOf" srcId="{588E680F-35B8-48CC-A63F-71D7D5C88F8B}" destId="{B7615E7F-2F65-4862-85F9-B18E90989FD7}" srcOrd="1" destOrd="0" presId="urn:microsoft.com/office/officeart/2009/3/layout/HorizontalOrganizationChart"/>
    <dgm:cxn modelId="{D6A4261F-0C5C-4B7D-8A31-1EDEE7F7545C}" type="presOf" srcId="{232AC8D6-9A28-4BCE-91D9-924B9B01E85A}" destId="{FC4D571E-B27B-4816-8196-8ED504754730}" srcOrd="0" destOrd="0" presId="urn:microsoft.com/office/officeart/2009/3/layout/HorizontalOrganizationChart"/>
    <dgm:cxn modelId="{CA421625-7796-4DA1-8D82-B973F20373AD}" type="presOf" srcId="{3DD26A04-BA0A-4D85-AB0D-30567548B39A}" destId="{529E1901-4B96-4F1B-A944-53D243507FF9}" srcOrd="1" destOrd="0" presId="urn:microsoft.com/office/officeart/2009/3/layout/HorizontalOrganizationChart"/>
    <dgm:cxn modelId="{46F3D625-50B1-4DA1-A322-BA25EFE13AE4}" type="presOf" srcId="{F28E7894-4C49-4D6B-AAD4-261BFD601D2B}" destId="{59515657-C7AB-4F3F-90C9-0C26A2C085AF}" srcOrd="0" destOrd="0" presId="urn:microsoft.com/office/officeart/2009/3/layout/HorizontalOrganizationChart"/>
    <dgm:cxn modelId="{50886E26-4518-42D0-83EE-F5A8D746849F}" srcId="{8AF6693A-3749-4D6B-A8C7-B0912D99E1B9}" destId="{68F0EFBE-28D1-40A4-B9FE-BDF1C71D522A}" srcOrd="1" destOrd="0" parTransId="{F28E7894-4C49-4D6B-AAD4-261BFD601D2B}" sibTransId="{5E856FB3-5764-479B-A057-59758E5BEDB9}"/>
    <dgm:cxn modelId="{0A5CBE2A-0F5E-49E5-AC57-F94115BFE3AA}" srcId="{8AF6693A-3749-4D6B-A8C7-B0912D99E1B9}" destId="{D2F0C754-95E7-4AB2-AE74-67DA48782C33}" srcOrd="0" destOrd="0" parTransId="{97FBB66B-24D6-457E-98C2-6AE3CED2D718}" sibTransId="{D1F2EFD3-1B9F-4BAD-A7B3-1C5502D24E5C}"/>
    <dgm:cxn modelId="{B109CC2E-817C-41D1-B1BF-CABE2E0CE0B0}" srcId="{616CA420-8EC5-4E0F-AFD9-4C81D706DB16}" destId="{07F130EF-660A-4695-9553-ED89322A5C8A}" srcOrd="0" destOrd="0" parTransId="{F7FB8D10-52C6-46E9-8F70-78269C2F23CA}" sibTransId="{0A229086-2F81-44D0-957C-66072610FAE4}"/>
    <dgm:cxn modelId="{D4A0DF3A-D67A-4093-90AD-C1A00614B0CB}" type="presOf" srcId="{616CA420-8EC5-4E0F-AFD9-4C81D706DB16}" destId="{F78ECF30-1A34-46E5-A074-7E9620027AD9}" srcOrd="0" destOrd="0" presId="urn:microsoft.com/office/officeart/2009/3/layout/HorizontalOrganizationChart"/>
    <dgm:cxn modelId="{5D8B005B-EC93-42DF-A176-536C5C8D673C}" srcId="{616CA420-8EC5-4E0F-AFD9-4C81D706DB16}" destId="{13DB4C17-C0E6-4415-AFEF-980ABC2564FC}" srcOrd="3" destOrd="0" parTransId="{17F0A8F9-5EEB-4B23-93DD-0851AEC4ED2A}" sibTransId="{8CF22AE9-7C7A-407C-8E44-023746ADB2C6}"/>
    <dgm:cxn modelId="{21C24763-360F-45CA-8CC5-8963E48E1D9A}" srcId="{588E680F-35B8-48CC-A63F-71D7D5C88F8B}" destId="{4679CC91-BB9C-4BA3-B55B-F7EAE6CEF877}" srcOrd="0" destOrd="0" parTransId="{E94E1178-2C06-4300-87D5-FBF0A2463F2F}" sibTransId="{EEE37F86-E3F0-4DB3-A177-16E199CD0CEB}"/>
    <dgm:cxn modelId="{50243966-ED93-4047-9382-1EF47C9BA96D}" type="presOf" srcId="{D2F0C754-95E7-4AB2-AE74-67DA48782C33}" destId="{DC81A702-BFEE-4620-A61C-6DB46ABA70C5}" srcOrd="0" destOrd="0" presId="urn:microsoft.com/office/officeart/2009/3/layout/HorizontalOrganizationChart"/>
    <dgm:cxn modelId="{205EA854-799D-438D-93B0-49353D3AAA44}" type="presOf" srcId="{16BFFB6A-AD51-4FD3-A9F8-7BEE1B18A871}" destId="{E2024BC8-21BD-4009-89DF-F12419D8DDD6}" srcOrd="0" destOrd="0" presId="urn:microsoft.com/office/officeart/2009/3/layout/HorizontalOrganizationChart"/>
    <dgm:cxn modelId="{D00D747C-209D-4E3B-8897-45E0362ED271}" type="presOf" srcId="{4679CC91-BB9C-4BA3-B55B-F7EAE6CEF877}" destId="{C1A069CD-3F0B-4FEA-84B2-8A32479060FF}" srcOrd="0" destOrd="0" presId="urn:microsoft.com/office/officeart/2009/3/layout/HorizontalOrganizationChart"/>
    <dgm:cxn modelId="{85AE657F-4314-442F-AC50-6126B1097B53}" srcId="{86C64116-287E-4E94-9F73-0B51D21BECDC}" destId="{3DD26A04-BA0A-4D85-AB0D-30567548B39A}" srcOrd="1" destOrd="0" parTransId="{79542134-E7F1-495E-A5D7-14AAA5EAECA6}" sibTransId="{0B058FB8-8CDA-48AC-AFE2-BF03E69E1CE0}"/>
    <dgm:cxn modelId="{59BF2583-3FB2-43D3-946B-3F5566AF4AE5}" srcId="{616CA420-8EC5-4E0F-AFD9-4C81D706DB16}" destId="{588E680F-35B8-48CC-A63F-71D7D5C88F8B}" srcOrd="1" destOrd="0" parTransId="{618DD69F-8017-4836-BD99-D21FB42EABAE}" sibTransId="{C5061F5E-F4E0-46CB-BEBA-15E4551EA4B5}"/>
    <dgm:cxn modelId="{8A03E98B-F492-424F-A3DC-BE359F0A9402}" srcId="{13DB4C17-C0E6-4415-AFEF-980ABC2564FC}" destId="{5F6DD0AC-511C-496F-A838-EBCC6C317675}" srcOrd="0" destOrd="0" parTransId="{F6CC6B34-2BB2-4EF3-AB82-1BE7E5655D97}" sibTransId="{88F451B8-B197-4B30-B821-CC685360C99D}"/>
    <dgm:cxn modelId="{1C831D91-AC3B-4F41-9D1A-CE0194B1F6D0}" type="presOf" srcId="{8AF6693A-3749-4D6B-A8C7-B0912D99E1B9}" destId="{FFFAC48B-EC8D-41F2-9BF8-79DCC0DD54CF}" srcOrd="1" destOrd="0" presId="urn:microsoft.com/office/officeart/2009/3/layout/HorizontalOrganizationChart"/>
    <dgm:cxn modelId="{437BBB95-217F-4E1B-9A37-8B39707496A3}" type="presOf" srcId="{3DD26A04-BA0A-4D85-AB0D-30567548B39A}" destId="{91A595C8-7DD6-4C83-AC67-2C71A911C97B}" srcOrd="0" destOrd="0" presId="urn:microsoft.com/office/officeart/2009/3/layout/HorizontalOrganizationChart"/>
    <dgm:cxn modelId="{9D7C9B96-F6A9-4C43-B8C8-4246AF5FE771}" type="presOf" srcId="{5F6DD0AC-511C-496F-A838-EBCC6C317675}" destId="{B0D4EE07-6679-474D-B4A9-4BCC98FF53FC}" srcOrd="0" destOrd="0" presId="urn:microsoft.com/office/officeart/2009/3/layout/HorizontalOrganizationChart"/>
    <dgm:cxn modelId="{7AEAB39B-9AF3-4D19-A780-029BC7DAA4BF}" type="presOf" srcId="{232AC8D6-9A28-4BCE-91D9-924B9B01E85A}" destId="{8E05975A-7AAF-41E8-BED8-8219FD96B354}" srcOrd="1" destOrd="0" presId="urn:microsoft.com/office/officeart/2009/3/layout/HorizontalOrganizationChart"/>
    <dgm:cxn modelId="{E10EAB9C-DC32-4824-998A-5A3D795520A3}" type="presOf" srcId="{97FBB66B-24D6-457E-98C2-6AE3CED2D718}" destId="{4098019E-5528-41DB-A4F7-85DA6C71957D}" srcOrd="0" destOrd="0" presId="urn:microsoft.com/office/officeart/2009/3/layout/HorizontalOrganizationChart"/>
    <dgm:cxn modelId="{8B544D9F-75F0-4DB9-BA40-D5DE491DA489}" type="presOf" srcId="{86C64116-287E-4E94-9F73-0B51D21BECDC}" destId="{FA906B26-ED63-431A-92E7-46B87E852E2C}" srcOrd="1" destOrd="0" presId="urn:microsoft.com/office/officeart/2009/3/layout/HorizontalOrganizationChart"/>
    <dgm:cxn modelId="{D5811BA1-9A51-4A2F-83ED-E7AEAFE03A6C}" srcId="{07F130EF-660A-4695-9553-ED89322A5C8A}" destId="{232AC8D6-9A28-4BCE-91D9-924B9B01E85A}" srcOrd="0" destOrd="0" parTransId="{16BFFB6A-AD51-4FD3-A9F8-7BEE1B18A871}" sibTransId="{21A15C10-4689-4C64-8061-CAE226579A0D}"/>
    <dgm:cxn modelId="{9BC8D3A2-0A19-4E2F-BACC-0004C6D5C642}" type="presOf" srcId="{F6CC6B34-2BB2-4EF3-AB82-1BE7E5655D97}" destId="{0018CCB6-F4E3-463E-ADA7-56FC1AE419FC}" srcOrd="0" destOrd="0" presId="urn:microsoft.com/office/officeart/2009/3/layout/HorizontalOrganizationChart"/>
    <dgm:cxn modelId="{02E032AE-FC15-4619-9C75-991EA8EC297B}" type="presOf" srcId="{8658F3A3-2873-4CAA-8333-F8DA60DE7A11}" destId="{D7FFE274-8219-49DF-8D5C-C188465BC47F}" srcOrd="0" destOrd="0" presId="urn:microsoft.com/office/officeart/2009/3/layout/HorizontalOrganizationChart"/>
    <dgm:cxn modelId="{662864B7-B2D8-4521-9FAE-BBB8E56DFD6F}" type="presOf" srcId="{68F0EFBE-28D1-40A4-B9FE-BDF1C71D522A}" destId="{6C975384-E32A-4222-942F-B2232B75F9D3}" srcOrd="1" destOrd="0" presId="urn:microsoft.com/office/officeart/2009/3/layout/HorizontalOrganizationChart"/>
    <dgm:cxn modelId="{F553F6B9-0FF6-4B74-A613-BF6DEADCEE54}" type="presOf" srcId="{5F6DD0AC-511C-496F-A838-EBCC6C317675}" destId="{5A980429-7B0C-4C9A-A493-9C2049C6E5DA}" srcOrd="1" destOrd="0" presId="urn:microsoft.com/office/officeart/2009/3/layout/HorizontalOrganizationChart"/>
    <dgm:cxn modelId="{43D615BF-5442-4599-BCC9-9D50CDE45653}" srcId="{616CA420-8EC5-4E0F-AFD9-4C81D706DB16}" destId="{86C64116-287E-4E94-9F73-0B51D21BECDC}" srcOrd="2" destOrd="0" parTransId="{1B2F78C5-139D-4606-AF3E-0F8F7F03B4CB}" sibTransId="{FB19ED7A-DCCF-44AA-9E0C-3795A7D74CC8}"/>
    <dgm:cxn modelId="{98F3E8C1-067F-402F-BD32-28F36FC5CA62}" type="presOf" srcId="{79542134-E7F1-495E-A5D7-14AAA5EAECA6}" destId="{BB686815-63D3-43C9-BB67-60A75512B03B}" srcOrd="0" destOrd="0" presId="urn:microsoft.com/office/officeart/2009/3/layout/HorizontalOrganizationChart"/>
    <dgm:cxn modelId="{0EF65FCB-B0E8-4D91-8F42-2B345986EF5A}" type="presOf" srcId="{07F130EF-660A-4695-9553-ED89322A5C8A}" destId="{1A56555F-78C5-4B31-B0A7-A3D22C7F0026}" srcOrd="0" destOrd="0" presId="urn:microsoft.com/office/officeart/2009/3/layout/HorizontalOrganizationChart"/>
    <dgm:cxn modelId="{A297B0CB-E319-4C9A-93CC-89895CB65341}" type="presOf" srcId="{13DB4C17-C0E6-4415-AFEF-980ABC2564FC}" destId="{2BAEE3F3-87AF-4004-83F1-BC154526C392}" srcOrd="1" destOrd="0" presId="urn:microsoft.com/office/officeart/2009/3/layout/HorizontalOrganizationChart"/>
    <dgm:cxn modelId="{FF8D0AD1-82AF-436D-9FE6-1CD9401EF372}" type="presOf" srcId="{13DB4C17-C0E6-4415-AFEF-980ABC2564FC}" destId="{083ADA3F-ECB3-47AB-A415-518FDDADDBFE}" srcOrd="0" destOrd="0" presId="urn:microsoft.com/office/officeart/2009/3/layout/HorizontalOrganizationChart"/>
    <dgm:cxn modelId="{9513A9D3-30E1-4789-A0BA-6E0BC2F2C130}" type="presOf" srcId="{8AF6693A-3749-4D6B-A8C7-B0912D99E1B9}" destId="{173605A3-FE17-4B1D-B725-43A1E715E0A6}" srcOrd="0" destOrd="0" presId="urn:microsoft.com/office/officeart/2009/3/layout/HorizontalOrganizationChart"/>
    <dgm:cxn modelId="{58AB8FD9-E370-4AC6-90D6-96C8C871FCE6}" srcId="{86C64116-287E-4E94-9F73-0B51D21BECDC}" destId="{8AF6693A-3749-4D6B-A8C7-B0912D99E1B9}" srcOrd="0" destOrd="0" parTransId="{8658F3A3-2873-4CAA-8333-F8DA60DE7A11}" sibTransId="{14952E70-04A0-44A0-A3EF-4466B736998C}"/>
    <dgm:cxn modelId="{252DA0DA-A41D-47CD-A8B2-22DC1E382876}" type="presOf" srcId="{07F130EF-660A-4695-9553-ED89322A5C8A}" destId="{8A3300B0-0B8E-4EB3-A4A8-288CE6AAA0D8}" srcOrd="1" destOrd="0" presId="urn:microsoft.com/office/officeart/2009/3/layout/HorizontalOrganizationChart"/>
    <dgm:cxn modelId="{6CBFE9DD-E9B1-44E0-8D6C-FE839590721B}" type="presOf" srcId="{588E680F-35B8-48CC-A63F-71D7D5C88F8B}" destId="{EC389F4E-3237-4C1E-9F79-C5533F56B169}" srcOrd="0" destOrd="0" presId="urn:microsoft.com/office/officeart/2009/3/layout/HorizontalOrganizationChart"/>
    <dgm:cxn modelId="{C9B86FE0-ABB7-47B5-B6F6-04877C39747F}" type="presOf" srcId="{86C64116-287E-4E94-9F73-0B51D21BECDC}" destId="{D1CCE799-E21C-4548-B410-0A2C52BB8EB1}" srcOrd="0" destOrd="0" presId="urn:microsoft.com/office/officeart/2009/3/layout/HorizontalOrganizationChart"/>
    <dgm:cxn modelId="{2EBFE9F3-10CC-4434-93C4-6046934EAC2D}" type="presOf" srcId="{4679CC91-BB9C-4BA3-B55B-F7EAE6CEF877}" destId="{7AC118E2-D5CC-4AA4-87C0-8A19C576EE0F}" srcOrd="1" destOrd="0" presId="urn:microsoft.com/office/officeart/2009/3/layout/HorizontalOrganizationChart"/>
    <dgm:cxn modelId="{B565CEFE-BA88-4639-A154-11962B61BE46}" type="presOf" srcId="{E94E1178-2C06-4300-87D5-FBF0A2463F2F}" destId="{AB373383-FB8F-4D76-B566-824AA6701618}" srcOrd="0" destOrd="0" presId="urn:microsoft.com/office/officeart/2009/3/layout/HorizontalOrganizationChart"/>
    <dgm:cxn modelId="{59C38A63-78F8-49D6-8C0B-DB072C08BF2E}" type="presParOf" srcId="{F78ECF30-1A34-46E5-A074-7E9620027AD9}" destId="{2DD885C1-9746-4C0C-8F83-A721B7250C6B}" srcOrd="0" destOrd="0" presId="urn:microsoft.com/office/officeart/2009/3/layout/HorizontalOrganizationChart"/>
    <dgm:cxn modelId="{242C534B-8259-47B0-8D71-3FA4BC579B13}" type="presParOf" srcId="{2DD885C1-9746-4C0C-8F83-A721B7250C6B}" destId="{22235866-0BA6-4203-B5F3-74C74C6C80B3}" srcOrd="0" destOrd="0" presId="urn:microsoft.com/office/officeart/2009/3/layout/HorizontalOrganizationChart"/>
    <dgm:cxn modelId="{070F1C33-C9F3-41CD-9AAD-F8F7BBA3F9F9}" type="presParOf" srcId="{22235866-0BA6-4203-B5F3-74C74C6C80B3}" destId="{1A56555F-78C5-4B31-B0A7-A3D22C7F0026}" srcOrd="0" destOrd="0" presId="urn:microsoft.com/office/officeart/2009/3/layout/HorizontalOrganizationChart"/>
    <dgm:cxn modelId="{6DB56A55-6997-410D-BDBD-B693BD232749}" type="presParOf" srcId="{22235866-0BA6-4203-B5F3-74C74C6C80B3}" destId="{8A3300B0-0B8E-4EB3-A4A8-288CE6AAA0D8}" srcOrd="1" destOrd="0" presId="urn:microsoft.com/office/officeart/2009/3/layout/HorizontalOrganizationChart"/>
    <dgm:cxn modelId="{E21206B1-A8A2-4E3F-AC4E-C22A1A0A3D32}" type="presParOf" srcId="{2DD885C1-9746-4C0C-8F83-A721B7250C6B}" destId="{5FBCDE94-FB6B-46D8-A691-38F5785869B9}" srcOrd="1" destOrd="0" presId="urn:microsoft.com/office/officeart/2009/3/layout/HorizontalOrganizationChart"/>
    <dgm:cxn modelId="{DFC3A466-32D1-4D5A-83D2-A91D33FE563A}" type="presParOf" srcId="{5FBCDE94-FB6B-46D8-A691-38F5785869B9}" destId="{E2024BC8-21BD-4009-89DF-F12419D8DDD6}" srcOrd="0" destOrd="0" presId="urn:microsoft.com/office/officeart/2009/3/layout/HorizontalOrganizationChart"/>
    <dgm:cxn modelId="{94DB3BC4-3D72-401D-9BCE-7955E438F6EC}" type="presParOf" srcId="{5FBCDE94-FB6B-46D8-A691-38F5785869B9}" destId="{5E4D88CC-500F-4225-9A40-DD8DDB4D1781}" srcOrd="1" destOrd="0" presId="urn:microsoft.com/office/officeart/2009/3/layout/HorizontalOrganizationChart"/>
    <dgm:cxn modelId="{E97A1EED-B713-463E-97DA-500B07AD06A9}" type="presParOf" srcId="{5E4D88CC-500F-4225-9A40-DD8DDB4D1781}" destId="{08B62182-846C-4B0A-AB58-BA2C89E1EC8E}" srcOrd="0" destOrd="0" presId="urn:microsoft.com/office/officeart/2009/3/layout/HorizontalOrganizationChart"/>
    <dgm:cxn modelId="{3E65ABF7-352A-44CF-888F-A9EDFA72D1F6}" type="presParOf" srcId="{08B62182-846C-4B0A-AB58-BA2C89E1EC8E}" destId="{FC4D571E-B27B-4816-8196-8ED504754730}" srcOrd="0" destOrd="0" presId="urn:microsoft.com/office/officeart/2009/3/layout/HorizontalOrganizationChart"/>
    <dgm:cxn modelId="{55A1E5F8-2D23-491D-AA1C-CF698C7C8753}" type="presParOf" srcId="{08B62182-846C-4B0A-AB58-BA2C89E1EC8E}" destId="{8E05975A-7AAF-41E8-BED8-8219FD96B354}" srcOrd="1" destOrd="0" presId="urn:microsoft.com/office/officeart/2009/3/layout/HorizontalOrganizationChart"/>
    <dgm:cxn modelId="{30EB713D-BCCC-4080-BC12-B2C953DCA0D0}" type="presParOf" srcId="{5E4D88CC-500F-4225-9A40-DD8DDB4D1781}" destId="{8AC85D6B-0607-4EA4-B0C1-7A0D20CC10BB}" srcOrd="1" destOrd="0" presId="urn:microsoft.com/office/officeart/2009/3/layout/HorizontalOrganizationChart"/>
    <dgm:cxn modelId="{D9624A00-EB11-4E6C-9AFB-FCD00D1D573A}" type="presParOf" srcId="{5E4D88CC-500F-4225-9A40-DD8DDB4D1781}" destId="{43146F3F-5110-4B2E-BE10-E05C10D0AE34}" srcOrd="2" destOrd="0" presId="urn:microsoft.com/office/officeart/2009/3/layout/HorizontalOrganizationChart"/>
    <dgm:cxn modelId="{3A4158A1-EBB2-4E81-9405-44BE87BCB5BE}" type="presParOf" srcId="{2DD885C1-9746-4C0C-8F83-A721B7250C6B}" destId="{F2D36F46-9668-4157-B0B5-BD48CEE8C178}" srcOrd="2" destOrd="0" presId="urn:microsoft.com/office/officeart/2009/3/layout/HorizontalOrganizationChart"/>
    <dgm:cxn modelId="{D41E6ED8-0CD1-49DB-B338-9CFE78094846}" type="presParOf" srcId="{F78ECF30-1A34-46E5-A074-7E9620027AD9}" destId="{55EC4B46-960D-4192-8883-B79EC5E9F583}" srcOrd="1" destOrd="0" presId="urn:microsoft.com/office/officeart/2009/3/layout/HorizontalOrganizationChart"/>
    <dgm:cxn modelId="{E41A9A7B-0005-4088-91C8-6C40AF63C2AA}" type="presParOf" srcId="{55EC4B46-960D-4192-8883-B79EC5E9F583}" destId="{909A46BB-F74F-436C-9E7B-811D99EFD232}" srcOrd="0" destOrd="0" presId="urn:microsoft.com/office/officeart/2009/3/layout/HorizontalOrganizationChart"/>
    <dgm:cxn modelId="{02F6AD44-1F31-460D-B58D-45C2C5359FF7}" type="presParOf" srcId="{909A46BB-F74F-436C-9E7B-811D99EFD232}" destId="{EC389F4E-3237-4C1E-9F79-C5533F56B169}" srcOrd="0" destOrd="0" presId="urn:microsoft.com/office/officeart/2009/3/layout/HorizontalOrganizationChart"/>
    <dgm:cxn modelId="{1FF42136-4A45-4232-8E8C-760F42C3FD1C}" type="presParOf" srcId="{909A46BB-F74F-436C-9E7B-811D99EFD232}" destId="{B7615E7F-2F65-4862-85F9-B18E90989FD7}" srcOrd="1" destOrd="0" presId="urn:microsoft.com/office/officeart/2009/3/layout/HorizontalOrganizationChart"/>
    <dgm:cxn modelId="{315F2F9F-E38F-49A4-A2C9-D0C34C0C3B6B}" type="presParOf" srcId="{55EC4B46-960D-4192-8883-B79EC5E9F583}" destId="{BE476A05-12C6-4B67-8C88-AF784DEEA8E3}" srcOrd="1" destOrd="0" presId="urn:microsoft.com/office/officeart/2009/3/layout/HorizontalOrganizationChart"/>
    <dgm:cxn modelId="{79437275-1DD8-4ED8-8E29-A8692E05C516}" type="presParOf" srcId="{BE476A05-12C6-4B67-8C88-AF784DEEA8E3}" destId="{AB373383-FB8F-4D76-B566-824AA6701618}" srcOrd="0" destOrd="0" presId="urn:microsoft.com/office/officeart/2009/3/layout/HorizontalOrganizationChart"/>
    <dgm:cxn modelId="{F222308C-6FDA-4FCD-93B8-8BCAFCF0FF53}" type="presParOf" srcId="{BE476A05-12C6-4B67-8C88-AF784DEEA8E3}" destId="{5A7F9356-DA5C-42B3-88BA-C248765E089E}" srcOrd="1" destOrd="0" presId="urn:microsoft.com/office/officeart/2009/3/layout/HorizontalOrganizationChart"/>
    <dgm:cxn modelId="{7AC0DF04-2D2C-4C74-9B8E-E4714CF26236}" type="presParOf" srcId="{5A7F9356-DA5C-42B3-88BA-C248765E089E}" destId="{B2ABC712-A140-4D54-A9CE-2CB42C350EC3}" srcOrd="0" destOrd="0" presId="urn:microsoft.com/office/officeart/2009/3/layout/HorizontalOrganizationChart"/>
    <dgm:cxn modelId="{4A103D5D-5BE2-420B-9CBD-1042AAE6035B}" type="presParOf" srcId="{B2ABC712-A140-4D54-A9CE-2CB42C350EC3}" destId="{C1A069CD-3F0B-4FEA-84B2-8A32479060FF}" srcOrd="0" destOrd="0" presId="urn:microsoft.com/office/officeart/2009/3/layout/HorizontalOrganizationChart"/>
    <dgm:cxn modelId="{657DBE82-3464-40E2-8585-13A4723BB4E1}" type="presParOf" srcId="{B2ABC712-A140-4D54-A9CE-2CB42C350EC3}" destId="{7AC118E2-D5CC-4AA4-87C0-8A19C576EE0F}" srcOrd="1" destOrd="0" presId="urn:microsoft.com/office/officeart/2009/3/layout/HorizontalOrganizationChart"/>
    <dgm:cxn modelId="{F4FE96C9-1D7A-4E37-8055-B2D92EC005BF}" type="presParOf" srcId="{5A7F9356-DA5C-42B3-88BA-C248765E089E}" destId="{0F40796F-D252-4B99-A63D-CC847E2E8639}" srcOrd="1" destOrd="0" presId="urn:microsoft.com/office/officeart/2009/3/layout/HorizontalOrganizationChart"/>
    <dgm:cxn modelId="{88C4F582-9176-46F3-A05E-07732E60D1BA}" type="presParOf" srcId="{5A7F9356-DA5C-42B3-88BA-C248765E089E}" destId="{BF9F1D0B-D65E-4A84-90BA-5021348CD9DF}" srcOrd="2" destOrd="0" presId="urn:microsoft.com/office/officeart/2009/3/layout/HorizontalOrganizationChart"/>
    <dgm:cxn modelId="{237CC77C-A370-4573-8E4E-4D5D22569272}" type="presParOf" srcId="{55EC4B46-960D-4192-8883-B79EC5E9F583}" destId="{400F54C7-AB34-46D0-8AD9-336A7D08A601}" srcOrd="2" destOrd="0" presId="urn:microsoft.com/office/officeart/2009/3/layout/HorizontalOrganizationChart"/>
    <dgm:cxn modelId="{D05A8B49-109E-472C-87DB-2D8E976D1E05}" type="presParOf" srcId="{F78ECF30-1A34-46E5-A074-7E9620027AD9}" destId="{7898E069-3AFF-4661-9225-CAC0D16FFBE7}" srcOrd="2" destOrd="0" presId="urn:microsoft.com/office/officeart/2009/3/layout/HorizontalOrganizationChart"/>
    <dgm:cxn modelId="{12B59613-0F9F-4191-9896-32918443A584}" type="presParOf" srcId="{7898E069-3AFF-4661-9225-CAC0D16FFBE7}" destId="{3F9FC347-636E-40B3-B577-154DA139C403}" srcOrd="0" destOrd="0" presId="urn:microsoft.com/office/officeart/2009/3/layout/HorizontalOrganizationChart"/>
    <dgm:cxn modelId="{AD62AAF8-7CCE-457E-B5DB-013889B3DBA4}" type="presParOf" srcId="{3F9FC347-636E-40B3-B577-154DA139C403}" destId="{D1CCE799-E21C-4548-B410-0A2C52BB8EB1}" srcOrd="0" destOrd="0" presId="urn:microsoft.com/office/officeart/2009/3/layout/HorizontalOrganizationChart"/>
    <dgm:cxn modelId="{799EFA5F-1173-41D6-8D9F-1D9747D0E04E}" type="presParOf" srcId="{3F9FC347-636E-40B3-B577-154DA139C403}" destId="{FA906B26-ED63-431A-92E7-46B87E852E2C}" srcOrd="1" destOrd="0" presId="urn:microsoft.com/office/officeart/2009/3/layout/HorizontalOrganizationChart"/>
    <dgm:cxn modelId="{59C8F5A0-196E-4525-A3CF-3A84A4B62DFC}" type="presParOf" srcId="{7898E069-3AFF-4661-9225-CAC0D16FFBE7}" destId="{4933CC65-65D1-4DB1-BEBE-41D41E6700BD}" srcOrd="1" destOrd="0" presId="urn:microsoft.com/office/officeart/2009/3/layout/HorizontalOrganizationChart"/>
    <dgm:cxn modelId="{8340AD45-15F2-41D0-9A37-AF64DEECBE1C}" type="presParOf" srcId="{4933CC65-65D1-4DB1-BEBE-41D41E6700BD}" destId="{D7FFE274-8219-49DF-8D5C-C188465BC47F}" srcOrd="0" destOrd="0" presId="urn:microsoft.com/office/officeart/2009/3/layout/HorizontalOrganizationChart"/>
    <dgm:cxn modelId="{6B82F258-7C49-4779-A41C-46DEB6FB634E}" type="presParOf" srcId="{4933CC65-65D1-4DB1-BEBE-41D41E6700BD}" destId="{5DF264D3-C5E7-4702-9ED9-1CD068819BA2}" srcOrd="1" destOrd="0" presId="urn:microsoft.com/office/officeart/2009/3/layout/HorizontalOrganizationChart"/>
    <dgm:cxn modelId="{0549854E-B829-49B7-BB0B-6F66FC3293ED}" type="presParOf" srcId="{5DF264D3-C5E7-4702-9ED9-1CD068819BA2}" destId="{08A12E42-1D39-4D59-B893-10845D32B7C8}" srcOrd="0" destOrd="0" presId="urn:microsoft.com/office/officeart/2009/3/layout/HorizontalOrganizationChart"/>
    <dgm:cxn modelId="{2DA73777-0E31-4991-A80B-CD592DD56356}" type="presParOf" srcId="{08A12E42-1D39-4D59-B893-10845D32B7C8}" destId="{173605A3-FE17-4B1D-B725-43A1E715E0A6}" srcOrd="0" destOrd="0" presId="urn:microsoft.com/office/officeart/2009/3/layout/HorizontalOrganizationChart"/>
    <dgm:cxn modelId="{BC9269FC-1082-40B9-9663-B2E33AF4983C}" type="presParOf" srcId="{08A12E42-1D39-4D59-B893-10845D32B7C8}" destId="{FFFAC48B-EC8D-41F2-9BF8-79DCC0DD54CF}" srcOrd="1" destOrd="0" presId="urn:microsoft.com/office/officeart/2009/3/layout/HorizontalOrganizationChart"/>
    <dgm:cxn modelId="{564718D5-B27B-4041-BC05-12B0A8F129EF}" type="presParOf" srcId="{5DF264D3-C5E7-4702-9ED9-1CD068819BA2}" destId="{58700D5E-2EC9-47F6-9CA6-0F444B3E1B75}" srcOrd="1" destOrd="0" presId="urn:microsoft.com/office/officeart/2009/3/layout/HorizontalOrganizationChart"/>
    <dgm:cxn modelId="{52802F1E-4AC9-4992-AFC2-822A28F48C24}" type="presParOf" srcId="{58700D5E-2EC9-47F6-9CA6-0F444B3E1B75}" destId="{4098019E-5528-41DB-A4F7-85DA6C71957D}" srcOrd="0" destOrd="0" presId="urn:microsoft.com/office/officeart/2009/3/layout/HorizontalOrganizationChart"/>
    <dgm:cxn modelId="{DB49CC3B-6A2D-4BF2-964E-84C8876DA8FA}" type="presParOf" srcId="{58700D5E-2EC9-47F6-9CA6-0F444B3E1B75}" destId="{44BA23F3-AE91-4469-9588-8F59BE586C9B}" srcOrd="1" destOrd="0" presId="urn:microsoft.com/office/officeart/2009/3/layout/HorizontalOrganizationChart"/>
    <dgm:cxn modelId="{6E1C5CF9-3E9D-406D-AD29-055F48DC0DBF}" type="presParOf" srcId="{44BA23F3-AE91-4469-9588-8F59BE586C9B}" destId="{F5E72043-01E9-4A9C-9020-DCA47AFA14B5}" srcOrd="0" destOrd="0" presId="urn:microsoft.com/office/officeart/2009/3/layout/HorizontalOrganizationChart"/>
    <dgm:cxn modelId="{4068DA1C-2D13-4283-8704-C45F29218A31}" type="presParOf" srcId="{F5E72043-01E9-4A9C-9020-DCA47AFA14B5}" destId="{DC81A702-BFEE-4620-A61C-6DB46ABA70C5}" srcOrd="0" destOrd="0" presId="urn:microsoft.com/office/officeart/2009/3/layout/HorizontalOrganizationChart"/>
    <dgm:cxn modelId="{43B3DCB3-C65E-4E6C-9764-563D15C0F54D}" type="presParOf" srcId="{F5E72043-01E9-4A9C-9020-DCA47AFA14B5}" destId="{33846BBC-D59C-445A-A8E4-421C517EFD67}" srcOrd="1" destOrd="0" presId="urn:microsoft.com/office/officeart/2009/3/layout/HorizontalOrganizationChart"/>
    <dgm:cxn modelId="{CF59E01D-7D47-4074-A774-88ACAEA7CF8A}" type="presParOf" srcId="{44BA23F3-AE91-4469-9588-8F59BE586C9B}" destId="{BC267498-D100-4CEA-85CE-B9AE347D0B5F}" srcOrd="1" destOrd="0" presId="urn:microsoft.com/office/officeart/2009/3/layout/HorizontalOrganizationChart"/>
    <dgm:cxn modelId="{55CDB30E-BC22-4BDB-ABA9-571AB189E131}" type="presParOf" srcId="{44BA23F3-AE91-4469-9588-8F59BE586C9B}" destId="{83D12F70-223D-40B6-80C1-DEF1D3AC768C}" srcOrd="2" destOrd="0" presId="urn:microsoft.com/office/officeart/2009/3/layout/HorizontalOrganizationChart"/>
    <dgm:cxn modelId="{76FF519E-0F06-428F-A6E9-89B377CDB7F4}" type="presParOf" srcId="{58700D5E-2EC9-47F6-9CA6-0F444B3E1B75}" destId="{59515657-C7AB-4F3F-90C9-0C26A2C085AF}" srcOrd="2" destOrd="0" presId="urn:microsoft.com/office/officeart/2009/3/layout/HorizontalOrganizationChart"/>
    <dgm:cxn modelId="{0A88C537-A747-4756-958C-8CE451D7DB33}" type="presParOf" srcId="{58700D5E-2EC9-47F6-9CA6-0F444B3E1B75}" destId="{75C25122-29AF-462B-97C9-73C6DF76BBFC}" srcOrd="3" destOrd="0" presId="urn:microsoft.com/office/officeart/2009/3/layout/HorizontalOrganizationChart"/>
    <dgm:cxn modelId="{5C0D8F47-4A07-40D2-9F0C-25314211DEF4}" type="presParOf" srcId="{75C25122-29AF-462B-97C9-73C6DF76BBFC}" destId="{489CB7F2-540F-470A-9DBA-1490A03115DC}" srcOrd="0" destOrd="0" presId="urn:microsoft.com/office/officeart/2009/3/layout/HorizontalOrganizationChart"/>
    <dgm:cxn modelId="{DDB2EA66-1A16-4694-86E8-451E1DB0EA7D}" type="presParOf" srcId="{489CB7F2-540F-470A-9DBA-1490A03115DC}" destId="{89E780F2-9CC7-4710-B5A4-69CCC1EB5E2A}" srcOrd="0" destOrd="0" presId="urn:microsoft.com/office/officeart/2009/3/layout/HorizontalOrganizationChart"/>
    <dgm:cxn modelId="{904A9C1F-C80A-4485-9DA8-563CA3DF0F09}" type="presParOf" srcId="{489CB7F2-540F-470A-9DBA-1490A03115DC}" destId="{6C975384-E32A-4222-942F-B2232B75F9D3}" srcOrd="1" destOrd="0" presId="urn:microsoft.com/office/officeart/2009/3/layout/HorizontalOrganizationChart"/>
    <dgm:cxn modelId="{1BD9A841-7FB1-4E87-8F5F-4A4CE2CF1D0D}" type="presParOf" srcId="{75C25122-29AF-462B-97C9-73C6DF76BBFC}" destId="{C4D8F0EF-D615-4841-BD3B-7E9B2B5734FD}" srcOrd="1" destOrd="0" presId="urn:microsoft.com/office/officeart/2009/3/layout/HorizontalOrganizationChart"/>
    <dgm:cxn modelId="{3000C6E4-64A2-4340-B30C-9FA711B5E8DC}" type="presParOf" srcId="{75C25122-29AF-462B-97C9-73C6DF76BBFC}" destId="{FC91978B-A8A1-4FC9-85AB-05FEEADC7EA6}" srcOrd="2" destOrd="0" presId="urn:microsoft.com/office/officeart/2009/3/layout/HorizontalOrganizationChart"/>
    <dgm:cxn modelId="{50130B51-3B21-4C04-855E-379F886DB6E2}" type="presParOf" srcId="{5DF264D3-C5E7-4702-9ED9-1CD068819BA2}" destId="{BAE7B0AE-7030-4D18-B67D-6B9298A03306}" srcOrd="2" destOrd="0" presId="urn:microsoft.com/office/officeart/2009/3/layout/HorizontalOrganizationChart"/>
    <dgm:cxn modelId="{017A8FAE-05F1-451B-B85D-A81916DE65BD}" type="presParOf" srcId="{4933CC65-65D1-4DB1-BEBE-41D41E6700BD}" destId="{BB686815-63D3-43C9-BB67-60A75512B03B}" srcOrd="2" destOrd="0" presId="urn:microsoft.com/office/officeart/2009/3/layout/HorizontalOrganizationChart"/>
    <dgm:cxn modelId="{37ACF285-B5A3-414C-AC3B-542C84E9EDA1}" type="presParOf" srcId="{4933CC65-65D1-4DB1-BEBE-41D41E6700BD}" destId="{0D83DADB-0F77-4723-972A-9D58F84CB0D0}" srcOrd="3" destOrd="0" presId="urn:microsoft.com/office/officeart/2009/3/layout/HorizontalOrganizationChart"/>
    <dgm:cxn modelId="{2624EC63-AFA1-4934-9862-009B40CBBD14}" type="presParOf" srcId="{0D83DADB-0F77-4723-972A-9D58F84CB0D0}" destId="{6F577D58-C2F0-41A2-90DC-A29E1F005AA6}" srcOrd="0" destOrd="0" presId="urn:microsoft.com/office/officeart/2009/3/layout/HorizontalOrganizationChart"/>
    <dgm:cxn modelId="{A3755908-D722-47EC-AA2F-59F67A876DB2}" type="presParOf" srcId="{6F577D58-C2F0-41A2-90DC-A29E1F005AA6}" destId="{91A595C8-7DD6-4C83-AC67-2C71A911C97B}" srcOrd="0" destOrd="0" presId="urn:microsoft.com/office/officeart/2009/3/layout/HorizontalOrganizationChart"/>
    <dgm:cxn modelId="{480A40A7-A3BE-424B-B886-A75281FDBD29}" type="presParOf" srcId="{6F577D58-C2F0-41A2-90DC-A29E1F005AA6}" destId="{529E1901-4B96-4F1B-A944-53D243507FF9}" srcOrd="1" destOrd="0" presId="urn:microsoft.com/office/officeart/2009/3/layout/HorizontalOrganizationChart"/>
    <dgm:cxn modelId="{6C3A5060-10DA-42FE-9131-6035A2612C39}" type="presParOf" srcId="{0D83DADB-0F77-4723-972A-9D58F84CB0D0}" destId="{43667E87-E25F-40F4-B4AC-93036FE9D868}" srcOrd="1" destOrd="0" presId="urn:microsoft.com/office/officeart/2009/3/layout/HorizontalOrganizationChart"/>
    <dgm:cxn modelId="{210F33CB-DAAC-4F8B-87F5-0173D3ABFA0A}" type="presParOf" srcId="{0D83DADB-0F77-4723-972A-9D58F84CB0D0}" destId="{9FC9C879-EAFC-4C33-871F-260254592B46}" srcOrd="2" destOrd="0" presId="urn:microsoft.com/office/officeart/2009/3/layout/HorizontalOrganizationChart"/>
    <dgm:cxn modelId="{8386F0D2-1A22-4927-830A-078001EF0701}" type="presParOf" srcId="{7898E069-3AFF-4661-9225-CAC0D16FFBE7}" destId="{7D6E3600-1761-42B2-A9B1-A77D36F809CF}" srcOrd="2" destOrd="0" presId="urn:microsoft.com/office/officeart/2009/3/layout/HorizontalOrganizationChart"/>
    <dgm:cxn modelId="{2D2A76FF-9340-481C-A3EF-0888AC581432}" type="presParOf" srcId="{F78ECF30-1A34-46E5-A074-7E9620027AD9}" destId="{AB8A98C0-C9BC-488C-80ED-E5EABA5E9580}" srcOrd="3" destOrd="0" presId="urn:microsoft.com/office/officeart/2009/3/layout/HorizontalOrganizationChart"/>
    <dgm:cxn modelId="{18BA01FC-9DB9-4F93-AB27-86D8C34787B2}" type="presParOf" srcId="{AB8A98C0-C9BC-488C-80ED-E5EABA5E9580}" destId="{60948436-6D9F-447E-94DA-D119583FB430}" srcOrd="0" destOrd="0" presId="urn:microsoft.com/office/officeart/2009/3/layout/HorizontalOrganizationChart"/>
    <dgm:cxn modelId="{C0D26716-7F8E-425A-96B8-CEC64E94C578}" type="presParOf" srcId="{60948436-6D9F-447E-94DA-D119583FB430}" destId="{083ADA3F-ECB3-47AB-A415-518FDDADDBFE}" srcOrd="0" destOrd="0" presId="urn:microsoft.com/office/officeart/2009/3/layout/HorizontalOrganizationChart"/>
    <dgm:cxn modelId="{72D7C5A3-9736-485D-8B32-1F05A27264BE}" type="presParOf" srcId="{60948436-6D9F-447E-94DA-D119583FB430}" destId="{2BAEE3F3-87AF-4004-83F1-BC154526C392}" srcOrd="1" destOrd="0" presId="urn:microsoft.com/office/officeart/2009/3/layout/HorizontalOrganizationChart"/>
    <dgm:cxn modelId="{2088AC9F-FBE3-4EA6-8311-53070629F8F0}" type="presParOf" srcId="{AB8A98C0-C9BC-488C-80ED-E5EABA5E9580}" destId="{0968F6E3-F5E1-48DD-9A60-8C6781ED2DA3}" srcOrd="1" destOrd="0" presId="urn:microsoft.com/office/officeart/2009/3/layout/HorizontalOrganizationChart"/>
    <dgm:cxn modelId="{37D59986-36AC-4DF2-B975-784E6DF0AE2D}" type="presParOf" srcId="{0968F6E3-F5E1-48DD-9A60-8C6781ED2DA3}" destId="{0018CCB6-F4E3-463E-ADA7-56FC1AE419FC}" srcOrd="0" destOrd="0" presId="urn:microsoft.com/office/officeart/2009/3/layout/HorizontalOrganizationChart"/>
    <dgm:cxn modelId="{3E83380C-0AC9-43DB-A5B6-AAAE127F4AA4}" type="presParOf" srcId="{0968F6E3-F5E1-48DD-9A60-8C6781ED2DA3}" destId="{D3A5232F-31D0-4F94-BFB8-9CD156B4E97E}" srcOrd="1" destOrd="0" presId="urn:microsoft.com/office/officeart/2009/3/layout/HorizontalOrganizationChart"/>
    <dgm:cxn modelId="{E71B1BB7-A423-4DA2-8AB3-97B669F1A4C3}" type="presParOf" srcId="{D3A5232F-31D0-4F94-BFB8-9CD156B4E97E}" destId="{FE262E0A-8F92-4359-AC66-95A2C7FD2BA8}" srcOrd="0" destOrd="0" presId="urn:microsoft.com/office/officeart/2009/3/layout/HorizontalOrganizationChart"/>
    <dgm:cxn modelId="{797A8D33-62BC-41B7-84B1-A6CAF271C83B}" type="presParOf" srcId="{FE262E0A-8F92-4359-AC66-95A2C7FD2BA8}" destId="{B0D4EE07-6679-474D-B4A9-4BCC98FF53FC}" srcOrd="0" destOrd="0" presId="urn:microsoft.com/office/officeart/2009/3/layout/HorizontalOrganizationChart"/>
    <dgm:cxn modelId="{7686B267-9C32-45D4-A013-A32E8F70CC75}" type="presParOf" srcId="{FE262E0A-8F92-4359-AC66-95A2C7FD2BA8}" destId="{5A980429-7B0C-4C9A-A493-9C2049C6E5DA}" srcOrd="1" destOrd="0" presId="urn:microsoft.com/office/officeart/2009/3/layout/HorizontalOrganizationChart"/>
    <dgm:cxn modelId="{A75CE8FE-CE0A-4469-AFB3-582074E9E019}" type="presParOf" srcId="{D3A5232F-31D0-4F94-BFB8-9CD156B4E97E}" destId="{05742503-9CDE-4537-A895-F89F296E2678}" srcOrd="1" destOrd="0" presId="urn:microsoft.com/office/officeart/2009/3/layout/HorizontalOrganizationChart"/>
    <dgm:cxn modelId="{98F6EE13-D818-4A5E-A3F5-48E4CB5E4FE9}" type="presParOf" srcId="{D3A5232F-31D0-4F94-BFB8-9CD156B4E97E}" destId="{6A31782B-21C9-40DD-BDED-5A892AA4514E}" srcOrd="2" destOrd="0" presId="urn:microsoft.com/office/officeart/2009/3/layout/HorizontalOrganizationChart"/>
    <dgm:cxn modelId="{D73BCBFC-78F6-4E84-89D6-7E4A10999EF0}" type="presParOf" srcId="{AB8A98C0-C9BC-488C-80ED-E5EABA5E9580}" destId="{77B0603F-1672-46DA-9739-7BFF04D0001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036F4-301F-4E14-A04F-469F3027B122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7635A-0A72-4664-98DB-6FF4DB88E466}">
      <dgm:prSet phldrT="[Text]"/>
      <dgm:spPr/>
      <dgm:t>
        <a:bodyPr/>
        <a:lstStyle/>
        <a:p>
          <a:r>
            <a:rPr lang="en-US" b="1"/>
            <a:t>Bowl</a:t>
          </a:r>
          <a:endParaRPr lang="en-US"/>
        </a:p>
      </dgm:t>
    </dgm:pt>
    <dgm:pt modelId="{76B820E3-94BE-4AD9-97C1-CD8E02BB2B79}" type="parTrans" cxnId="{62C8CF4E-D1F3-4F02-9D03-4C886B6A814B}">
      <dgm:prSet/>
      <dgm:spPr/>
      <dgm:t>
        <a:bodyPr/>
        <a:lstStyle/>
        <a:p>
          <a:endParaRPr lang="en-US"/>
        </a:p>
      </dgm:t>
    </dgm:pt>
    <dgm:pt modelId="{FFA4BD56-BB7B-449B-9D22-85A223A97568}" type="sibTrans" cxnId="{62C8CF4E-D1F3-4F02-9D03-4C886B6A814B}">
      <dgm:prSet/>
      <dgm:spPr/>
      <dgm:t>
        <a:bodyPr/>
        <a:lstStyle/>
        <a:p>
          <a:endParaRPr lang="en-US"/>
        </a:p>
      </dgm:t>
    </dgm:pt>
    <dgm:pt modelId="{BBB2251C-0460-4174-8280-513AD7BC8367}">
      <dgm:prSet phldrT="[Text]"/>
      <dgm:spPr/>
      <dgm:t>
        <a:bodyPr/>
        <a:lstStyle/>
        <a:p>
          <a:r>
            <a:rPr lang="en-US" b="1" dirty="0"/>
            <a:t>All lines of text</a:t>
          </a:r>
        </a:p>
      </dgm:t>
    </dgm:pt>
    <dgm:pt modelId="{853AB9AB-F24F-456E-A099-076C9FC90D88}" type="parTrans" cxnId="{254A7099-9D49-45FA-B6BF-8AA67EA5449E}">
      <dgm:prSet/>
      <dgm:spPr/>
      <dgm:t>
        <a:bodyPr/>
        <a:lstStyle/>
        <a:p>
          <a:endParaRPr lang="en-US"/>
        </a:p>
      </dgm:t>
    </dgm:pt>
    <dgm:pt modelId="{EC1B407C-E855-4ECA-9456-96E0B4A7566B}" type="sibTrans" cxnId="{254A7099-9D49-45FA-B6BF-8AA67EA5449E}">
      <dgm:prSet/>
      <dgm:spPr/>
      <dgm:t>
        <a:bodyPr/>
        <a:lstStyle/>
        <a:p>
          <a:endParaRPr lang="en-US"/>
        </a:p>
      </dgm:t>
    </dgm:pt>
    <dgm:pt modelId="{1059947E-F0D4-4E54-98D3-31AF1EC2A486}">
      <dgm:prSet phldrT="[Text]"/>
      <dgm:spPr/>
      <dgm:t>
        <a:bodyPr/>
        <a:lstStyle/>
        <a:p>
          <a:r>
            <a:rPr lang="en-US" b="1" dirty="0"/>
            <a:t>Noodles</a:t>
          </a:r>
        </a:p>
      </dgm:t>
    </dgm:pt>
    <dgm:pt modelId="{7CFDCE3A-4983-4E23-9D8D-2E6C8A1EA60D}" type="parTrans" cxnId="{F8002F04-3FF8-498D-B0CB-1A1AF2F334AB}">
      <dgm:prSet/>
      <dgm:spPr/>
      <dgm:t>
        <a:bodyPr/>
        <a:lstStyle/>
        <a:p>
          <a:endParaRPr lang="en-US"/>
        </a:p>
      </dgm:t>
    </dgm:pt>
    <dgm:pt modelId="{C0BBFD68-FD0E-47B3-9608-341B982CE1B4}" type="sibTrans" cxnId="{F8002F04-3FF8-498D-B0CB-1A1AF2F334AB}">
      <dgm:prSet/>
      <dgm:spPr/>
      <dgm:t>
        <a:bodyPr/>
        <a:lstStyle/>
        <a:p>
          <a:endParaRPr lang="en-US"/>
        </a:p>
      </dgm:t>
    </dgm:pt>
    <dgm:pt modelId="{A2B9D241-25DA-446E-8138-FF387C828D17}">
      <dgm:prSet phldrT="[Text]"/>
      <dgm:spPr/>
      <dgm:t>
        <a:bodyPr/>
        <a:lstStyle/>
        <a:p>
          <a:r>
            <a:rPr lang="en-US" b="1" dirty="0"/>
            <a:t>1 Line of text</a:t>
          </a:r>
        </a:p>
      </dgm:t>
    </dgm:pt>
    <dgm:pt modelId="{17DFDBD2-223D-49CF-8E1D-1F51A3603437}" type="parTrans" cxnId="{43E5DCDF-F17C-4BF8-9899-58F6DA07CA90}">
      <dgm:prSet/>
      <dgm:spPr/>
      <dgm:t>
        <a:bodyPr/>
        <a:lstStyle/>
        <a:p>
          <a:endParaRPr lang="en-US"/>
        </a:p>
      </dgm:t>
    </dgm:pt>
    <dgm:pt modelId="{92804440-2B1D-49E3-8650-45E2AED20605}" type="sibTrans" cxnId="{43E5DCDF-F17C-4BF8-9899-58F6DA07CA90}">
      <dgm:prSet/>
      <dgm:spPr/>
      <dgm:t>
        <a:bodyPr/>
        <a:lstStyle/>
        <a:p>
          <a:endParaRPr lang="en-US"/>
        </a:p>
      </dgm:t>
    </dgm:pt>
    <dgm:pt modelId="{72898896-287A-469E-8CB9-D6E1F13B9647}">
      <dgm:prSet phldrT="[Text]"/>
      <dgm:spPr/>
      <dgm:t>
        <a:bodyPr/>
        <a:lstStyle/>
        <a:p>
          <a:r>
            <a:rPr lang="en-US" b="1" dirty="0"/>
            <a:t>Boiler</a:t>
          </a:r>
        </a:p>
      </dgm:t>
    </dgm:pt>
    <dgm:pt modelId="{716F8C62-4631-48AA-BC05-DC013D35067B}" type="parTrans" cxnId="{43E1F2B1-C9A7-4E87-8D32-4ADE32A6B950}">
      <dgm:prSet/>
      <dgm:spPr/>
      <dgm:t>
        <a:bodyPr/>
        <a:lstStyle/>
        <a:p>
          <a:endParaRPr lang="en-US"/>
        </a:p>
      </dgm:t>
    </dgm:pt>
    <dgm:pt modelId="{32F4C1A7-A6F6-445E-A173-AE690FC2E2A1}" type="sibTrans" cxnId="{43E1F2B1-C9A7-4E87-8D32-4ADE32A6B950}">
      <dgm:prSet/>
      <dgm:spPr/>
      <dgm:t>
        <a:bodyPr/>
        <a:lstStyle/>
        <a:p>
          <a:endParaRPr lang="en-US"/>
        </a:p>
      </dgm:t>
    </dgm:pt>
    <dgm:pt modelId="{996DEA1A-31AC-48C2-B7AC-2978D1999CA8}">
      <dgm:prSet phldrT="[Text]"/>
      <dgm:spPr/>
      <dgm:t>
        <a:bodyPr/>
        <a:lstStyle/>
        <a:p>
          <a:r>
            <a:rPr lang="en-US" b="1" dirty="0"/>
            <a:t>Parts of the line of text</a:t>
          </a:r>
        </a:p>
      </dgm:t>
    </dgm:pt>
    <dgm:pt modelId="{B91E63D1-0C44-4C04-953A-8DB9CE19B1D7}" type="parTrans" cxnId="{4547C0C7-5C11-473C-B3CC-37DABE680820}">
      <dgm:prSet/>
      <dgm:spPr/>
      <dgm:t>
        <a:bodyPr/>
        <a:lstStyle/>
        <a:p>
          <a:endParaRPr lang="en-US"/>
        </a:p>
      </dgm:t>
    </dgm:pt>
    <dgm:pt modelId="{7C25D757-A23F-4EFD-8744-C1E9D64E4B84}" type="sibTrans" cxnId="{4547C0C7-5C11-473C-B3CC-37DABE680820}">
      <dgm:prSet/>
      <dgm:spPr/>
      <dgm:t>
        <a:bodyPr/>
        <a:lstStyle/>
        <a:p>
          <a:endParaRPr lang="en-US"/>
        </a:p>
      </dgm:t>
    </dgm:pt>
    <dgm:pt modelId="{5FA913AA-076A-4074-BE27-BAE4F4B1C682}">
      <dgm:prSet phldrT="[Text]"/>
      <dgm:spPr/>
      <dgm:t>
        <a:bodyPr/>
        <a:lstStyle/>
        <a:p>
          <a:r>
            <a:rPr lang="en-US" b="1" dirty="0"/>
            <a:t>Sauce</a:t>
          </a:r>
        </a:p>
      </dgm:t>
    </dgm:pt>
    <dgm:pt modelId="{9F3FFEEC-1EC0-403D-868B-F9ED0AD285BB}" type="parTrans" cxnId="{60D3A1BF-FD06-47D1-B588-94BB7D43B96F}">
      <dgm:prSet/>
      <dgm:spPr/>
      <dgm:t>
        <a:bodyPr/>
        <a:lstStyle/>
        <a:p>
          <a:endParaRPr lang="en-US"/>
        </a:p>
      </dgm:t>
    </dgm:pt>
    <dgm:pt modelId="{AC4F01CD-C6D2-44FC-A3B2-30CBA4750528}" type="sibTrans" cxnId="{60D3A1BF-FD06-47D1-B588-94BB7D43B96F}">
      <dgm:prSet/>
      <dgm:spPr/>
      <dgm:t>
        <a:bodyPr/>
        <a:lstStyle/>
        <a:p>
          <a:endParaRPr lang="en-US"/>
        </a:p>
      </dgm:t>
    </dgm:pt>
    <dgm:pt modelId="{78BC90CB-5E38-4FD4-96A2-A15DBD2ACCA2}">
      <dgm:prSet phldrT="[Text]"/>
      <dgm:spPr/>
      <dgm:t>
        <a:bodyPr/>
        <a:lstStyle/>
        <a:p>
          <a:r>
            <a:rPr lang="en-US" b="1" dirty="0"/>
            <a:t>Cheese</a:t>
          </a:r>
        </a:p>
      </dgm:t>
    </dgm:pt>
    <dgm:pt modelId="{7653E6B0-BF58-4FEA-B1C3-D26A05646FC9}" type="parTrans" cxnId="{176716CD-D2E0-4454-AB46-B95F6E400BFB}">
      <dgm:prSet/>
      <dgm:spPr/>
      <dgm:t>
        <a:bodyPr/>
        <a:lstStyle/>
        <a:p>
          <a:endParaRPr lang="en-US"/>
        </a:p>
      </dgm:t>
    </dgm:pt>
    <dgm:pt modelId="{5E2F9408-F148-4CFC-81B3-409CEB65B670}" type="sibTrans" cxnId="{176716CD-D2E0-4454-AB46-B95F6E400BFB}">
      <dgm:prSet/>
      <dgm:spPr/>
      <dgm:t>
        <a:bodyPr/>
        <a:lstStyle/>
        <a:p>
          <a:endParaRPr lang="en-US"/>
        </a:p>
      </dgm:t>
    </dgm:pt>
    <dgm:pt modelId="{C0F0A350-AC1D-4BA8-B936-64C8C6B169CF}">
      <dgm:prSet phldrT="[Text]"/>
      <dgm:spPr/>
      <dgm:t>
        <a:bodyPr/>
        <a:lstStyle/>
        <a:p>
          <a:r>
            <a:rPr lang="en-US" b="1" dirty="0"/>
            <a:t>Styling</a:t>
          </a:r>
        </a:p>
      </dgm:t>
    </dgm:pt>
    <dgm:pt modelId="{8E419B9C-ACFF-4352-86BB-CE95ABB00FD4}" type="parTrans" cxnId="{624B2BAB-5635-4800-AAAE-C11E7D540B5D}">
      <dgm:prSet/>
      <dgm:spPr/>
      <dgm:t>
        <a:bodyPr/>
        <a:lstStyle/>
        <a:p>
          <a:endParaRPr lang="en-US"/>
        </a:p>
      </dgm:t>
    </dgm:pt>
    <dgm:pt modelId="{34673BF6-3F97-4452-9253-B6325DE88FA2}" type="sibTrans" cxnId="{624B2BAB-5635-4800-AAAE-C11E7D540B5D}">
      <dgm:prSet/>
      <dgm:spPr/>
      <dgm:t>
        <a:bodyPr/>
        <a:lstStyle/>
        <a:p>
          <a:endParaRPr lang="en-US"/>
        </a:p>
      </dgm:t>
    </dgm:pt>
    <dgm:pt modelId="{3B664C25-A7A2-4AF5-95C6-ACD7E89A2612}">
      <dgm:prSet phldrT="[Text]"/>
      <dgm:spPr/>
      <dgm:t>
        <a:bodyPr/>
        <a:lstStyle/>
        <a:p>
          <a:r>
            <a:rPr lang="en-US" b="1" dirty="0"/>
            <a:t>Meatballs</a:t>
          </a:r>
        </a:p>
      </dgm:t>
    </dgm:pt>
    <dgm:pt modelId="{716C4BC7-A0D8-4B4B-89CB-968834A3FD37}" type="parTrans" cxnId="{70F95A12-CD2A-4B39-B7DD-CC2683CD9430}">
      <dgm:prSet/>
      <dgm:spPr/>
      <dgm:t>
        <a:bodyPr/>
        <a:lstStyle/>
        <a:p>
          <a:endParaRPr lang="en-US"/>
        </a:p>
      </dgm:t>
    </dgm:pt>
    <dgm:pt modelId="{16B7BDD9-FE2B-4A43-A996-6FC0C23DD3FC}" type="sibTrans" cxnId="{70F95A12-CD2A-4B39-B7DD-CC2683CD9430}">
      <dgm:prSet/>
      <dgm:spPr/>
      <dgm:t>
        <a:bodyPr/>
        <a:lstStyle/>
        <a:p>
          <a:endParaRPr lang="en-US"/>
        </a:p>
      </dgm:t>
    </dgm:pt>
    <dgm:pt modelId="{526E2DD8-8DD0-4FBF-824D-82F834C80434}">
      <dgm:prSet phldrT="[Text]"/>
      <dgm:spPr/>
      <dgm:t>
        <a:bodyPr/>
        <a:lstStyle/>
        <a:p>
          <a:r>
            <a:rPr lang="en-US" b="1" dirty="0"/>
            <a:t>Output formatting </a:t>
          </a:r>
        </a:p>
      </dgm:t>
    </dgm:pt>
    <dgm:pt modelId="{E1DCD89F-1C17-46D9-B40B-01976A3E6E6D}" type="parTrans" cxnId="{A6D2396C-0E45-40BB-B2D2-90DE63F5C816}">
      <dgm:prSet/>
      <dgm:spPr/>
      <dgm:t>
        <a:bodyPr/>
        <a:lstStyle/>
        <a:p>
          <a:endParaRPr lang="en-US"/>
        </a:p>
      </dgm:t>
    </dgm:pt>
    <dgm:pt modelId="{E37A52AB-D694-467A-BE0D-258D1A494F88}" type="sibTrans" cxnId="{A6D2396C-0E45-40BB-B2D2-90DE63F5C816}">
      <dgm:prSet/>
      <dgm:spPr/>
      <dgm:t>
        <a:bodyPr/>
        <a:lstStyle/>
        <a:p>
          <a:endParaRPr lang="en-US"/>
        </a:p>
      </dgm:t>
    </dgm:pt>
    <dgm:pt modelId="{928BC061-6BC4-4F7B-9000-F62FE92EF698}" type="pres">
      <dgm:prSet presAssocID="{CF9036F4-301F-4E14-A04F-469F3027B1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0D87F2-36B0-4532-A594-2322ED56E79D}" type="pres">
      <dgm:prSet presAssocID="{69C7635A-0A72-4664-98DB-6FF4DB88E466}" presName="root" presStyleCnt="0"/>
      <dgm:spPr/>
    </dgm:pt>
    <dgm:pt modelId="{B17AB18D-64D6-4D2E-8173-837EA34C9282}" type="pres">
      <dgm:prSet presAssocID="{69C7635A-0A72-4664-98DB-6FF4DB88E466}" presName="rootComposite" presStyleCnt="0"/>
      <dgm:spPr/>
    </dgm:pt>
    <dgm:pt modelId="{B716572E-5666-4222-90D2-16D6408DCC7E}" type="pres">
      <dgm:prSet presAssocID="{69C7635A-0A72-4664-98DB-6FF4DB88E466}" presName="rootText" presStyleLbl="node1" presStyleIdx="0" presStyleCnt="4"/>
      <dgm:spPr/>
    </dgm:pt>
    <dgm:pt modelId="{858CBC8F-0874-4D63-9802-B80240F7A269}" type="pres">
      <dgm:prSet presAssocID="{69C7635A-0A72-4664-98DB-6FF4DB88E466}" presName="rootConnector" presStyleLbl="node1" presStyleIdx="0" presStyleCnt="4"/>
      <dgm:spPr/>
    </dgm:pt>
    <dgm:pt modelId="{978BF246-7E7F-4F95-BDC8-46F3534BF32B}" type="pres">
      <dgm:prSet presAssocID="{69C7635A-0A72-4664-98DB-6FF4DB88E466}" presName="childShape" presStyleCnt="0"/>
      <dgm:spPr/>
    </dgm:pt>
    <dgm:pt modelId="{A7EDEEA7-A59E-4165-A934-A82D11698E13}" type="pres">
      <dgm:prSet presAssocID="{853AB9AB-F24F-456E-A099-076C9FC90D88}" presName="Name13" presStyleLbl="parChTrans1D2" presStyleIdx="0" presStyleCnt="5"/>
      <dgm:spPr/>
    </dgm:pt>
    <dgm:pt modelId="{199C2229-AB68-4A73-A208-83CE3367523D}" type="pres">
      <dgm:prSet presAssocID="{BBB2251C-0460-4174-8280-513AD7BC8367}" presName="childText" presStyleLbl="bgAcc1" presStyleIdx="0" presStyleCnt="5">
        <dgm:presLayoutVars>
          <dgm:bulletEnabled val="1"/>
        </dgm:presLayoutVars>
      </dgm:prSet>
      <dgm:spPr/>
    </dgm:pt>
    <dgm:pt modelId="{3D1F91FE-6923-4747-B9E6-DB86B1AA431B}" type="pres">
      <dgm:prSet presAssocID="{1059947E-F0D4-4E54-98D3-31AF1EC2A486}" presName="root" presStyleCnt="0"/>
      <dgm:spPr/>
    </dgm:pt>
    <dgm:pt modelId="{A79EB996-B1C5-427D-9491-71AB84F7AB25}" type="pres">
      <dgm:prSet presAssocID="{1059947E-F0D4-4E54-98D3-31AF1EC2A486}" presName="rootComposite" presStyleCnt="0"/>
      <dgm:spPr/>
    </dgm:pt>
    <dgm:pt modelId="{607574CB-C871-425A-806E-CFB9E5BA5E74}" type="pres">
      <dgm:prSet presAssocID="{1059947E-F0D4-4E54-98D3-31AF1EC2A486}" presName="rootText" presStyleLbl="node1" presStyleIdx="1" presStyleCnt="4"/>
      <dgm:spPr/>
    </dgm:pt>
    <dgm:pt modelId="{9221B5DB-7D3F-4321-877D-A7FE373E77D8}" type="pres">
      <dgm:prSet presAssocID="{1059947E-F0D4-4E54-98D3-31AF1EC2A486}" presName="rootConnector" presStyleLbl="node1" presStyleIdx="1" presStyleCnt="4"/>
      <dgm:spPr/>
    </dgm:pt>
    <dgm:pt modelId="{FE00F9E3-2EE6-47EC-8E45-8C8BAE7CB857}" type="pres">
      <dgm:prSet presAssocID="{1059947E-F0D4-4E54-98D3-31AF1EC2A486}" presName="childShape" presStyleCnt="0"/>
      <dgm:spPr/>
    </dgm:pt>
    <dgm:pt modelId="{BBFAC9F1-A457-4E33-B2D1-7E0921AB0411}" type="pres">
      <dgm:prSet presAssocID="{17DFDBD2-223D-49CF-8E1D-1F51A3603437}" presName="Name13" presStyleLbl="parChTrans1D2" presStyleIdx="1" presStyleCnt="5"/>
      <dgm:spPr/>
    </dgm:pt>
    <dgm:pt modelId="{9172AA1B-7913-47B6-BFA2-8268B52870FE}" type="pres">
      <dgm:prSet presAssocID="{A2B9D241-25DA-446E-8138-FF387C828D17}" presName="childText" presStyleLbl="bgAcc1" presStyleIdx="1" presStyleCnt="5">
        <dgm:presLayoutVars>
          <dgm:bulletEnabled val="1"/>
        </dgm:presLayoutVars>
      </dgm:prSet>
      <dgm:spPr/>
    </dgm:pt>
    <dgm:pt modelId="{D9FCD5AD-69B5-4721-984A-3184AEBE58D3}" type="pres">
      <dgm:prSet presAssocID="{72898896-287A-469E-8CB9-D6E1F13B9647}" presName="root" presStyleCnt="0"/>
      <dgm:spPr/>
    </dgm:pt>
    <dgm:pt modelId="{53602DBD-27B4-4315-BC61-BCC05255770B}" type="pres">
      <dgm:prSet presAssocID="{72898896-287A-469E-8CB9-D6E1F13B9647}" presName="rootComposite" presStyleCnt="0"/>
      <dgm:spPr/>
    </dgm:pt>
    <dgm:pt modelId="{2DEEC63E-EB2E-4F6D-91D8-F053C75AA029}" type="pres">
      <dgm:prSet presAssocID="{72898896-287A-469E-8CB9-D6E1F13B9647}" presName="rootText" presStyleLbl="node1" presStyleIdx="2" presStyleCnt="4"/>
      <dgm:spPr/>
    </dgm:pt>
    <dgm:pt modelId="{B1BD0A3A-4F3B-4ADD-9318-FBE83997B685}" type="pres">
      <dgm:prSet presAssocID="{72898896-287A-469E-8CB9-D6E1F13B9647}" presName="rootConnector" presStyleLbl="node1" presStyleIdx="2" presStyleCnt="4"/>
      <dgm:spPr/>
    </dgm:pt>
    <dgm:pt modelId="{2CB854F6-65D4-4AA6-8258-9514D1FFF508}" type="pres">
      <dgm:prSet presAssocID="{72898896-287A-469E-8CB9-D6E1F13B9647}" presName="childShape" presStyleCnt="0"/>
      <dgm:spPr/>
    </dgm:pt>
    <dgm:pt modelId="{A4A6A486-92A3-4CAF-9AC7-54FC3D7347C2}" type="pres">
      <dgm:prSet presAssocID="{B91E63D1-0C44-4C04-953A-8DB9CE19B1D7}" presName="Name13" presStyleLbl="parChTrans1D2" presStyleIdx="2" presStyleCnt="5"/>
      <dgm:spPr/>
    </dgm:pt>
    <dgm:pt modelId="{BCD3C32F-A2A0-4B69-8A46-1EEC330F16A0}" type="pres">
      <dgm:prSet presAssocID="{996DEA1A-31AC-48C2-B7AC-2978D1999CA8}" presName="childText" presStyleLbl="bgAcc1" presStyleIdx="2" presStyleCnt="5">
        <dgm:presLayoutVars>
          <dgm:bulletEnabled val="1"/>
        </dgm:presLayoutVars>
      </dgm:prSet>
      <dgm:spPr/>
    </dgm:pt>
    <dgm:pt modelId="{6BC892CB-01AD-4242-AC4D-509D1C28E94F}" type="pres">
      <dgm:prSet presAssocID="{8E419B9C-ACFF-4352-86BB-CE95ABB00FD4}" presName="Name13" presStyleLbl="parChTrans1D2" presStyleIdx="3" presStyleCnt="5"/>
      <dgm:spPr/>
    </dgm:pt>
    <dgm:pt modelId="{73A30449-D7BB-4C5B-AAE7-41196B32BC58}" type="pres">
      <dgm:prSet presAssocID="{C0F0A350-AC1D-4BA8-B936-64C8C6B169CF}" presName="childText" presStyleLbl="bgAcc1" presStyleIdx="3" presStyleCnt="5">
        <dgm:presLayoutVars>
          <dgm:bulletEnabled val="1"/>
        </dgm:presLayoutVars>
      </dgm:prSet>
      <dgm:spPr/>
    </dgm:pt>
    <dgm:pt modelId="{DF1EF5E5-E032-4AFE-9BC1-669D08C0F65D}" type="pres">
      <dgm:prSet presAssocID="{3B664C25-A7A2-4AF5-95C6-ACD7E89A2612}" presName="root" presStyleCnt="0"/>
      <dgm:spPr/>
    </dgm:pt>
    <dgm:pt modelId="{66276CFC-F435-4E1F-B8FF-50E9FA8F37FE}" type="pres">
      <dgm:prSet presAssocID="{3B664C25-A7A2-4AF5-95C6-ACD7E89A2612}" presName="rootComposite" presStyleCnt="0"/>
      <dgm:spPr/>
    </dgm:pt>
    <dgm:pt modelId="{BB9FC7ED-BC64-44BF-B862-2C56BD1AD0FA}" type="pres">
      <dgm:prSet presAssocID="{3B664C25-A7A2-4AF5-95C6-ACD7E89A2612}" presName="rootText" presStyleLbl="node1" presStyleIdx="3" presStyleCnt="4"/>
      <dgm:spPr/>
    </dgm:pt>
    <dgm:pt modelId="{A3060097-59F9-4342-B9E8-E8CC91B7AD6E}" type="pres">
      <dgm:prSet presAssocID="{3B664C25-A7A2-4AF5-95C6-ACD7E89A2612}" presName="rootConnector" presStyleLbl="node1" presStyleIdx="3" presStyleCnt="4"/>
      <dgm:spPr/>
    </dgm:pt>
    <dgm:pt modelId="{FA7226E5-9918-4C9E-9E03-BCE792D83D1B}" type="pres">
      <dgm:prSet presAssocID="{3B664C25-A7A2-4AF5-95C6-ACD7E89A2612}" presName="childShape" presStyleCnt="0"/>
      <dgm:spPr/>
    </dgm:pt>
    <dgm:pt modelId="{B5658E54-EE19-4A79-859E-756400165403}" type="pres">
      <dgm:prSet presAssocID="{E1DCD89F-1C17-46D9-B40B-01976A3E6E6D}" presName="Name13" presStyleLbl="parChTrans1D2" presStyleIdx="4" presStyleCnt="5"/>
      <dgm:spPr/>
    </dgm:pt>
    <dgm:pt modelId="{71CDD6E2-7950-4370-B246-BB9CB63A15C5}" type="pres">
      <dgm:prSet presAssocID="{526E2DD8-8DD0-4FBF-824D-82F834C80434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819BE002-B146-4F3C-A51E-66110793EC56}" type="presOf" srcId="{996DEA1A-31AC-48C2-B7AC-2978D1999CA8}" destId="{BCD3C32F-A2A0-4B69-8A46-1EEC330F16A0}" srcOrd="0" destOrd="0" presId="urn:microsoft.com/office/officeart/2005/8/layout/hierarchy3"/>
    <dgm:cxn modelId="{F8002F04-3FF8-498D-B0CB-1A1AF2F334AB}" srcId="{CF9036F4-301F-4E14-A04F-469F3027B122}" destId="{1059947E-F0D4-4E54-98D3-31AF1EC2A486}" srcOrd="1" destOrd="0" parTransId="{7CFDCE3A-4983-4E23-9D8D-2E6C8A1EA60D}" sibTransId="{C0BBFD68-FD0E-47B3-9608-341B982CE1B4}"/>
    <dgm:cxn modelId="{70F95A12-CD2A-4B39-B7DD-CC2683CD9430}" srcId="{CF9036F4-301F-4E14-A04F-469F3027B122}" destId="{3B664C25-A7A2-4AF5-95C6-ACD7E89A2612}" srcOrd="3" destOrd="0" parTransId="{716C4BC7-A0D8-4B4B-89CB-968834A3FD37}" sibTransId="{16B7BDD9-FE2B-4A43-A996-6FC0C23DD3FC}"/>
    <dgm:cxn modelId="{6EC92C24-F9EB-4F8F-9AA9-621432210C37}" type="presOf" srcId="{72898896-287A-469E-8CB9-D6E1F13B9647}" destId="{B1BD0A3A-4F3B-4ADD-9318-FBE83997B685}" srcOrd="1" destOrd="0" presId="urn:microsoft.com/office/officeart/2005/8/layout/hierarchy3"/>
    <dgm:cxn modelId="{D6BC3D2A-E2A7-4BFA-963E-0A7C73E8FF61}" type="presOf" srcId="{853AB9AB-F24F-456E-A099-076C9FC90D88}" destId="{A7EDEEA7-A59E-4165-A934-A82D11698E13}" srcOrd="0" destOrd="0" presId="urn:microsoft.com/office/officeart/2005/8/layout/hierarchy3"/>
    <dgm:cxn modelId="{DDCDAB32-07C6-421C-BD13-2CB677BBC33B}" type="presOf" srcId="{B91E63D1-0C44-4C04-953A-8DB9CE19B1D7}" destId="{A4A6A486-92A3-4CAF-9AC7-54FC3D7347C2}" srcOrd="0" destOrd="0" presId="urn:microsoft.com/office/officeart/2005/8/layout/hierarchy3"/>
    <dgm:cxn modelId="{74201B38-B46C-4C9C-A1BA-177E31822548}" type="presOf" srcId="{C0F0A350-AC1D-4BA8-B936-64C8C6B169CF}" destId="{73A30449-D7BB-4C5B-AAE7-41196B32BC58}" srcOrd="0" destOrd="0" presId="urn:microsoft.com/office/officeart/2005/8/layout/hierarchy3"/>
    <dgm:cxn modelId="{8903393E-A52F-460A-88B8-04F4E7A1559C}" type="presOf" srcId="{526E2DD8-8DD0-4FBF-824D-82F834C80434}" destId="{71CDD6E2-7950-4370-B246-BB9CB63A15C5}" srcOrd="0" destOrd="0" presId="urn:microsoft.com/office/officeart/2005/8/layout/hierarchy3"/>
    <dgm:cxn modelId="{3695AB5C-0FAD-4C01-89D4-1CE834ED0AA6}" type="presOf" srcId="{3B664C25-A7A2-4AF5-95C6-ACD7E89A2612}" destId="{A3060097-59F9-4342-B9E8-E8CC91B7AD6E}" srcOrd="1" destOrd="0" presId="urn:microsoft.com/office/officeart/2005/8/layout/hierarchy3"/>
    <dgm:cxn modelId="{6849FE63-01EC-4D16-89E9-729E424A6FF3}" type="presOf" srcId="{72898896-287A-469E-8CB9-D6E1F13B9647}" destId="{2DEEC63E-EB2E-4F6D-91D8-F053C75AA029}" srcOrd="0" destOrd="0" presId="urn:microsoft.com/office/officeart/2005/8/layout/hierarchy3"/>
    <dgm:cxn modelId="{27D85564-F61A-4D37-9666-54A113364582}" type="presOf" srcId="{5FA913AA-076A-4074-BE27-BAE4F4B1C682}" destId="{BCD3C32F-A2A0-4B69-8A46-1EEC330F16A0}" srcOrd="0" destOrd="1" presId="urn:microsoft.com/office/officeart/2005/8/layout/hierarchy3"/>
    <dgm:cxn modelId="{A6D2396C-0E45-40BB-B2D2-90DE63F5C816}" srcId="{3B664C25-A7A2-4AF5-95C6-ACD7E89A2612}" destId="{526E2DD8-8DD0-4FBF-824D-82F834C80434}" srcOrd="0" destOrd="0" parTransId="{E1DCD89F-1C17-46D9-B40B-01976A3E6E6D}" sibTransId="{E37A52AB-D694-467A-BE0D-258D1A494F88}"/>
    <dgm:cxn modelId="{62C8CF4E-D1F3-4F02-9D03-4C886B6A814B}" srcId="{CF9036F4-301F-4E14-A04F-469F3027B122}" destId="{69C7635A-0A72-4664-98DB-6FF4DB88E466}" srcOrd="0" destOrd="0" parTransId="{76B820E3-94BE-4AD9-97C1-CD8E02BB2B79}" sibTransId="{FFA4BD56-BB7B-449B-9D22-85A223A97568}"/>
    <dgm:cxn modelId="{8DDB5470-1E65-4438-9D60-A27A932236DE}" type="presOf" srcId="{E1DCD89F-1C17-46D9-B40B-01976A3E6E6D}" destId="{B5658E54-EE19-4A79-859E-756400165403}" srcOrd="0" destOrd="0" presId="urn:microsoft.com/office/officeart/2005/8/layout/hierarchy3"/>
    <dgm:cxn modelId="{4FBA0B86-A295-45A2-928F-CD9818A0C45C}" type="presOf" srcId="{BBB2251C-0460-4174-8280-513AD7BC8367}" destId="{199C2229-AB68-4A73-A208-83CE3367523D}" srcOrd="0" destOrd="0" presId="urn:microsoft.com/office/officeart/2005/8/layout/hierarchy3"/>
    <dgm:cxn modelId="{254A7099-9D49-45FA-B6BF-8AA67EA5449E}" srcId="{69C7635A-0A72-4664-98DB-6FF4DB88E466}" destId="{BBB2251C-0460-4174-8280-513AD7BC8367}" srcOrd="0" destOrd="0" parTransId="{853AB9AB-F24F-456E-A099-076C9FC90D88}" sibTransId="{EC1B407C-E855-4ECA-9456-96E0B4A7566B}"/>
    <dgm:cxn modelId="{624B2BAB-5635-4800-AAAE-C11E7D540B5D}" srcId="{72898896-287A-469E-8CB9-D6E1F13B9647}" destId="{C0F0A350-AC1D-4BA8-B936-64C8C6B169CF}" srcOrd="1" destOrd="0" parTransId="{8E419B9C-ACFF-4352-86BB-CE95ABB00FD4}" sibTransId="{34673BF6-3F97-4452-9253-B6325DE88FA2}"/>
    <dgm:cxn modelId="{43E1F2B1-C9A7-4E87-8D32-4ADE32A6B950}" srcId="{CF9036F4-301F-4E14-A04F-469F3027B122}" destId="{72898896-287A-469E-8CB9-D6E1F13B9647}" srcOrd="2" destOrd="0" parTransId="{716F8C62-4631-48AA-BC05-DC013D35067B}" sibTransId="{32F4C1A7-A6F6-445E-A173-AE690FC2E2A1}"/>
    <dgm:cxn modelId="{E983FDB1-6773-44C8-A145-3B0660FEF27F}" type="presOf" srcId="{1059947E-F0D4-4E54-98D3-31AF1EC2A486}" destId="{9221B5DB-7D3F-4321-877D-A7FE373E77D8}" srcOrd="1" destOrd="0" presId="urn:microsoft.com/office/officeart/2005/8/layout/hierarchy3"/>
    <dgm:cxn modelId="{713986B8-656A-42E1-986F-E3C24B478EBB}" type="presOf" srcId="{69C7635A-0A72-4664-98DB-6FF4DB88E466}" destId="{858CBC8F-0874-4D63-9802-B80240F7A269}" srcOrd="1" destOrd="0" presId="urn:microsoft.com/office/officeart/2005/8/layout/hierarchy3"/>
    <dgm:cxn modelId="{AC2033B9-C127-405E-A4AF-9D9B8C60C2D7}" type="presOf" srcId="{69C7635A-0A72-4664-98DB-6FF4DB88E466}" destId="{B716572E-5666-4222-90D2-16D6408DCC7E}" srcOrd="0" destOrd="0" presId="urn:microsoft.com/office/officeart/2005/8/layout/hierarchy3"/>
    <dgm:cxn modelId="{1533ACBB-2603-49C6-8B76-C8AA13564F38}" type="presOf" srcId="{78BC90CB-5E38-4FD4-96A2-A15DBD2ACCA2}" destId="{BCD3C32F-A2A0-4B69-8A46-1EEC330F16A0}" srcOrd="0" destOrd="2" presId="urn:microsoft.com/office/officeart/2005/8/layout/hierarchy3"/>
    <dgm:cxn modelId="{5956B2BD-32DF-47D5-86CD-14FC6C742260}" type="presOf" srcId="{8E419B9C-ACFF-4352-86BB-CE95ABB00FD4}" destId="{6BC892CB-01AD-4242-AC4D-509D1C28E94F}" srcOrd="0" destOrd="0" presId="urn:microsoft.com/office/officeart/2005/8/layout/hierarchy3"/>
    <dgm:cxn modelId="{60D3A1BF-FD06-47D1-B588-94BB7D43B96F}" srcId="{996DEA1A-31AC-48C2-B7AC-2978D1999CA8}" destId="{5FA913AA-076A-4074-BE27-BAE4F4B1C682}" srcOrd="0" destOrd="0" parTransId="{9F3FFEEC-1EC0-403D-868B-F9ED0AD285BB}" sibTransId="{AC4F01CD-C6D2-44FC-A3B2-30CBA4750528}"/>
    <dgm:cxn modelId="{0483D6C1-598A-4689-9DA2-0D0990C7999E}" type="presOf" srcId="{1059947E-F0D4-4E54-98D3-31AF1EC2A486}" destId="{607574CB-C871-425A-806E-CFB9E5BA5E74}" srcOrd="0" destOrd="0" presId="urn:microsoft.com/office/officeart/2005/8/layout/hierarchy3"/>
    <dgm:cxn modelId="{4547C0C7-5C11-473C-B3CC-37DABE680820}" srcId="{72898896-287A-469E-8CB9-D6E1F13B9647}" destId="{996DEA1A-31AC-48C2-B7AC-2978D1999CA8}" srcOrd="0" destOrd="0" parTransId="{B91E63D1-0C44-4C04-953A-8DB9CE19B1D7}" sibTransId="{7C25D757-A23F-4EFD-8744-C1E9D64E4B84}"/>
    <dgm:cxn modelId="{176716CD-D2E0-4454-AB46-B95F6E400BFB}" srcId="{996DEA1A-31AC-48C2-B7AC-2978D1999CA8}" destId="{78BC90CB-5E38-4FD4-96A2-A15DBD2ACCA2}" srcOrd="1" destOrd="0" parTransId="{7653E6B0-BF58-4FEA-B1C3-D26A05646FC9}" sibTransId="{5E2F9408-F148-4CFC-81B3-409CEB65B670}"/>
    <dgm:cxn modelId="{2BD927DF-6EA2-41DD-8E6C-463320ED52A4}" type="presOf" srcId="{CF9036F4-301F-4E14-A04F-469F3027B122}" destId="{928BC061-6BC4-4F7B-9000-F62FE92EF698}" srcOrd="0" destOrd="0" presId="urn:microsoft.com/office/officeart/2005/8/layout/hierarchy3"/>
    <dgm:cxn modelId="{43E5DCDF-F17C-4BF8-9899-58F6DA07CA90}" srcId="{1059947E-F0D4-4E54-98D3-31AF1EC2A486}" destId="{A2B9D241-25DA-446E-8138-FF387C828D17}" srcOrd="0" destOrd="0" parTransId="{17DFDBD2-223D-49CF-8E1D-1F51A3603437}" sibTransId="{92804440-2B1D-49E3-8650-45E2AED20605}"/>
    <dgm:cxn modelId="{B9942EE4-362D-48AB-8F06-5703DBEC26F4}" type="presOf" srcId="{A2B9D241-25DA-446E-8138-FF387C828D17}" destId="{9172AA1B-7913-47B6-BFA2-8268B52870FE}" srcOrd="0" destOrd="0" presId="urn:microsoft.com/office/officeart/2005/8/layout/hierarchy3"/>
    <dgm:cxn modelId="{F36547EB-2924-49DE-A818-F0598888E123}" type="presOf" srcId="{17DFDBD2-223D-49CF-8E1D-1F51A3603437}" destId="{BBFAC9F1-A457-4E33-B2D1-7E0921AB0411}" srcOrd="0" destOrd="0" presId="urn:microsoft.com/office/officeart/2005/8/layout/hierarchy3"/>
    <dgm:cxn modelId="{496270FE-4105-430B-9057-044D27AE4172}" type="presOf" srcId="{3B664C25-A7A2-4AF5-95C6-ACD7E89A2612}" destId="{BB9FC7ED-BC64-44BF-B862-2C56BD1AD0FA}" srcOrd="0" destOrd="0" presId="urn:microsoft.com/office/officeart/2005/8/layout/hierarchy3"/>
    <dgm:cxn modelId="{9B74CF09-8936-4E56-9D7E-947ECC914172}" type="presParOf" srcId="{928BC061-6BC4-4F7B-9000-F62FE92EF698}" destId="{D00D87F2-36B0-4532-A594-2322ED56E79D}" srcOrd="0" destOrd="0" presId="urn:microsoft.com/office/officeart/2005/8/layout/hierarchy3"/>
    <dgm:cxn modelId="{89BBDB52-0736-4AD3-BA44-4957DF5027DB}" type="presParOf" srcId="{D00D87F2-36B0-4532-A594-2322ED56E79D}" destId="{B17AB18D-64D6-4D2E-8173-837EA34C9282}" srcOrd="0" destOrd="0" presId="urn:microsoft.com/office/officeart/2005/8/layout/hierarchy3"/>
    <dgm:cxn modelId="{69B95C7C-7939-4B1D-89E1-3407E76D559C}" type="presParOf" srcId="{B17AB18D-64D6-4D2E-8173-837EA34C9282}" destId="{B716572E-5666-4222-90D2-16D6408DCC7E}" srcOrd="0" destOrd="0" presId="urn:microsoft.com/office/officeart/2005/8/layout/hierarchy3"/>
    <dgm:cxn modelId="{E748F86F-44FA-498B-842A-E022F269B36E}" type="presParOf" srcId="{B17AB18D-64D6-4D2E-8173-837EA34C9282}" destId="{858CBC8F-0874-4D63-9802-B80240F7A269}" srcOrd="1" destOrd="0" presId="urn:microsoft.com/office/officeart/2005/8/layout/hierarchy3"/>
    <dgm:cxn modelId="{08F6335C-F31C-4DBB-92AE-0DBB0E2E0A22}" type="presParOf" srcId="{D00D87F2-36B0-4532-A594-2322ED56E79D}" destId="{978BF246-7E7F-4F95-BDC8-46F3534BF32B}" srcOrd="1" destOrd="0" presId="urn:microsoft.com/office/officeart/2005/8/layout/hierarchy3"/>
    <dgm:cxn modelId="{C745C90F-1DD0-40EC-82AB-CA88BFA31BDF}" type="presParOf" srcId="{978BF246-7E7F-4F95-BDC8-46F3534BF32B}" destId="{A7EDEEA7-A59E-4165-A934-A82D11698E13}" srcOrd="0" destOrd="0" presId="urn:microsoft.com/office/officeart/2005/8/layout/hierarchy3"/>
    <dgm:cxn modelId="{15E41FC6-93BC-4132-B0FC-ADC385858A15}" type="presParOf" srcId="{978BF246-7E7F-4F95-BDC8-46F3534BF32B}" destId="{199C2229-AB68-4A73-A208-83CE3367523D}" srcOrd="1" destOrd="0" presId="urn:microsoft.com/office/officeart/2005/8/layout/hierarchy3"/>
    <dgm:cxn modelId="{B9EFD70C-2437-46AA-8A1B-BF8EDF3A6D85}" type="presParOf" srcId="{928BC061-6BC4-4F7B-9000-F62FE92EF698}" destId="{3D1F91FE-6923-4747-B9E6-DB86B1AA431B}" srcOrd="1" destOrd="0" presId="urn:microsoft.com/office/officeart/2005/8/layout/hierarchy3"/>
    <dgm:cxn modelId="{05A3995C-09B9-4783-9FF2-A054BDE2286D}" type="presParOf" srcId="{3D1F91FE-6923-4747-B9E6-DB86B1AA431B}" destId="{A79EB996-B1C5-427D-9491-71AB84F7AB25}" srcOrd="0" destOrd="0" presId="urn:microsoft.com/office/officeart/2005/8/layout/hierarchy3"/>
    <dgm:cxn modelId="{1BA9900F-FF05-48EC-9562-2E0C14EE0996}" type="presParOf" srcId="{A79EB996-B1C5-427D-9491-71AB84F7AB25}" destId="{607574CB-C871-425A-806E-CFB9E5BA5E74}" srcOrd="0" destOrd="0" presId="urn:microsoft.com/office/officeart/2005/8/layout/hierarchy3"/>
    <dgm:cxn modelId="{40E40B7B-1CCA-4115-851D-46B576DEDF2D}" type="presParOf" srcId="{A79EB996-B1C5-427D-9491-71AB84F7AB25}" destId="{9221B5DB-7D3F-4321-877D-A7FE373E77D8}" srcOrd="1" destOrd="0" presId="urn:microsoft.com/office/officeart/2005/8/layout/hierarchy3"/>
    <dgm:cxn modelId="{A0D9127C-BF53-48D9-9E2C-3482F2729BBD}" type="presParOf" srcId="{3D1F91FE-6923-4747-B9E6-DB86B1AA431B}" destId="{FE00F9E3-2EE6-47EC-8E45-8C8BAE7CB857}" srcOrd="1" destOrd="0" presId="urn:microsoft.com/office/officeart/2005/8/layout/hierarchy3"/>
    <dgm:cxn modelId="{F0FE92DB-AE5E-4812-80BC-43299C029761}" type="presParOf" srcId="{FE00F9E3-2EE6-47EC-8E45-8C8BAE7CB857}" destId="{BBFAC9F1-A457-4E33-B2D1-7E0921AB0411}" srcOrd="0" destOrd="0" presId="urn:microsoft.com/office/officeart/2005/8/layout/hierarchy3"/>
    <dgm:cxn modelId="{5C135F01-A863-46DC-9A54-7E1497B5A55F}" type="presParOf" srcId="{FE00F9E3-2EE6-47EC-8E45-8C8BAE7CB857}" destId="{9172AA1B-7913-47B6-BFA2-8268B52870FE}" srcOrd="1" destOrd="0" presId="urn:microsoft.com/office/officeart/2005/8/layout/hierarchy3"/>
    <dgm:cxn modelId="{E538A6D2-52C2-4A2C-A294-137FA66F316A}" type="presParOf" srcId="{928BC061-6BC4-4F7B-9000-F62FE92EF698}" destId="{D9FCD5AD-69B5-4721-984A-3184AEBE58D3}" srcOrd="2" destOrd="0" presId="urn:microsoft.com/office/officeart/2005/8/layout/hierarchy3"/>
    <dgm:cxn modelId="{E3C5C4F3-927B-4941-9821-C0F0F36CC815}" type="presParOf" srcId="{D9FCD5AD-69B5-4721-984A-3184AEBE58D3}" destId="{53602DBD-27B4-4315-BC61-BCC05255770B}" srcOrd="0" destOrd="0" presId="urn:microsoft.com/office/officeart/2005/8/layout/hierarchy3"/>
    <dgm:cxn modelId="{92A9F8B3-5164-4C1E-BA22-6B5828B6C2E0}" type="presParOf" srcId="{53602DBD-27B4-4315-BC61-BCC05255770B}" destId="{2DEEC63E-EB2E-4F6D-91D8-F053C75AA029}" srcOrd="0" destOrd="0" presId="urn:microsoft.com/office/officeart/2005/8/layout/hierarchy3"/>
    <dgm:cxn modelId="{4470542F-5C93-492F-B1F0-C5A279ACE3F7}" type="presParOf" srcId="{53602DBD-27B4-4315-BC61-BCC05255770B}" destId="{B1BD0A3A-4F3B-4ADD-9318-FBE83997B685}" srcOrd="1" destOrd="0" presId="urn:microsoft.com/office/officeart/2005/8/layout/hierarchy3"/>
    <dgm:cxn modelId="{58C2B5A4-DFBD-41D9-AEC9-ADC710EEECC8}" type="presParOf" srcId="{D9FCD5AD-69B5-4721-984A-3184AEBE58D3}" destId="{2CB854F6-65D4-4AA6-8258-9514D1FFF508}" srcOrd="1" destOrd="0" presId="urn:microsoft.com/office/officeart/2005/8/layout/hierarchy3"/>
    <dgm:cxn modelId="{022181E4-DE4F-4EE0-8931-80BF161525EB}" type="presParOf" srcId="{2CB854F6-65D4-4AA6-8258-9514D1FFF508}" destId="{A4A6A486-92A3-4CAF-9AC7-54FC3D7347C2}" srcOrd="0" destOrd="0" presId="urn:microsoft.com/office/officeart/2005/8/layout/hierarchy3"/>
    <dgm:cxn modelId="{C2F70E6E-A59B-4C33-A1AC-899F2B0BBC3F}" type="presParOf" srcId="{2CB854F6-65D4-4AA6-8258-9514D1FFF508}" destId="{BCD3C32F-A2A0-4B69-8A46-1EEC330F16A0}" srcOrd="1" destOrd="0" presId="urn:microsoft.com/office/officeart/2005/8/layout/hierarchy3"/>
    <dgm:cxn modelId="{84084AF3-B4CE-42AD-9780-558B15DCE80C}" type="presParOf" srcId="{2CB854F6-65D4-4AA6-8258-9514D1FFF508}" destId="{6BC892CB-01AD-4242-AC4D-509D1C28E94F}" srcOrd="2" destOrd="0" presId="urn:microsoft.com/office/officeart/2005/8/layout/hierarchy3"/>
    <dgm:cxn modelId="{54A31597-1502-49DC-8D5D-7A7CDC8A1735}" type="presParOf" srcId="{2CB854F6-65D4-4AA6-8258-9514D1FFF508}" destId="{73A30449-D7BB-4C5B-AAE7-41196B32BC58}" srcOrd="3" destOrd="0" presId="urn:microsoft.com/office/officeart/2005/8/layout/hierarchy3"/>
    <dgm:cxn modelId="{8558803D-F2C4-488E-ACF8-3E0C9CE7A30F}" type="presParOf" srcId="{928BC061-6BC4-4F7B-9000-F62FE92EF698}" destId="{DF1EF5E5-E032-4AFE-9BC1-669D08C0F65D}" srcOrd="3" destOrd="0" presId="urn:microsoft.com/office/officeart/2005/8/layout/hierarchy3"/>
    <dgm:cxn modelId="{93A1C5CB-1E29-4D00-865F-228311E193A4}" type="presParOf" srcId="{DF1EF5E5-E032-4AFE-9BC1-669D08C0F65D}" destId="{66276CFC-F435-4E1F-B8FF-50E9FA8F37FE}" srcOrd="0" destOrd="0" presId="urn:microsoft.com/office/officeart/2005/8/layout/hierarchy3"/>
    <dgm:cxn modelId="{D0233041-F50E-4227-A491-2CA7A1202995}" type="presParOf" srcId="{66276CFC-F435-4E1F-B8FF-50E9FA8F37FE}" destId="{BB9FC7ED-BC64-44BF-B862-2C56BD1AD0FA}" srcOrd="0" destOrd="0" presId="urn:microsoft.com/office/officeart/2005/8/layout/hierarchy3"/>
    <dgm:cxn modelId="{57A83EA5-37D2-45F6-A611-CCC1AF1992C7}" type="presParOf" srcId="{66276CFC-F435-4E1F-B8FF-50E9FA8F37FE}" destId="{A3060097-59F9-4342-B9E8-E8CC91B7AD6E}" srcOrd="1" destOrd="0" presId="urn:microsoft.com/office/officeart/2005/8/layout/hierarchy3"/>
    <dgm:cxn modelId="{1EE05FFF-078A-4161-9D96-B6E3BF3B47DA}" type="presParOf" srcId="{DF1EF5E5-E032-4AFE-9BC1-669D08C0F65D}" destId="{FA7226E5-9918-4C9E-9E03-BCE792D83D1B}" srcOrd="1" destOrd="0" presId="urn:microsoft.com/office/officeart/2005/8/layout/hierarchy3"/>
    <dgm:cxn modelId="{01AA434E-D7BB-4878-A5B8-FA8D04DEC5E3}" type="presParOf" srcId="{FA7226E5-9918-4C9E-9E03-BCE792D83D1B}" destId="{B5658E54-EE19-4A79-859E-756400165403}" srcOrd="0" destOrd="0" presId="urn:microsoft.com/office/officeart/2005/8/layout/hierarchy3"/>
    <dgm:cxn modelId="{B35E08C7-20A9-42BF-AA6E-54229F4F6514}" type="presParOf" srcId="{FA7226E5-9918-4C9E-9E03-BCE792D83D1B}" destId="{71CDD6E2-7950-4370-B246-BB9CB63A15C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B68E6-FA30-42E6-BD4D-29B98455B203}">
      <dsp:nvSpPr>
        <dsp:cNvPr id="0" name=""/>
        <dsp:cNvSpPr/>
      </dsp:nvSpPr>
      <dsp:spPr>
        <a:xfrm>
          <a:off x="3571" y="1867477"/>
          <a:ext cx="1561703" cy="16837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Bowl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All lines of text</a:t>
          </a:r>
        </a:p>
      </dsp:txBody>
      <dsp:txXfrm>
        <a:off x="49312" y="1913218"/>
        <a:ext cx="1470221" cy="1592229"/>
      </dsp:txXfrm>
    </dsp:sp>
    <dsp:sp modelId="{9A88DFB6-5925-4454-B9AA-6A6959856EC9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>
        <a:off x="1721445" y="2593142"/>
        <a:ext cx="231757" cy="232382"/>
      </dsp:txXfrm>
    </dsp:sp>
    <dsp:sp modelId="{4C60D953-E5D4-46D0-A788-314BFA2C2B5C}">
      <dsp:nvSpPr>
        <dsp:cNvPr id="0" name=""/>
        <dsp:cNvSpPr/>
      </dsp:nvSpPr>
      <dsp:spPr>
        <a:xfrm>
          <a:off x="2189956" y="1867477"/>
          <a:ext cx="1561703" cy="1683711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Noodles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1 Line of text</a:t>
          </a:r>
        </a:p>
      </dsp:txBody>
      <dsp:txXfrm>
        <a:off x="2235697" y="1913218"/>
        <a:ext cx="1470221" cy="1592229"/>
      </dsp:txXfrm>
    </dsp:sp>
    <dsp:sp modelId="{EBD14F49-75FF-4579-832F-775BCB897D51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>
        <a:off x="3907829" y="2593142"/>
        <a:ext cx="231757" cy="232382"/>
      </dsp:txXfrm>
    </dsp:sp>
    <dsp:sp modelId="{89867503-6017-4DA8-9E65-4DF1550EF44E}">
      <dsp:nvSpPr>
        <dsp:cNvPr id="0" name=""/>
        <dsp:cNvSpPr/>
      </dsp:nvSpPr>
      <dsp:spPr>
        <a:xfrm>
          <a:off x="4376340" y="1867477"/>
          <a:ext cx="1561703" cy="1683711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Boiler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Parts of the line of text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Sauce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Cheese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Styling</a:t>
          </a:r>
        </a:p>
      </dsp:txBody>
      <dsp:txXfrm>
        <a:off x="4422081" y="1913218"/>
        <a:ext cx="1470221" cy="1592229"/>
      </dsp:txXfrm>
    </dsp:sp>
    <dsp:sp modelId="{39A8DE6F-E264-412E-9375-231204134E0B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>
        <a:off x="6094214" y="2593142"/>
        <a:ext cx="231757" cy="232382"/>
      </dsp:txXfrm>
    </dsp:sp>
    <dsp:sp modelId="{B1AF9601-33C0-4435-8228-F65ECF2D0550}">
      <dsp:nvSpPr>
        <dsp:cNvPr id="0" name=""/>
        <dsp:cNvSpPr/>
      </dsp:nvSpPr>
      <dsp:spPr>
        <a:xfrm>
          <a:off x="6562724" y="1867477"/>
          <a:ext cx="1561703" cy="168371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Meatballs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Output formatting </a:t>
          </a:r>
        </a:p>
      </dsp:txBody>
      <dsp:txXfrm>
        <a:off x="6608465" y="1913218"/>
        <a:ext cx="1470221" cy="1592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0B5F3-5840-4AA4-91E5-F6FE015E37E0}">
      <dsp:nvSpPr>
        <dsp:cNvPr id="0" name=""/>
        <dsp:cNvSpPr/>
      </dsp:nvSpPr>
      <dsp:spPr>
        <a:xfrm>
          <a:off x="7385813" y="1575225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50A5B-0AF3-4CC9-8896-3ED0875A19B2}">
      <dsp:nvSpPr>
        <dsp:cNvPr id="0" name=""/>
        <dsp:cNvSpPr/>
      </dsp:nvSpPr>
      <dsp:spPr>
        <a:xfrm>
          <a:off x="4905883" y="1575225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841883" y="146112"/>
              </a:lnTo>
              <a:lnTo>
                <a:pt x="841883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AC22F-D576-43F5-9D95-8FC2D2EB16B1}">
      <dsp:nvSpPr>
        <dsp:cNvPr id="0" name=""/>
        <dsp:cNvSpPr/>
      </dsp:nvSpPr>
      <dsp:spPr>
        <a:xfrm>
          <a:off x="3507382" y="2563221"/>
          <a:ext cx="208731" cy="162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5"/>
              </a:lnTo>
              <a:lnTo>
                <a:pt x="208731" y="162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6FC42-6D01-4166-97D4-5BDFFC3A29A5}">
      <dsp:nvSpPr>
        <dsp:cNvPr id="0" name=""/>
        <dsp:cNvSpPr/>
      </dsp:nvSpPr>
      <dsp:spPr>
        <a:xfrm>
          <a:off x="3507382" y="2563221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F981-40CC-4366-A300-F1899878B388}">
      <dsp:nvSpPr>
        <dsp:cNvPr id="0" name=""/>
        <dsp:cNvSpPr/>
      </dsp:nvSpPr>
      <dsp:spPr>
        <a:xfrm>
          <a:off x="4064000" y="1575225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841883" y="0"/>
              </a:moveTo>
              <a:lnTo>
                <a:pt x="84188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546ED-6F78-4D9E-BDF0-3CEF8C85229C}">
      <dsp:nvSpPr>
        <dsp:cNvPr id="0" name=""/>
        <dsp:cNvSpPr/>
      </dsp:nvSpPr>
      <dsp:spPr>
        <a:xfrm>
          <a:off x="2334513" y="1575225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3F8E2-7D14-4CF4-AF47-BE6F6B2EA88A}">
      <dsp:nvSpPr>
        <dsp:cNvPr id="0" name=""/>
        <dsp:cNvSpPr/>
      </dsp:nvSpPr>
      <dsp:spPr>
        <a:xfrm>
          <a:off x="650746" y="1575225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E2CCC-1D46-4C05-B48B-38E6A7A3B46A}">
      <dsp:nvSpPr>
        <dsp:cNvPr id="0" name=""/>
        <dsp:cNvSpPr/>
      </dsp:nvSpPr>
      <dsp:spPr>
        <a:xfrm>
          <a:off x="694" y="879454"/>
          <a:ext cx="1391542" cy="695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Bowl</a:t>
          </a:r>
          <a:endParaRPr lang="en-US" sz="2200" kern="1200"/>
        </a:p>
      </dsp:txBody>
      <dsp:txXfrm>
        <a:off x="694" y="879454"/>
        <a:ext cx="1391542" cy="695771"/>
      </dsp:txXfrm>
    </dsp:sp>
    <dsp:sp modelId="{472C4FA7-2A62-4D2B-9BA0-5177280A9E4D}">
      <dsp:nvSpPr>
        <dsp:cNvPr id="0" name=""/>
        <dsp:cNvSpPr/>
      </dsp:nvSpPr>
      <dsp:spPr>
        <a:xfrm>
          <a:off x="694" y="1867450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All lines of text</a:t>
          </a:r>
        </a:p>
      </dsp:txBody>
      <dsp:txXfrm>
        <a:off x="694" y="1867450"/>
        <a:ext cx="1391542" cy="695771"/>
      </dsp:txXfrm>
    </dsp:sp>
    <dsp:sp modelId="{89B1CE02-AAD0-44D6-B3CF-39BDDDEFA1D4}">
      <dsp:nvSpPr>
        <dsp:cNvPr id="0" name=""/>
        <dsp:cNvSpPr/>
      </dsp:nvSpPr>
      <dsp:spPr>
        <a:xfrm>
          <a:off x="1684461" y="879454"/>
          <a:ext cx="1391542" cy="695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Noodles</a:t>
          </a:r>
        </a:p>
      </dsp:txBody>
      <dsp:txXfrm>
        <a:off x="1684461" y="879454"/>
        <a:ext cx="1391542" cy="695771"/>
      </dsp:txXfrm>
    </dsp:sp>
    <dsp:sp modelId="{65938371-8F79-4B9F-A992-0E6CDC0ED4C3}">
      <dsp:nvSpPr>
        <dsp:cNvPr id="0" name=""/>
        <dsp:cNvSpPr/>
      </dsp:nvSpPr>
      <dsp:spPr>
        <a:xfrm>
          <a:off x="1684461" y="1867450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1 Line of text</a:t>
          </a:r>
        </a:p>
      </dsp:txBody>
      <dsp:txXfrm>
        <a:off x="1684461" y="1867450"/>
        <a:ext cx="1391542" cy="695771"/>
      </dsp:txXfrm>
    </dsp:sp>
    <dsp:sp modelId="{76337CE2-C862-4456-B13C-F7EA8DD019F5}">
      <dsp:nvSpPr>
        <dsp:cNvPr id="0" name=""/>
        <dsp:cNvSpPr/>
      </dsp:nvSpPr>
      <dsp:spPr>
        <a:xfrm>
          <a:off x="4210112" y="879454"/>
          <a:ext cx="1391542" cy="695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Boiler</a:t>
          </a:r>
        </a:p>
      </dsp:txBody>
      <dsp:txXfrm>
        <a:off x="4210112" y="879454"/>
        <a:ext cx="1391542" cy="695771"/>
      </dsp:txXfrm>
    </dsp:sp>
    <dsp:sp modelId="{86BD5765-A2F6-48A1-B7F5-45B15109904D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Parts of the line of text</a:t>
          </a:r>
        </a:p>
      </dsp:txBody>
      <dsp:txXfrm>
        <a:off x="3368228" y="1867450"/>
        <a:ext cx="1391542" cy="695771"/>
      </dsp:txXfrm>
    </dsp:sp>
    <dsp:sp modelId="{62AF5118-178A-4A2E-AB5F-87CEC64655D8}">
      <dsp:nvSpPr>
        <dsp:cNvPr id="0" name=""/>
        <dsp:cNvSpPr/>
      </dsp:nvSpPr>
      <dsp:spPr>
        <a:xfrm>
          <a:off x="3716114" y="2855445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Sauce</a:t>
          </a:r>
        </a:p>
      </dsp:txBody>
      <dsp:txXfrm>
        <a:off x="3716114" y="2855445"/>
        <a:ext cx="1391542" cy="695771"/>
      </dsp:txXfrm>
    </dsp:sp>
    <dsp:sp modelId="{9E0BECA6-6FDD-492A-B2E9-D33DD043F84D}">
      <dsp:nvSpPr>
        <dsp:cNvPr id="0" name=""/>
        <dsp:cNvSpPr/>
      </dsp:nvSpPr>
      <dsp:spPr>
        <a:xfrm>
          <a:off x="3716114" y="3843441"/>
          <a:ext cx="1391542" cy="69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Cheese</a:t>
          </a:r>
        </a:p>
      </dsp:txBody>
      <dsp:txXfrm>
        <a:off x="3716114" y="3843441"/>
        <a:ext cx="1391542" cy="695771"/>
      </dsp:txXfrm>
    </dsp:sp>
    <dsp:sp modelId="{3816A5CC-BEB8-48EC-81BF-8E885B64C6DD}">
      <dsp:nvSpPr>
        <dsp:cNvPr id="0" name=""/>
        <dsp:cNvSpPr/>
      </dsp:nvSpPr>
      <dsp:spPr>
        <a:xfrm>
          <a:off x="5051995" y="1867450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Styling</a:t>
          </a:r>
        </a:p>
      </dsp:txBody>
      <dsp:txXfrm>
        <a:off x="5051995" y="1867450"/>
        <a:ext cx="1391542" cy="695771"/>
      </dsp:txXfrm>
    </dsp:sp>
    <dsp:sp modelId="{E49F3485-8B07-4666-9706-942325754F7F}">
      <dsp:nvSpPr>
        <dsp:cNvPr id="0" name=""/>
        <dsp:cNvSpPr/>
      </dsp:nvSpPr>
      <dsp:spPr>
        <a:xfrm>
          <a:off x="6735762" y="879454"/>
          <a:ext cx="1391542" cy="695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Meatballs</a:t>
          </a:r>
        </a:p>
      </dsp:txBody>
      <dsp:txXfrm>
        <a:off x="6735762" y="879454"/>
        <a:ext cx="1391542" cy="695771"/>
      </dsp:txXfrm>
    </dsp:sp>
    <dsp:sp modelId="{DE1AE636-A532-4298-AC12-335967E92665}">
      <dsp:nvSpPr>
        <dsp:cNvPr id="0" name=""/>
        <dsp:cNvSpPr/>
      </dsp:nvSpPr>
      <dsp:spPr>
        <a:xfrm>
          <a:off x="6735762" y="1867450"/>
          <a:ext cx="1391542" cy="69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Output formatting </a:t>
          </a:r>
        </a:p>
      </dsp:txBody>
      <dsp:txXfrm>
        <a:off x="6735762" y="1867450"/>
        <a:ext cx="1391542" cy="695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8CCB6-F4E3-463E-ADA7-56FC1AE419FC}">
      <dsp:nvSpPr>
        <dsp:cNvPr id="0" name=""/>
        <dsp:cNvSpPr/>
      </dsp:nvSpPr>
      <dsp:spPr>
        <a:xfrm>
          <a:off x="2391916" y="4717888"/>
          <a:ext cx="477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738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86815-63D3-43C9-BB67-60A75512B03B}">
      <dsp:nvSpPr>
        <dsp:cNvPr id="0" name=""/>
        <dsp:cNvSpPr/>
      </dsp:nvSpPr>
      <dsp:spPr>
        <a:xfrm>
          <a:off x="2391916" y="3222902"/>
          <a:ext cx="477738" cy="513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869" y="0"/>
              </a:lnTo>
              <a:lnTo>
                <a:pt x="238869" y="513568"/>
              </a:lnTo>
              <a:lnTo>
                <a:pt x="477738" y="51356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15657-C7AB-4F3F-90C9-0C26A2C085AF}">
      <dsp:nvSpPr>
        <dsp:cNvPr id="0" name=""/>
        <dsp:cNvSpPr/>
      </dsp:nvSpPr>
      <dsp:spPr>
        <a:xfrm>
          <a:off x="5258345" y="2709333"/>
          <a:ext cx="477738" cy="513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869" y="0"/>
              </a:lnTo>
              <a:lnTo>
                <a:pt x="238869" y="513568"/>
              </a:lnTo>
              <a:lnTo>
                <a:pt x="477738" y="51356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8019E-5528-41DB-A4F7-85DA6C71957D}">
      <dsp:nvSpPr>
        <dsp:cNvPr id="0" name=""/>
        <dsp:cNvSpPr/>
      </dsp:nvSpPr>
      <dsp:spPr>
        <a:xfrm>
          <a:off x="5258345" y="2195764"/>
          <a:ext cx="477738" cy="513568"/>
        </a:xfrm>
        <a:custGeom>
          <a:avLst/>
          <a:gdLst/>
          <a:ahLst/>
          <a:cxnLst/>
          <a:rect l="0" t="0" r="0" b="0"/>
          <a:pathLst>
            <a:path>
              <a:moveTo>
                <a:pt x="0" y="513568"/>
              </a:moveTo>
              <a:lnTo>
                <a:pt x="238869" y="513568"/>
              </a:lnTo>
              <a:lnTo>
                <a:pt x="238869" y="0"/>
              </a:lnTo>
              <a:lnTo>
                <a:pt x="47773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FE274-8219-49DF-8D5C-C188465BC47F}">
      <dsp:nvSpPr>
        <dsp:cNvPr id="0" name=""/>
        <dsp:cNvSpPr/>
      </dsp:nvSpPr>
      <dsp:spPr>
        <a:xfrm>
          <a:off x="2391916" y="2709333"/>
          <a:ext cx="477738" cy="513568"/>
        </a:xfrm>
        <a:custGeom>
          <a:avLst/>
          <a:gdLst/>
          <a:ahLst/>
          <a:cxnLst/>
          <a:rect l="0" t="0" r="0" b="0"/>
          <a:pathLst>
            <a:path>
              <a:moveTo>
                <a:pt x="0" y="513568"/>
              </a:moveTo>
              <a:lnTo>
                <a:pt x="238869" y="513568"/>
              </a:lnTo>
              <a:lnTo>
                <a:pt x="238869" y="0"/>
              </a:lnTo>
              <a:lnTo>
                <a:pt x="477738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73383-FB8F-4D76-B566-824AA6701618}">
      <dsp:nvSpPr>
        <dsp:cNvPr id="0" name=""/>
        <dsp:cNvSpPr/>
      </dsp:nvSpPr>
      <dsp:spPr>
        <a:xfrm>
          <a:off x="2391916" y="1636476"/>
          <a:ext cx="477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738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24BC8-21BD-4009-89DF-F12419D8DDD6}">
      <dsp:nvSpPr>
        <dsp:cNvPr id="0" name=""/>
        <dsp:cNvSpPr/>
      </dsp:nvSpPr>
      <dsp:spPr>
        <a:xfrm>
          <a:off x="2391916" y="609338"/>
          <a:ext cx="477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738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6555F-78C5-4B31-B0A7-A3D22C7F0026}">
      <dsp:nvSpPr>
        <dsp:cNvPr id="0" name=""/>
        <dsp:cNvSpPr/>
      </dsp:nvSpPr>
      <dsp:spPr>
        <a:xfrm>
          <a:off x="3224" y="290783"/>
          <a:ext cx="2388691" cy="72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Bowl</a:t>
          </a:r>
          <a:endParaRPr lang="en-US" sz="2400" kern="1200"/>
        </a:p>
      </dsp:txBody>
      <dsp:txXfrm>
        <a:off x="3224" y="290783"/>
        <a:ext cx="2388691" cy="728550"/>
      </dsp:txXfrm>
    </dsp:sp>
    <dsp:sp modelId="{FC4D571E-B27B-4816-8196-8ED504754730}">
      <dsp:nvSpPr>
        <dsp:cNvPr id="0" name=""/>
        <dsp:cNvSpPr/>
      </dsp:nvSpPr>
      <dsp:spPr>
        <a:xfrm>
          <a:off x="2869654" y="290783"/>
          <a:ext cx="2388691" cy="728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All lines of text</a:t>
          </a:r>
        </a:p>
      </dsp:txBody>
      <dsp:txXfrm>
        <a:off x="2869654" y="290783"/>
        <a:ext cx="2388691" cy="728550"/>
      </dsp:txXfrm>
    </dsp:sp>
    <dsp:sp modelId="{EC389F4E-3237-4C1E-9F79-C5533F56B169}">
      <dsp:nvSpPr>
        <dsp:cNvPr id="0" name=""/>
        <dsp:cNvSpPr/>
      </dsp:nvSpPr>
      <dsp:spPr>
        <a:xfrm>
          <a:off x="3224" y="1317920"/>
          <a:ext cx="2388691" cy="72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Noodles</a:t>
          </a:r>
        </a:p>
      </dsp:txBody>
      <dsp:txXfrm>
        <a:off x="3224" y="1317920"/>
        <a:ext cx="2388691" cy="728550"/>
      </dsp:txXfrm>
    </dsp:sp>
    <dsp:sp modelId="{C1A069CD-3F0B-4FEA-84B2-8A32479060FF}">
      <dsp:nvSpPr>
        <dsp:cNvPr id="0" name=""/>
        <dsp:cNvSpPr/>
      </dsp:nvSpPr>
      <dsp:spPr>
        <a:xfrm>
          <a:off x="2869654" y="1317920"/>
          <a:ext cx="2388691" cy="728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 Line of text</a:t>
          </a:r>
        </a:p>
      </dsp:txBody>
      <dsp:txXfrm>
        <a:off x="2869654" y="1317920"/>
        <a:ext cx="2388691" cy="728550"/>
      </dsp:txXfrm>
    </dsp:sp>
    <dsp:sp modelId="{D1CCE799-E21C-4548-B410-0A2C52BB8EB1}">
      <dsp:nvSpPr>
        <dsp:cNvPr id="0" name=""/>
        <dsp:cNvSpPr/>
      </dsp:nvSpPr>
      <dsp:spPr>
        <a:xfrm>
          <a:off x="3224" y="2858626"/>
          <a:ext cx="2388691" cy="72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Boiler</a:t>
          </a:r>
        </a:p>
      </dsp:txBody>
      <dsp:txXfrm>
        <a:off x="3224" y="2858626"/>
        <a:ext cx="2388691" cy="728550"/>
      </dsp:txXfrm>
    </dsp:sp>
    <dsp:sp modelId="{173605A3-FE17-4B1D-B725-43A1E715E0A6}">
      <dsp:nvSpPr>
        <dsp:cNvPr id="0" name=""/>
        <dsp:cNvSpPr/>
      </dsp:nvSpPr>
      <dsp:spPr>
        <a:xfrm>
          <a:off x="2869654" y="2345058"/>
          <a:ext cx="2388691" cy="728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Parts of the line of text</a:t>
          </a:r>
        </a:p>
      </dsp:txBody>
      <dsp:txXfrm>
        <a:off x="2869654" y="2345058"/>
        <a:ext cx="2388691" cy="728550"/>
      </dsp:txXfrm>
    </dsp:sp>
    <dsp:sp modelId="{DC81A702-BFEE-4620-A61C-6DB46ABA70C5}">
      <dsp:nvSpPr>
        <dsp:cNvPr id="0" name=""/>
        <dsp:cNvSpPr/>
      </dsp:nvSpPr>
      <dsp:spPr>
        <a:xfrm>
          <a:off x="5736083" y="1831489"/>
          <a:ext cx="2388691" cy="7285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Sauce</a:t>
          </a:r>
        </a:p>
      </dsp:txBody>
      <dsp:txXfrm>
        <a:off x="5736083" y="1831489"/>
        <a:ext cx="2388691" cy="728550"/>
      </dsp:txXfrm>
    </dsp:sp>
    <dsp:sp modelId="{89E780F2-9CC7-4710-B5A4-69CCC1EB5E2A}">
      <dsp:nvSpPr>
        <dsp:cNvPr id="0" name=""/>
        <dsp:cNvSpPr/>
      </dsp:nvSpPr>
      <dsp:spPr>
        <a:xfrm>
          <a:off x="5736083" y="2858626"/>
          <a:ext cx="2388691" cy="7285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Cheese</a:t>
          </a:r>
        </a:p>
      </dsp:txBody>
      <dsp:txXfrm>
        <a:off x="5736083" y="2858626"/>
        <a:ext cx="2388691" cy="728550"/>
      </dsp:txXfrm>
    </dsp:sp>
    <dsp:sp modelId="{91A595C8-7DD6-4C83-AC67-2C71A911C97B}">
      <dsp:nvSpPr>
        <dsp:cNvPr id="0" name=""/>
        <dsp:cNvSpPr/>
      </dsp:nvSpPr>
      <dsp:spPr>
        <a:xfrm>
          <a:off x="2869654" y="3372195"/>
          <a:ext cx="2388691" cy="728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Styling</a:t>
          </a:r>
        </a:p>
      </dsp:txBody>
      <dsp:txXfrm>
        <a:off x="2869654" y="3372195"/>
        <a:ext cx="2388691" cy="728550"/>
      </dsp:txXfrm>
    </dsp:sp>
    <dsp:sp modelId="{083ADA3F-ECB3-47AB-A415-518FDDADDBFE}">
      <dsp:nvSpPr>
        <dsp:cNvPr id="0" name=""/>
        <dsp:cNvSpPr/>
      </dsp:nvSpPr>
      <dsp:spPr>
        <a:xfrm>
          <a:off x="3224" y="4399332"/>
          <a:ext cx="2388691" cy="72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Meatballs</a:t>
          </a:r>
        </a:p>
      </dsp:txBody>
      <dsp:txXfrm>
        <a:off x="3224" y="4399332"/>
        <a:ext cx="2388691" cy="728550"/>
      </dsp:txXfrm>
    </dsp:sp>
    <dsp:sp modelId="{B0D4EE07-6679-474D-B4A9-4BCC98FF53FC}">
      <dsp:nvSpPr>
        <dsp:cNvPr id="0" name=""/>
        <dsp:cNvSpPr/>
      </dsp:nvSpPr>
      <dsp:spPr>
        <a:xfrm>
          <a:off x="2869654" y="4399332"/>
          <a:ext cx="2388691" cy="728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Output formatting </a:t>
          </a:r>
        </a:p>
      </dsp:txBody>
      <dsp:txXfrm>
        <a:off x="2869654" y="4399332"/>
        <a:ext cx="2388691" cy="728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6572E-5666-4222-90D2-16D6408DCC7E}">
      <dsp:nvSpPr>
        <dsp:cNvPr id="0" name=""/>
        <dsp:cNvSpPr/>
      </dsp:nvSpPr>
      <dsp:spPr>
        <a:xfrm>
          <a:off x="1488" y="1212618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Bowl</a:t>
          </a:r>
          <a:endParaRPr lang="en-US" sz="2900" kern="1200"/>
        </a:p>
      </dsp:txBody>
      <dsp:txXfrm>
        <a:off x="26538" y="1237668"/>
        <a:ext cx="1660431" cy="805165"/>
      </dsp:txXfrm>
    </dsp:sp>
    <dsp:sp modelId="{A7EDEEA7-A59E-4165-A934-A82D11698E13}">
      <dsp:nvSpPr>
        <dsp:cNvPr id="0" name=""/>
        <dsp:cNvSpPr/>
      </dsp:nvSpPr>
      <dsp:spPr>
        <a:xfrm>
          <a:off x="172541" y="2067884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C2229-AB68-4A73-A208-83CE3367523D}">
      <dsp:nvSpPr>
        <dsp:cNvPr id="0" name=""/>
        <dsp:cNvSpPr/>
      </dsp:nvSpPr>
      <dsp:spPr>
        <a:xfrm>
          <a:off x="343594" y="2281700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All lines of text</a:t>
          </a:r>
        </a:p>
      </dsp:txBody>
      <dsp:txXfrm>
        <a:off x="368644" y="2306750"/>
        <a:ext cx="1318324" cy="805165"/>
      </dsp:txXfrm>
    </dsp:sp>
    <dsp:sp modelId="{607574CB-C871-425A-806E-CFB9E5BA5E74}">
      <dsp:nvSpPr>
        <dsp:cNvPr id="0" name=""/>
        <dsp:cNvSpPr/>
      </dsp:nvSpPr>
      <dsp:spPr>
        <a:xfrm>
          <a:off x="2139652" y="1212618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Noodles</a:t>
          </a:r>
        </a:p>
      </dsp:txBody>
      <dsp:txXfrm>
        <a:off x="2164702" y="1237668"/>
        <a:ext cx="1660431" cy="805165"/>
      </dsp:txXfrm>
    </dsp:sp>
    <dsp:sp modelId="{BBFAC9F1-A457-4E33-B2D1-7E0921AB0411}">
      <dsp:nvSpPr>
        <dsp:cNvPr id="0" name=""/>
        <dsp:cNvSpPr/>
      </dsp:nvSpPr>
      <dsp:spPr>
        <a:xfrm>
          <a:off x="2310705" y="2067884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2AA1B-7913-47B6-BFA2-8268B52870FE}">
      <dsp:nvSpPr>
        <dsp:cNvPr id="0" name=""/>
        <dsp:cNvSpPr/>
      </dsp:nvSpPr>
      <dsp:spPr>
        <a:xfrm>
          <a:off x="2481758" y="2281700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1 Line of text</a:t>
          </a:r>
        </a:p>
      </dsp:txBody>
      <dsp:txXfrm>
        <a:off x="2506808" y="2306750"/>
        <a:ext cx="1318324" cy="805165"/>
      </dsp:txXfrm>
    </dsp:sp>
    <dsp:sp modelId="{2DEEC63E-EB2E-4F6D-91D8-F053C75AA029}">
      <dsp:nvSpPr>
        <dsp:cNvPr id="0" name=""/>
        <dsp:cNvSpPr/>
      </dsp:nvSpPr>
      <dsp:spPr>
        <a:xfrm>
          <a:off x="4277816" y="1212618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Boiler</a:t>
          </a:r>
        </a:p>
      </dsp:txBody>
      <dsp:txXfrm>
        <a:off x="4302866" y="1237668"/>
        <a:ext cx="1660431" cy="805165"/>
      </dsp:txXfrm>
    </dsp:sp>
    <dsp:sp modelId="{A4A6A486-92A3-4CAF-9AC7-54FC3D7347C2}">
      <dsp:nvSpPr>
        <dsp:cNvPr id="0" name=""/>
        <dsp:cNvSpPr/>
      </dsp:nvSpPr>
      <dsp:spPr>
        <a:xfrm>
          <a:off x="4448869" y="2067884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3C32F-A2A0-4B69-8A46-1EEC330F16A0}">
      <dsp:nvSpPr>
        <dsp:cNvPr id="0" name=""/>
        <dsp:cNvSpPr/>
      </dsp:nvSpPr>
      <dsp:spPr>
        <a:xfrm>
          <a:off x="4619922" y="2281700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Parts of the line of text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Sauce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Cheese</a:t>
          </a:r>
        </a:p>
      </dsp:txBody>
      <dsp:txXfrm>
        <a:off x="4644972" y="2306750"/>
        <a:ext cx="1318324" cy="805165"/>
      </dsp:txXfrm>
    </dsp:sp>
    <dsp:sp modelId="{6BC892CB-01AD-4242-AC4D-509D1C28E94F}">
      <dsp:nvSpPr>
        <dsp:cNvPr id="0" name=""/>
        <dsp:cNvSpPr/>
      </dsp:nvSpPr>
      <dsp:spPr>
        <a:xfrm>
          <a:off x="4448869" y="2067884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30449-D7BB-4C5B-AAE7-41196B32BC58}">
      <dsp:nvSpPr>
        <dsp:cNvPr id="0" name=""/>
        <dsp:cNvSpPr/>
      </dsp:nvSpPr>
      <dsp:spPr>
        <a:xfrm>
          <a:off x="4619922" y="3350782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Styling</a:t>
          </a:r>
        </a:p>
      </dsp:txBody>
      <dsp:txXfrm>
        <a:off x="4644972" y="3375832"/>
        <a:ext cx="1318324" cy="805165"/>
      </dsp:txXfrm>
    </dsp:sp>
    <dsp:sp modelId="{BB9FC7ED-BC64-44BF-B862-2C56BD1AD0FA}">
      <dsp:nvSpPr>
        <dsp:cNvPr id="0" name=""/>
        <dsp:cNvSpPr/>
      </dsp:nvSpPr>
      <dsp:spPr>
        <a:xfrm>
          <a:off x="6415980" y="1212618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Meatballs</a:t>
          </a:r>
        </a:p>
      </dsp:txBody>
      <dsp:txXfrm>
        <a:off x="6441030" y="1237668"/>
        <a:ext cx="1660431" cy="805165"/>
      </dsp:txXfrm>
    </dsp:sp>
    <dsp:sp modelId="{B5658E54-EE19-4A79-859E-756400165403}">
      <dsp:nvSpPr>
        <dsp:cNvPr id="0" name=""/>
        <dsp:cNvSpPr/>
      </dsp:nvSpPr>
      <dsp:spPr>
        <a:xfrm>
          <a:off x="6587033" y="2067884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DD6E2-7950-4370-B246-BB9CB63A15C5}">
      <dsp:nvSpPr>
        <dsp:cNvPr id="0" name=""/>
        <dsp:cNvSpPr/>
      </dsp:nvSpPr>
      <dsp:spPr>
        <a:xfrm>
          <a:off x="6758086" y="2281700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Output formatting </a:t>
          </a:r>
        </a:p>
      </dsp:txBody>
      <dsp:txXfrm>
        <a:off x="6783136" y="2306750"/>
        <a:ext cx="1318324" cy="80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9033-FDAA-4D26-9DD3-0D9E3C77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2380A-4CD0-4195-9B11-81F7D35D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1441-E91D-490B-851D-B76BC51C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FE62-8993-4BC0-AC82-0E4861E2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D45C-B467-46A2-922F-1FF94EA9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665C-8DF7-44D9-827E-97E8818D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96820-0491-4008-940A-A91CA806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1753-93BB-4773-97B6-0655042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C40C-2046-4474-BE6D-C43DC83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201B-387E-4F72-B8D2-70133FC9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C2689-6436-47A5-A571-1169829DA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2DBB-AD1E-43E5-8F79-1AAC66A7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F43C-35F5-48D4-A09A-835202A8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81B8-6A70-4112-B588-FD69994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4228-4EA1-471F-A042-026AB997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2F6B-BD90-4201-A290-C41A7DA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74C0-E9CC-478D-8379-CDB10C8F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2FCC-E023-4499-8932-9F424759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D2D0-5294-480D-92BE-FEAF4777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D84F-BB49-4A42-B5C9-0340F817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7E39-C45B-44E1-97B3-FE9C04AA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82F9-C3D2-40C7-BCA4-6CE2A499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354-E05F-4DB5-8542-57F19AD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BA3F-3172-4E08-ACA1-C018B10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2A88-5223-4A54-8CB4-A9BE690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FB37-6EEE-4FA1-91C3-A2A5FC85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1E87-8CAD-41ED-912A-41722C476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511D-100F-4FDA-A876-8C1E98DF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8A9E-4322-436E-AD92-B4A903B2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4499-9054-4DCD-94FC-0F268BBB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A8A3-433D-4041-8B4F-D220A11F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901-F99D-4CFA-ACBF-FAC91439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980F-EA3E-444B-91F0-D11043A1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FA677-251D-4B9F-B536-A6C59AA6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9167B-8482-4900-B84B-588B815E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F5FC-9AB1-4AC9-B7C2-4B565CE97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56FD-702F-4A67-964B-7A6955A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E4DED-1726-4750-9F65-5005289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82046-F026-4BFD-A124-A934133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B2ED-47A0-4F4D-810D-5ACE967C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A2307-C9FE-4001-BF0D-ABC0097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96AD6-512D-4122-919F-075A0EE3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046B-3B92-43E5-8B05-1E4177B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EAE66-8812-4B2F-B6CB-91BA147C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B619-7B4F-4961-9078-06A3C0F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C2E1-489A-4F0F-8862-ED549200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03FE-7838-4EA3-9CD8-B1F5B69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D0EE-308B-4480-A109-99F4AE9A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90BD1-F9FE-47E3-988C-9E7AF8FE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27ED-1E64-449D-A178-36C0078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CEE4-0FCE-439D-BF2E-8BA6F151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6CB0-DA12-4D1B-87C6-9D010FB6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BD0-B6D5-4670-8A7B-0309D481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5E296-2755-4448-BA99-8C01F6893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2582D-820E-4450-9F46-7852BBF0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E33F-38DD-451E-903D-D69C9014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71E8-2E19-46C3-B703-7E1F755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BD85-59F2-4610-BA54-592C439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6E05F-4E57-4DCF-A1C0-C88BED2F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4D2C-8269-4C96-B6B9-04AFAEB2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EE22-2FA5-440F-A526-C22103F1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D23-EC8F-4E43-9ECF-905EF06F187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4A8A-710D-4C2D-AB39-81C6F13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7C42-FCA5-4401-B5F5-02F1C059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CC37A4-2482-4F6F-BD48-B31B32E5F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4947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CB73E6-F27F-4AC8-BEB2-D020A485723E}"/>
              </a:ext>
            </a:extLst>
          </p:cNvPr>
          <p:cNvSpPr txBox="1"/>
          <p:nvPr/>
        </p:nvSpPr>
        <p:spPr>
          <a:xfrm>
            <a:off x="763398" y="352338"/>
            <a:ext cx="10570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Chef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76F49-C1C1-4E31-AF73-AA946B85D266}"/>
              </a:ext>
            </a:extLst>
          </p:cNvPr>
          <p:cNvSpPr txBox="1"/>
          <p:nvPr/>
        </p:nvSpPr>
        <p:spPr>
          <a:xfrm>
            <a:off x="385195" y="5759364"/>
            <a:ext cx="524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of the actions needs to be called bork</a:t>
            </a:r>
          </a:p>
          <a:p>
            <a:r>
              <a:rPr lang="en-US" dirty="0"/>
              <a:t>Meatballs</a:t>
            </a:r>
          </a:p>
          <a:p>
            <a:r>
              <a:rPr lang="en-US" dirty="0"/>
              <a:t>Plugins – types of pasta dishes</a:t>
            </a:r>
          </a:p>
        </p:txBody>
      </p:sp>
    </p:spTree>
    <p:extLst>
      <p:ext uri="{BB962C8B-B14F-4D97-AF65-F5344CB8AC3E}">
        <p14:creationId xmlns:p14="http://schemas.microsoft.com/office/powerpoint/2010/main" val="103115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07CCC5-EFEC-4C2B-90B9-97BC22E96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960396"/>
              </p:ext>
            </p:extLst>
          </p:nvPr>
        </p:nvGraphicFramePr>
        <p:xfrm>
          <a:off x="1744911" y="8622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17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07CCC5-EFEC-4C2B-90B9-97BC22E96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809942"/>
              </p:ext>
            </p:extLst>
          </p:nvPr>
        </p:nvGraphicFramePr>
        <p:xfrm>
          <a:off x="1744911" y="8622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11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837CB5-9614-4021-AFBF-1123AF3B7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7334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39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Swedish Chef | Muppet Wiki | Fandom">
            <a:extLst>
              <a:ext uri="{FF2B5EF4-FFF2-40B4-BE49-F238E27FC236}">
                <a16:creationId xmlns:a16="http://schemas.microsoft.com/office/drawing/2014/main" id="{CA1D04D2-0B9A-417D-832D-8DA35488C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95" y="578140"/>
            <a:ext cx="2067886" cy="2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1C389-47C5-43D5-919B-A409579C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096" y="1040933"/>
            <a:ext cx="3191312" cy="31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6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110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Britton Scritchfield</dc:creator>
  <cp:lastModifiedBy>Britton Scritchfield</cp:lastModifiedBy>
  <cp:revision>3</cp:revision>
  <dcterms:created xsi:type="dcterms:W3CDTF">2022-02-03T13:38:10Z</dcterms:created>
  <dcterms:modified xsi:type="dcterms:W3CDTF">2022-02-03T22:59:19Z</dcterms:modified>
</cp:coreProperties>
</file>