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2799-901A-4CF9-AB74-AA028E89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BD194-8574-4CF7-9BC4-8AE5EABB6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37CA-A72A-460F-8FC6-FA37E2DB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7CCD-8956-4E0F-AB70-B3E9056A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F71B-45AD-4735-96ED-2CF62E7D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1863-1B89-4E1A-AEF9-5AA84E2B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B29E1-1D72-47C9-A402-0BCC619A6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BEEC-2435-4ECB-A161-BE4BF581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BF91-1742-4DC8-A18B-6B14463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571F-2B14-402E-AD56-05C286CA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7C67E-C3BA-4A06-B113-8091CA6A9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46B05-15C5-4901-98C3-3B1ADF2E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6AF2-29F3-431A-80E7-DA3E5465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C8BC-1E61-406A-83B5-379BC681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DC7E-F303-48C1-9707-DB6D2580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472F-CED3-4A41-96C5-9ABE2B27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DE52-4D80-4E7F-A162-5F1C9C72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914-6D53-4FE8-82A8-EDBC7528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82E9-BB6E-483C-95E7-9C272811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4651-021A-43E0-9203-73DB451E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0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65ED-FC42-4F87-81C2-7E81BB4C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98C9-1643-46FF-933F-4ED40F89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CADB-4987-4CC6-8683-F2B242F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815C-330D-493A-BEF2-62667158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80CA-3F5C-47B4-9F23-AAC5D4E5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6FF6-072E-47C1-9C18-9B14CB7F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39DD-917C-4DE3-874D-B425CDD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9F207-EEE7-420F-BAB4-532FB0F0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CCADC-C3EF-4AC3-BBA6-1FDA41AF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0396C-7F85-41D7-A398-E895802B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92C12-F2D0-4154-BB01-A21ABEDC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522-831F-47D1-85BC-337F4E40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CC70-0E69-4853-867D-06076497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1231-78D6-4912-816D-35916D3D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1372-5797-4010-824A-119A1C39B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A415-395D-4280-9CAF-55A6C4648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73764-7DFD-4BC5-9CD2-AD47EABA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850D-A17D-413E-912F-8DC5EA7F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FFBF5-B564-44DF-9A21-517B4677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FDE6-29AF-4250-9B7C-41F66E89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99E01-2857-4BFA-9114-3FD3913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206F7-EC29-400B-BB6F-6EF71EDC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C4F0E-537E-44C5-A3FB-627638B5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CE3F2-CC93-4B36-8E88-9F7275BB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1FC35-0957-4655-A245-4CEFD680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24CF1-8605-4585-906A-2750182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F3A3-8327-424A-9958-E7B89BD9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A6216-131D-4764-B8DD-A08AC5A8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27FA5-D3B7-489E-9C25-8DC23B0A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38A4C-BC7C-41F5-817E-9739E794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535E-D67C-4969-810A-3DF6736F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AEDEA-7A07-4B21-AB38-4742D025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1367-07F8-4335-9259-23D63C50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46920-9772-4204-861F-33892698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A9ED1-A8DC-480F-97AE-A9769EAD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1007-6A32-4EDF-8BA2-2B100885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687C-AF7E-4F9B-B4B0-A77D77F0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21C5-CB94-4964-8D37-F587F7EC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23D65-0EB6-4AD8-A826-0EAF483F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A4D76-14A6-4A0B-9923-B0A554D5E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A6DA-FA2C-4515-BFD8-2DECBB527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8699-CE28-4E36-91C5-254FF70F02F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9570-8766-4C09-B185-6882C5430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4407-F877-4629-B5C9-089EDE7E9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6E7E3-401C-4C7B-A4BB-FD751164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CD98-9C1C-44F8-800B-8F7EA390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Theater.js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E5385-690E-49F4-920F-AD96D84CD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By Caleb Trachte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64B8EEE-F9E4-476E-ACFF-29FAA14EE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4" r="2390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390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D76CB-D4E9-4B04-BD66-D0EF5FA3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5E27-716B-4DCE-9CCB-BE4C7C60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4" y="1126883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Motion design completely in the browser using 100% JavaScript. </a:t>
            </a:r>
          </a:p>
          <a:p>
            <a:r>
              <a:rPr lang="en-US" sz="2400" dirty="0"/>
              <a:t>GUI components on screen to visually adjust animations.</a:t>
            </a:r>
          </a:p>
          <a:p>
            <a:r>
              <a:rPr lang="en-US" sz="2400" dirty="0"/>
              <a:t>Can use JavaScript to manipulate HTML on screen. </a:t>
            </a:r>
          </a:p>
          <a:p>
            <a:r>
              <a:rPr lang="en-US" sz="2400" dirty="0"/>
              <a:t>Parcel.js for min/bundling/compiling/tree-shaking</a:t>
            </a:r>
          </a:p>
          <a:p>
            <a:pPr lvl="1"/>
            <a:r>
              <a:rPr lang="en-US" dirty="0"/>
              <a:t> No configuration needed.</a:t>
            </a:r>
          </a:p>
          <a:p>
            <a:r>
              <a:rPr lang="en-US" sz="2400" dirty="0"/>
              <a:t>Backend tracks state, can hook anything into animation events.</a:t>
            </a:r>
          </a:p>
          <a:p>
            <a:r>
              <a:rPr lang="en-US" sz="2400" dirty="0"/>
              <a:t>After building animations for your webapp, state can be exported to JSON.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82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16345-DF71-4D6B-938F-0932EFCB2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62" y="3224926"/>
            <a:ext cx="2719162" cy="3543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63F32-6DCC-4BDD-A50B-2F1C9440A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61" y="3764143"/>
            <a:ext cx="2719162" cy="309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34F73-66E4-4812-A85C-45E78C3A9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61" y="4212581"/>
            <a:ext cx="2719162" cy="364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E0371-3860-4AE6-BF73-0C673617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Setting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A2477-807B-4425-AC1D-9F981BD1D1FB}"/>
              </a:ext>
            </a:extLst>
          </p:cNvPr>
          <p:cNvSpPr txBox="1"/>
          <p:nvPr/>
        </p:nvSpPr>
        <p:spPr>
          <a:xfrm>
            <a:off x="1253400" y="1507044"/>
            <a:ext cx="4673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Prerequisite: initialize a git repo (if you want version control) and a new </a:t>
            </a:r>
            <a:r>
              <a:rPr lang="en-US" dirty="0" err="1"/>
              <a:t>npm</a:t>
            </a:r>
            <a:r>
              <a:rPr lang="en-US" dirty="0"/>
              <a:t> project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1.) Then install packages: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9A10C-62DA-4A3F-97A2-84F679E290EC}"/>
              </a:ext>
            </a:extLst>
          </p:cNvPr>
          <p:cNvSpPr txBox="1"/>
          <p:nvPr/>
        </p:nvSpPr>
        <p:spPr>
          <a:xfrm flipH="1">
            <a:off x="6570624" y="1522727"/>
            <a:ext cx="449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2.) Change start script to run/bundle with parcel: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4BAB8FBD-96FB-4442-B2EC-1F1E18A06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45" y="1894628"/>
            <a:ext cx="4913909" cy="775464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88B378-3AB8-4B05-AE30-52E633680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26" y="3224926"/>
            <a:ext cx="6293528" cy="25785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6B60AC-F25E-406B-B8D6-23F7C64C9779}"/>
              </a:ext>
            </a:extLst>
          </p:cNvPr>
          <p:cNvSpPr txBox="1"/>
          <p:nvPr/>
        </p:nvSpPr>
        <p:spPr>
          <a:xfrm>
            <a:off x="5588146" y="2776777"/>
            <a:ext cx="564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3.) Add an entry point for the app (index.html) and index.js</a:t>
            </a:r>
          </a:p>
        </p:txBody>
      </p:sp>
    </p:spTree>
    <p:extLst>
      <p:ext uri="{BB962C8B-B14F-4D97-AF65-F5344CB8AC3E}">
        <p14:creationId xmlns:p14="http://schemas.microsoft.com/office/powerpoint/2010/main" val="135518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98AC-DF38-4D9B-9709-C23C4764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Components: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46-7248-4821-89B8-DCEFBE7E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 to a Blender Project.</a:t>
            </a:r>
          </a:p>
          <a:p>
            <a:pPr>
              <a:buFontTx/>
              <a:buChar char="-"/>
            </a:pPr>
            <a:r>
              <a:rPr lang="en-US" dirty="0"/>
              <a:t>Top level parent object that contains all methods and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48B5AD2-5635-4881-B7F8-0A78DC47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84" y="3429000"/>
            <a:ext cx="663985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DC5-C00B-4BDD-98D2-0056DD40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Components: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D9A9-8433-49C8-8E6B-CCB83D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“composition” in After Effects, or a “collection” in blender</a:t>
            </a:r>
          </a:p>
          <a:p>
            <a:r>
              <a:rPr lang="en-US" dirty="0"/>
              <a:t>A component that groups together related parts of an animation</a:t>
            </a:r>
          </a:p>
          <a:p>
            <a:r>
              <a:rPr lang="en-US" dirty="0"/>
              <a:t>Composed of objects (child components).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830F46-B941-43E9-B30A-B50731B3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49" y="3720443"/>
            <a:ext cx="442021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0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FEDC-A8D7-4B38-BF1C-1D0FE249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Components: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33BC-32AA-4142-B6F5-49FB901E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48" y="1774767"/>
            <a:ext cx="6900129" cy="1488967"/>
          </a:xfrm>
        </p:spPr>
        <p:txBody>
          <a:bodyPr/>
          <a:lstStyle/>
          <a:p>
            <a:r>
              <a:rPr lang="en-US" sz="1800" dirty="0"/>
              <a:t>Not a JS Object - a Theater.js Object</a:t>
            </a:r>
          </a:p>
          <a:p>
            <a:r>
              <a:rPr lang="en-US" sz="1800" dirty="0"/>
              <a:t>Tracks, reads, and allows you to listen and react to changing values.</a:t>
            </a:r>
          </a:p>
          <a:p>
            <a:r>
              <a:rPr lang="en-US" sz="1800" dirty="0"/>
              <a:t>Contains all properties for animation</a:t>
            </a:r>
          </a:p>
          <a:p>
            <a:r>
              <a:rPr lang="en-US" sz="1800" dirty="0"/>
              <a:t>References HTML element(s) on the page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87ADEBB-4FE0-4BF5-A1D9-A43B286F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5" y="3506789"/>
            <a:ext cx="6124499" cy="267017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72DFB6-5BFB-4285-A09C-7CE5EC49B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37" y="4950293"/>
            <a:ext cx="3856148" cy="122667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E6AB99D-570B-400F-8E65-2C224382F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88" y="2705610"/>
            <a:ext cx="3054497" cy="19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3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80CD-9AEB-48DE-A7E0-38241185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Exporting and Sharing a Project</a:t>
            </a:r>
            <a:br>
              <a:rPr lang="en-US" dirty="0"/>
            </a:b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https://docs.theatrejs.com/getting-started/basics/#sharing-projects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CE51-1B50-49BD-AB66-1CBAD83E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outline panel, click on the name of the Project (instead of an Object) that you want to export.</a:t>
            </a:r>
          </a:p>
          <a:p>
            <a:r>
              <a:rPr lang="en-US" sz="2000" dirty="0"/>
              <a:t>Now on the right side of your screen, you should see a Project panel with a button that says "Export _ Project to JSON", click it!</a:t>
            </a:r>
          </a:p>
          <a:p>
            <a:r>
              <a:rPr lang="en-US" sz="2000" dirty="0"/>
              <a:t>Your Project file </a:t>
            </a:r>
            <a:r>
              <a:rPr lang="en-US" sz="2000" dirty="0" err="1"/>
              <a:t>state.json</a:t>
            </a:r>
            <a:r>
              <a:rPr lang="en-US" sz="2000" dirty="0"/>
              <a:t> should start downloading, find the downloaded file and move it to a folder closer to your code.</a:t>
            </a:r>
          </a:p>
          <a:p>
            <a:r>
              <a:rPr lang="en-US" sz="2000" dirty="0"/>
              <a:t>In your code, add an import for the Project file: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Finally, you can add a second { state } argument to your </a:t>
            </a:r>
            <a:r>
              <a:rPr lang="en-US" sz="2000" dirty="0" err="1"/>
              <a:t>core.getProject</a:t>
            </a:r>
            <a:r>
              <a:rPr lang="en-US" sz="2000" dirty="0"/>
              <a:t> call to load the Project from the imported Project file:</a:t>
            </a:r>
          </a:p>
        </p:txBody>
      </p:sp>
      <p:pic>
        <p:nvPicPr>
          <p:cNvPr id="8" name="Picture 7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A7D8D148-FA14-4E07-900C-88C6B7825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94" y="4329590"/>
            <a:ext cx="3962953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2A60BF-5412-434D-A203-423509536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94" y="5786383"/>
            <a:ext cx="405821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6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Theater.js Basics</vt:lpstr>
      <vt:lpstr>High-Level Overview</vt:lpstr>
      <vt:lpstr>Setting Up</vt:lpstr>
      <vt:lpstr>Essential Components: Project</vt:lpstr>
      <vt:lpstr>Essential Components: Scene</vt:lpstr>
      <vt:lpstr>Essential Components: Object</vt:lpstr>
      <vt:lpstr>Exporting and Sharing a Project Source: https://docs.theatrejs.com/getting-started/basics/#sharing-projects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Theater.js Basics</dc:title>
  <dc:creator>Caleb Trachte</dc:creator>
  <cp:lastModifiedBy>Caleb Trachte</cp:lastModifiedBy>
  <cp:revision>2</cp:revision>
  <dcterms:created xsi:type="dcterms:W3CDTF">2022-04-13T15:36:36Z</dcterms:created>
  <dcterms:modified xsi:type="dcterms:W3CDTF">2022-04-13T19:13:55Z</dcterms:modified>
</cp:coreProperties>
</file>