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0A9D-11CB-4B31-A614-FDE4ACEDA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91F3D-9ECD-4680-9300-B1F6EC7AA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AD4CD-B19D-4769-81D2-1AA176F5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6298D-617F-4093-B841-C89DB25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67E8-E922-4EB2-998A-02E2B9F0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DCF2-F0C7-420B-A6A6-781F1DB1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C28AB-15A0-4FA0-BBB0-F37E837F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0D25-3982-4A86-958F-FC120D83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B27C-E87C-4BF4-B54F-59512DE9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AD49-B2B1-45C7-A162-A5CB3051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285EF-6DF5-46AB-A2C3-3DB50CD6F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206BD-820B-41A7-A001-F270D5725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B26A-2441-46C8-9606-E44EC412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C72D-7B34-4822-A484-7A47057A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31E2-AB67-4781-BD3F-91D52D4C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53DF-5842-48F2-ACF0-8A57FAF0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C336-7C6F-4892-B04C-BCBE7951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C8DC-FFD8-47A0-AD6F-D800B20A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D1E3F-9B37-4E9B-97BA-919ECBC9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2CB51-DC66-4BA0-AC8E-B648CFD2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84FB-CE7C-4B1A-8E98-D032E2A8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9B4C9-8BEA-44AA-A9B8-A56475A4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EC80A-5DBF-45CE-82CC-1B5B14F9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2781-36B4-4DF9-BCAE-DFCBAFC9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221C-BD37-4C6C-B1B4-C344632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434F-4747-487E-9CED-BFF1F3A5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1D5F-A189-4E4F-9997-E323FD89F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0F63E-6E8C-4D72-BC30-4B43CBBF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0BEB7-05A3-44BD-B380-95E4352D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13381-5F1F-4019-8D08-A881D715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E11D3-920F-4336-B58F-18C441F3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1D68-D90E-457E-A1B2-80B97189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1593-95F7-4374-A239-29AA7C56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0374B-7DB1-4FF5-BF72-3400F512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AD0FB-F24D-46F0-96C1-19EEFF699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30A98-CA79-4CB3-BD7C-D9E0D8E0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5DED3-5133-41F1-9F94-B6769CD6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6EA23-5AEF-4400-885A-028A4FD1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7F4DA-32BB-472E-8DD2-23333CF6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9E81-3C64-41F2-9C04-B8A95216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E4C50-D163-4895-B3BE-8EC011F2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332DC-D2EA-47CE-9537-76CBC2A0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F3607-60F1-4845-9A63-10FFA3CA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6E058-4368-49DD-BAB4-B34FB38C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D3B84-0FF4-4C1C-BF32-F0815E25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6CA51-9811-4307-B2AF-61047F5D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7081-9211-4AEC-94DA-EDDE451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9A8C-98DA-4089-A987-89393575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3FF18-0F91-4B60-AAB3-FDAE0F13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0E66-BC87-4B24-BFE7-20338B00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A3CC-69E5-4901-BB30-4AA18F7D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24CF-CEA3-43EF-8BA3-7AE2D3F7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FDF9-EB1D-40E8-B9EA-48157B81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B4807-40C9-4146-9860-2E995BDAC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C1A4F-415B-4897-B78F-3D622AA2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0A8ED-7E1A-4415-9BE5-72C71237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E11BA-AC50-4B82-B067-DACB9B1B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652E-C10F-4ACE-B283-EF3605DE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7F5E3-EFEA-48D7-9120-F7EAA8F5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2C2CA-C846-43AC-A23D-2DCC6C4F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4632-0F46-4A61-AE8D-5D5660232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846F-96DD-4DBE-9E4B-24F89B858A64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F795B-D03D-4512-890E-014C4B6EE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4362E-A509-4C52-8969-C504C6E2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DEBD-2609-4516-A492-99EA7BA3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9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DE9B-87C6-45F7-AF45-F6C7D5CF3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to NPM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76654-76E4-4A85-8B0F-2BE0C03E5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Caleb Trachte for the PEC Developers Group</a:t>
            </a:r>
          </a:p>
        </p:txBody>
      </p:sp>
    </p:spTree>
    <p:extLst>
      <p:ext uri="{BB962C8B-B14F-4D97-AF65-F5344CB8AC3E}">
        <p14:creationId xmlns:p14="http://schemas.microsoft.com/office/powerpoint/2010/main" val="266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6676-C8AE-4C6C-9C19-BD7FAC5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NPM?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5AC57-7906-4CDB-91A7-4DF5C9DE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011" t="54801" r="523" b="2566"/>
          <a:stretch/>
        </p:blipFill>
        <p:spPr>
          <a:xfrm>
            <a:off x="526272" y="1925849"/>
            <a:ext cx="6033927" cy="30063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973AA0-5980-43BC-81AC-B3B185AD8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27" y="2910949"/>
            <a:ext cx="5926401" cy="332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194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90F4-2353-4158-ADA7-C6A59093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NPM Package?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2A5522-65D3-4464-BA94-AD71985A6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44" y="1825625"/>
            <a:ext cx="656347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437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3ADA-F80F-4682-9EA2-B16965AA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publish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8045-D41E-4FC0-99DD-21D76A26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You will need to have Node.js and NPM installed globally, and a user account with npmjs.com</a:t>
            </a:r>
          </a:p>
          <a:p>
            <a:r>
              <a:rPr lang="en-US" sz="2000" dirty="0"/>
              <a:t>Navigate to your project’s directory and login to NPM via the command ‘</a:t>
            </a:r>
            <a:r>
              <a:rPr lang="en-US" sz="2000" dirty="0" err="1"/>
              <a:t>npm</a:t>
            </a:r>
            <a:r>
              <a:rPr lang="en-US" sz="2000" dirty="0"/>
              <a:t> login’. </a:t>
            </a:r>
          </a:p>
          <a:p>
            <a:r>
              <a:rPr lang="en-US" sz="2000" dirty="0"/>
              <a:t>After entering your credentials run the command ‘</a:t>
            </a: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’</a:t>
            </a:r>
          </a:p>
          <a:p>
            <a:pPr lvl="1"/>
            <a:r>
              <a:rPr lang="en-US" sz="1600" dirty="0"/>
              <a:t>Be sure to use a semantic, but unique name for your package, otherwise it will likely conflict with another package.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Finally, run the command ‘</a:t>
            </a:r>
            <a:r>
              <a:rPr lang="en-US" sz="1800" dirty="0" err="1"/>
              <a:t>npm</a:t>
            </a:r>
            <a:r>
              <a:rPr lang="en-US" sz="1800" dirty="0"/>
              <a:t> publish’. You’re done!</a:t>
            </a:r>
          </a:p>
          <a:p>
            <a:r>
              <a:rPr lang="en-US" sz="1800" dirty="0"/>
              <a:t>Remember to version each publish, and make detailed notes on what was changed!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4067AE-9BE0-43F8-BA36-20585039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84" y="3377319"/>
            <a:ext cx="717332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8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Publishing to NPM</vt:lpstr>
      <vt:lpstr>What is NPM?</vt:lpstr>
      <vt:lpstr>What is an NPM Package?</vt:lpstr>
      <vt:lpstr>Simplest publish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to NPM</dc:title>
  <dc:creator>Caleb Trachte</dc:creator>
  <cp:lastModifiedBy>Caleb Trachte</cp:lastModifiedBy>
  <cp:revision>3</cp:revision>
  <dcterms:created xsi:type="dcterms:W3CDTF">2021-05-12T18:04:39Z</dcterms:created>
  <dcterms:modified xsi:type="dcterms:W3CDTF">2021-05-12T18:24:18Z</dcterms:modified>
</cp:coreProperties>
</file>