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5" r:id="rId4"/>
    <p:sldId id="266" r:id="rId5"/>
    <p:sldId id="267" r:id="rId6"/>
    <p:sldId id="268" r:id="rId7"/>
    <p:sldId id="275" r:id="rId8"/>
    <p:sldId id="276" r:id="rId9"/>
    <p:sldId id="277" r:id="rId10"/>
    <p:sldId id="278" r:id="rId11"/>
    <p:sldId id="283" r:id="rId12"/>
    <p:sldId id="280" r:id="rId13"/>
    <p:sldId id="281" r:id="rId14"/>
    <p:sldId id="282" r:id="rId15"/>
    <p:sldId id="269" r:id="rId16"/>
    <p:sldId id="284" r:id="rId17"/>
    <p:sldId id="285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111" d="100"/>
          <a:sy n="111" d="100"/>
        </p:scale>
        <p:origin x="-6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49A7-F07D-9C43-B919-BF62B8E416F2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29F8-8D28-4B4C-AE77-B85143BB8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9F8-8D28-4B4C-AE77-B85143BB85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9F8-8D28-4B4C-AE77-B85143BB85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to design a live action game without a central game server. We are not using a game server for a few reasons: limited resources, right now the server is running off a laptop in Chris’s room. </a:t>
            </a:r>
          </a:p>
          <a:p>
            <a:r>
              <a:rPr lang="en-US" baseline="0" dirty="0" smtClean="0"/>
              <a:t>Saves resources, less server maintenance. </a:t>
            </a:r>
          </a:p>
          <a:p>
            <a:r>
              <a:rPr lang="en-US" baseline="0" dirty="0" smtClean="0"/>
              <a:t>Less dependent on connectivity: already streaming video-chat data, want to limit data transfer.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Issues: cheating </a:t>
            </a:r>
          </a:p>
          <a:p>
            <a:r>
              <a:rPr lang="en-US" baseline="0" dirty="0" smtClean="0"/>
              <a:t>Synchronization: different people have different speed computers. To partially overcome this issue, </a:t>
            </a:r>
            <a:r>
              <a:rPr lang="en-US" baseline="0" dirty="0" err="1" smtClean="0"/>
              <a:t>Bomberman</a:t>
            </a:r>
            <a:r>
              <a:rPr lang="en-US" baseline="0" dirty="0" smtClean="0"/>
              <a:t> doesn’t rely on computer refresh rate, it creates a constant timer so that players on different computers move at roughly the same speed. Also, position updates update by coordinates.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9F8-8D28-4B4C-AE77-B85143BB85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629F8-8D28-4B4C-AE77-B85143BB85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175B-AF38-4F47-9336-716FE61C950C}" type="datetimeFigureOut">
              <a:rPr lang="en-US" smtClean="0"/>
              <a:pPr/>
              <a:t>5/5/11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6AA9-FD6A-6B46-90E0-C7943818D9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153400" cy="24384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An online video-chat gaming site</a:t>
            </a:r>
          </a:p>
          <a:p>
            <a:r>
              <a:rPr lang="en-US" sz="3000" dirty="0" smtClean="0"/>
              <a:t>Cos 333 Spring 2011</a:t>
            </a:r>
          </a:p>
          <a:p>
            <a:r>
              <a:rPr lang="en-US" sz="3000" dirty="0" smtClean="0"/>
              <a:t>Chris </a:t>
            </a:r>
            <a:r>
              <a:rPr lang="en-US" sz="3000" dirty="0" err="1" smtClean="0"/>
              <a:t>Koscielny</a:t>
            </a:r>
            <a:r>
              <a:rPr lang="en-US" sz="3000" dirty="0" smtClean="0"/>
              <a:t>, Chris </a:t>
            </a:r>
            <a:r>
              <a:rPr lang="en-US" sz="3000" dirty="0" err="1" smtClean="0"/>
              <a:t>Tralie</a:t>
            </a:r>
            <a:r>
              <a:rPr lang="en-US" sz="3000" dirty="0" smtClean="0"/>
              <a:t>, Minqi Jiang, Zane Ma</a:t>
            </a:r>
            <a:endParaRPr lang="en-US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710640" y="1780200"/>
            <a:ext cx="7796160" cy="297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Socket Server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in Java using Apache Mina</a:t>
            </a:r>
          </a:p>
          <a:p>
            <a:r>
              <a:rPr lang="en-US" dirty="0" smtClean="0"/>
              <a:t>Manages </a:t>
            </a:r>
            <a:r>
              <a:rPr lang="en-US" dirty="0" err="1" smtClean="0"/>
              <a:t>chatroom</a:t>
            </a:r>
            <a:r>
              <a:rPr lang="en-US" dirty="0" smtClean="0"/>
              <a:t>, user invitations, game rooms</a:t>
            </a:r>
          </a:p>
          <a:p>
            <a:r>
              <a:rPr lang="en-US" dirty="0" smtClean="0"/>
              <a:t>Game server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686160" y="152400"/>
            <a:ext cx="7772040" cy="137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b="1" dirty="0" err="1"/>
              <a:t>MySQL</a:t>
            </a:r>
            <a:r>
              <a:rPr lang="en-US" sz="4400" b="1" dirty="0"/>
              <a:t> Database</a:t>
            </a:r>
            <a:endParaRPr sz="4400" b="1" dirty="0"/>
          </a:p>
        </p:txBody>
      </p:sp>
      <p:sp>
        <p:nvSpPr>
          <p:cNvPr id="22" name="TextShape 2"/>
          <p:cNvSpPr txBox="1"/>
          <p:nvPr/>
        </p:nvSpPr>
        <p:spPr>
          <a:xfrm>
            <a:off x="1371600" y="3243600"/>
            <a:ext cx="6400440" cy="3037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574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 smtClean="0"/>
              <a:t> User table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 Username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 Password (encrypted)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 Salt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 Last IP, last login, etc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 txBox="1"/>
          <p:nvPr/>
        </p:nvSpPr>
        <p:spPr>
          <a:xfrm>
            <a:off x="685800" y="449280"/>
            <a:ext cx="7772040" cy="137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b="1" dirty="0"/>
              <a:t>Registration
</a:t>
            </a:r>
            <a:endParaRPr sz="4400" b="1" dirty="0"/>
          </a:p>
        </p:txBody>
      </p:sp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1781280"/>
            <a:ext cx="4819320" cy="329544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685980" y="68280"/>
            <a:ext cx="7772040" cy="137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b="1" dirty="0" err="1" smtClean="0"/>
              <a:t>Gameplay</a:t>
            </a:r>
            <a:endParaRPr sz="4400" b="1" dirty="0"/>
          </a:p>
        </p:txBody>
      </p:sp>
      <p:pic>
        <p:nvPicPr>
          <p:cNvPr id="26" name="Pictur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200" y="1591200"/>
            <a:ext cx="6343200" cy="43524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Limitations of framework lead to design changes.</a:t>
            </a:r>
          </a:p>
          <a:p>
            <a:r>
              <a:rPr lang="en-US" b="1" dirty="0" smtClean="0"/>
              <a:t>Example 1</a:t>
            </a:r>
            <a:r>
              <a:rPr lang="en-US" dirty="0" smtClean="0"/>
              <a:t>, The Game of Set:  </a:t>
            </a:r>
          </a:p>
          <a:p>
            <a:pPr lvl="1"/>
            <a:r>
              <a:rPr lang="en-US" dirty="0" smtClean="0"/>
              <a:t>Delay in message passing affects nature of game play.</a:t>
            </a:r>
          </a:p>
          <a:p>
            <a:pPr lvl="1"/>
            <a:r>
              <a:rPr lang="en-US" dirty="0" smtClean="0"/>
              <a:t>First player to find a Set wins all three Set cards.</a:t>
            </a:r>
          </a:p>
          <a:p>
            <a:pPr lvl="1"/>
            <a:r>
              <a:rPr lang="en-US" dirty="0" smtClean="0"/>
              <a:t>If two players find the same set simultaneously, who wins the cards?</a:t>
            </a:r>
          </a:p>
          <a:p>
            <a:pPr lvl="1"/>
            <a:r>
              <a:rPr lang="en-US" b="1" dirty="0" smtClean="0"/>
              <a:t>Solution:  </a:t>
            </a:r>
            <a:r>
              <a:rPr lang="en-US" dirty="0" smtClean="0"/>
              <a:t>Both players win cards.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2</a:t>
            </a:r>
            <a:r>
              <a:rPr lang="en-US" dirty="0" smtClean="0"/>
              <a:t>, </a:t>
            </a:r>
            <a:r>
              <a:rPr lang="en-US" dirty="0" err="1" smtClean="0"/>
              <a:t>Bomberman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Dilemma: Client-heavy vs. server/message-heavy</a:t>
            </a:r>
          </a:p>
          <a:p>
            <a:pPr lvl="1"/>
            <a:r>
              <a:rPr lang="en-US" dirty="0" smtClean="0"/>
              <a:t>Security: server-heavy</a:t>
            </a:r>
          </a:p>
          <a:p>
            <a:pPr lvl="1"/>
            <a:r>
              <a:rPr lang="en-US" dirty="0" smtClean="0"/>
              <a:t>Speed: client-heavy</a:t>
            </a:r>
          </a:p>
          <a:p>
            <a:pPr lvl="1"/>
            <a:r>
              <a:rPr lang="en-US" dirty="0" smtClean="0"/>
              <a:t>Synchronization: server-heavy</a:t>
            </a:r>
          </a:p>
          <a:p>
            <a:pPr lvl="1"/>
            <a:r>
              <a:rPr lang="en-US" dirty="0" smtClean="0"/>
              <a:t>Resources: client-heavy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701" y="5274849"/>
            <a:ext cx="46474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Bottom-line: Server-heavy</a:t>
            </a:r>
            <a:endParaRPr lang="en-US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Design Challenges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Example 2</a:t>
            </a:r>
            <a:r>
              <a:rPr lang="en-US" dirty="0" smtClean="0"/>
              <a:t>, </a:t>
            </a:r>
            <a:r>
              <a:rPr lang="en-US" dirty="0" err="1" smtClean="0"/>
              <a:t>Bomberman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Designing a live-action game without </a:t>
            </a:r>
            <a:r>
              <a:rPr lang="en-US" dirty="0" smtClean="0"/>
              <a:t>server-side control. Client-client messaging.</a:t>
            </a:r>
          </a:p>
          <a:p>
            <a:pPr lvl="1"/>
            <a:r>
              <a:rPr lang="en-US" dirty="0" smtClean="0"/>
              <a:t>Advantages: Saves resources, </a:t>
            </a:r>
            <a:r>
              <a:rPr lang="en-US" dirty="0" smtClean="0"/>
              <a:t>less dependent on connectivity</a:t>
            </a:r>
            <a:endParaRPr lang="en-US" dirty="0" smtClean="0"/>
          </a:p>
          <a:p>
            <a:pPr lvl="1"/>
            <a:r>
              <a:rPr lang="en-US" dirty="0" smtClean="0"/>
              <a:t>Issues: Cheating, </a:t>
            </a:r>
            <a:r>
              <a:rPr lang="en-US" dirty="0" smtClean="0"/>
              <a:t>synchronization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Player Profiles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biographical information for each registered user.</a:t>
            </a:r>
          </a:p>
          <a:p>
            <a:r>
              <a:rPr lang="en-US" dirty="0" smtClean="0"/>
              <a:t>Allow for public and private view settings.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375572"/>
            <a:ext cx="4718050" cy="3253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352800"/>
            <a:ext cx="3156309" cy="211455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2209800" y="3962400"/>
            <a:ext cx="762000" cy="2895600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riped Right Arrow 6"/>
          <p:cNvSpPr/>
          <p:nvPr/>
        </p:nvSpPr>
        <p:spPr>
          <a:xfrm>
            <a:off x="3232509" y="3581400"/>
            <a:ext cx="1110891" cy="838200"/>
          </a:xfrm>
          <a:prstGeom prst="stripedRightArrow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Ranking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Establish performance measure for each game.</a:t>
            </a:r>
          </a:p>
          <a:p>
            <a:r>
              <a:rPr lang="en-US" dirty="0" smtClean="0"/>
              <a:t>Store and rank individual player performance for each game.</a:t>
            </a:r>
          </a:p>
          <a:p>
            <a:r>
              <a:rPr lang="en-US" dirty="0" smtClean="0"/>
              <a:t>Show pop-out badge</a:t>
            </a:r>
          </a:p>
          <a:p>
            <a:pPr>
              <a:buNone/>
            </a:pPr>
            <a:r>
              <a:rPr lang="en-US" dirty="0" smtClean="0"/>
              <a:t>    in player profile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indicating skill level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 each game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played.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2718675"/>
            <a:ext cx="4565650" cy="314872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953000" y="5507292"/>
            <a:ext cx="1788519" cy="119830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10800000" rev="10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5613737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Expert </a:t>
            </a:r>
            <a:r>
              <a:rPr lang="en-US" sz="1200" dirty="0" smtClean="0">
                <a:latin typeface="Helvetica"/>
                <a:cs typeface="Helvetica"/>
              </a:rPr>
              <a:t>level</a:t>
            </a:r>
          </a:p>
          <a:p>
            <a:r>
              <a:rPr lang="en-US" sz="1200" dirty="0" smtClean="0">
                <a:latin typeface="Helvetica"/>
                <a:cs typeface="Helvetica"/>
              </a:rPr>
              <a:t>#</a:t>
            </a:r>
            <a:r>
              <a:rPr lang="en-US" sz="1200" b="1" dirty="0" smtClean="0">
                <a:solidFill>
                  <a:srgbClr val="008000"/>
                </a:solidFill>
                <a:latin typeface="Helvetica"/>
                <a:cs typeface="Helvetica"/>
              </a:rPr>
              <a:t>1</a:t>
            </a:r>
            <a:r>
              <a:rPr lang="en-US" sz="1200" dirty="0" smtClean="0">
                <a:latin typeface="Helvetica"/>
                <a:cs typeface="Helvetica"/>
              </a:rPr>
              <a:t>/500 players</a:t>
            </a:r>
          </a:p>
          <a:p>
            <a:r>
              <a:rPr lang="en-US" sz="1200" b="1" dirty="0" smtClean="0">
                <a:latin typeface="Helvetica"/>
                <a:cs typeface="Helvetica"/>
              </a:rPr>
              <a:t>491</a:t>
            </a:r>
            <a:r>
              <a:rPr lang="en-US" sz="1200" dirty="0" smtClean="0">
                <a:latin typeface="Helvetica"/>
                <a:cs typeface="Helvetica"/>
              </a:rPr>
              <a:t> sets found</a:t>
            </a:r>
          </a:p>
          <a:p>
            <a:r>
              <a:rPr lang="en-US" sz="1200" dirty="0" err="1" smtClean="0">
                <a:latin typeface="Helvetica"/>
                <a:cs typeface="Helvetica"/>
              </a:rPr>
              <a:t>Avg</a:t>
            </a:r>
            <a:r>
              <a:rPr lang="en-US" sz="1200" dirty="0" smtClean="0">
                <a:latin typeface="Helvetica"/>
                <a:cs typeface="Helvetica"/>
              </a:rPr>
              <a:t> </a:t>
            </a:r>
            <a:r>
              <a:rPr lang="en-US" sz="1200" b="1" dirty="0" smtClean="0">
                <a:latin typeface="Helvetica"/>
                <a:cs typeface="Helvetica"/>
              </a:rPr>
              <a:t>2.7 </a:t>
            </a:r>
            <a:r>
              <a:rPr lang="en-US" sz="1200" dirty="0" err="1" smtClean="0">
                <a:latin typeface="Helvetica"/>
                <a:cs typeface="Helvetica"/>
              </a:rPr>
              <a:t>s</a:t>
            </a:r>
            <a:r>
              <a:rPr lang="en-US" sz="1200" dirty="0" smtClean="0">
                <a:latin typeface="Helvetica"/>
                <a:cs typeface="Helvetica"/>
              </a:rPr>
              <a:t> per find</a:t>
            </a:r>
            <a:endParaRPr lang="en-US" sz="1200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95500"/>
            <a:ext cx="2971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514600"/>
            <a:ext cx="2820211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57600" y="3124200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31242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= ?</a:t>
            </a:r>
            <a:endParaRPr lang="en-US" sz="4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302558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Based on player biographical information and ranking.</a:t>
            </a:r>
          </a:p>
          <a:p>
            <a:r>
              <a:rPr lang="en-US" sz="2700" dirty="0" smtClean="0"/>
              <a:t>Aims to connect players based on similarity in biographical information or skill level.</a:t>
            </a:r>
            <a:endParaRPr lang="en-US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971800"/>
            <a:ext cx="2971800" cy="29718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58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Moving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PIP server runs on Chris </a:t>
            </a:r>
            <a:r>
              <a:rPr lang="en-US" dirty="0" err="1" smtClean="0"/>
              <a:t>K’s</a:t>
            </a:r>
            <a:r>
              <a:rPr lang="en-US" dirty="0" smtClean="0"/>
              <a:t> dormitory PC.</a:t>
            </a:r>
          </a:p>
          <a:p>
            <a:r>
              <a:rPr lang="en-US" dirty="0" smtClean="0"/>
              <a:t>Move to AWS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reater scalability as user base grows.</a:t>
            </a:r>
          </a:p>
          <a:p>
            <a:pPr lvl="1"/>
            <a:r>
              <a:rPr lang="en-US" dirty="0" smtClean="0"/>
              <a:t>More efficient content distribution.</a:t>
            </a:r>
          </a:p>
          <a:p>
            <a:pPr lvl="1"/>
            <a:r>
              <a:rPr lang="en-US" dirty="0" smtClean="0"/>
              <a:t>Less latency.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883" y="441324"/>
            <a:ext cx="2542754" cy="93027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make a gaming site where people can see their opponents</a:t>
            </a:r>
          </a:p>
          <a:p>
            <a:endParaRPr lang="en-US" dirty="0" smtClean="0"/>
          </a:p>
          <a:p>
            <a:r>
              <a:rPr lang="en-US" dirty="0" smtClean="0"/>
              <a:t>Combines ideas from </a:t>
            </a:r>
            <a:r>
              <a:rPr lang="en-US" dirty="0" err="1" smtClean="0"/>
              <a:t>Chatroulette</a:t>
            </a:r>
            <a:r>
              <a:rPr lang="en-US" dirty="0" smtClean="0"/>
              <a:t> and Yahoo Games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Support anonymous and registered users</a:t>
            </a:r>
          </a:p>
          <a:p>
            <a:endParaRPr lang="en-US" dirty="0" smtClean="0"/>
          </a:p>
          <a:p>
            <a:r>
              <a:rPr lang="en-US" dirty="0" smtClean="0"/>
              <a:t>Different applications for different types of users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Site Technologies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0"/>
            <a:ext cx="8503920" cy="167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Adobe Flex: P2p Networking and huge webcam library</a:t>
            </a:r>
          </a:p>
          <a:p>
            <a:r>
              <a:rPr lang="en-US" dirty="0" smtClean="0"/>
              <a:t>Easy to deploy flex apps; everyone has Flash! </a:t>
            </a:r>
          </a:p>
          <a:p>
            <a:r>
              <a:rPr lang="en-US" dirty="0" smtClean="0"/>
              <a:t>Little competition (a very buggy </a:t>
            </a:r>
            <a:r>
              <a:rPr lang="en-US" dirty="0" err="1" smtClean="0"/>
              <a:t>facebook</a:t>
            </a:r>
            <a:r>
              <a:rPr lang="en-US" dirty="0" smtClean="0"/>
              <a:t> app)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981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2819401" cy="174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Site Usage Scenarios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Main site has a login screen for registration or anonymous login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 err="1" smtClean="0"/>
              <a:t>chatroom</a:t>
            </a:r>
            <a:r>
              <a:rPr lang="en-US" dirty="0" smtClean="0"/>
              <a:t> where all users are visible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Users can create games and invite other users to play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Games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503920" cy="4572000"/>
          </a:xfrm>
        </p:spPr>
        <p:txBody>
          <a:bodyPr>
            <a:normAutofit/>
          </a:bodyPr>
          <a:lstStyle/>
          <a:p>
            <a:r>
              <a:rPr lang="en-US" i="1" dirty="0" smtClean="0"/>
              <a:t>Tic </a:t>
            </a:r>
            <a:r>
              <a:rPr lang="en-US" i="1" dirty="0" err="1" smtClean="0"/>
              <a:t>Tac</a:t>
            </a:r>
            <a:r>
              <a:rPr lang="en-US" i="1" dirty="0" smtClean="0"/>
              <a:t> Toe </a:t>
            </a:r>
          </a:p>
          <a:p>
            <a:pPr lvl="1"/>
            <a:r>
              <a:rPr lang="en-US" dirty="0" smtClean="0"/>
              <a:t>Proof of Concept</a:t>
            </a:r>
          </a:p>
          <a:p>
            <a:r>
              <a:rPr lang="en-US" i="1" dirty="0" smtClean="0"/>
              <a:t>Set </a:t>
            </a:r>
          </a:p>
          <a:p>
            <a:pPr lvl="1"/>
            <a:r>
              <a:rPr lang="en-US" dirty="0" smtClean="0"/>
              <a:t>Fun Puzzle Game</a:t>
            </a:r>
          </a:p>
          <a:p>
            <a:r>
              <a:rPr lang="en-US" i="1" dirty="0" smtClean="0"/>
              <a:t>Texas </a:t>
            </a:r>
            <a:r>
              <a:rPr lang="en-US" i="1" dirty="0" err="1" smtClean="0"/>
              <a:t>Hold’em</a:t>
            </a:r>
            <a:r>
              <a:rPr lang="en-US" i="1" dirty="0" smtClean="0"/>
              <a:t> Poker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Poker Face</a:t>
            </a:r>
          </a:p>
          <a:p>
            <a:r>
              <a:rPr lang="en-US" dirty="0" err="1" smtClean="0"/>
              <a:t>Bomberman</a:t>
            </a:r>
            <a:endParaRPr lang="en-US" dirty="0" smtClean="0"/>
          </a:p>
          <a:p>
            <a:pPr lvl="1"/>
            <a:r>
              <a:rPr lang="en-US" dirty="0" smtClean="0"/>
              <a:t>Real Time Action Game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8161" y="1295400"/>
            <a:ext cx="101167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6037" y="1855788"/>
            <a:ext cx="1909763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9508" y="3200400"/>
            <a:ext cx="2049129" cy="119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8962" y="4648200"/>
            <a:ext cx="12858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b="1" dirty="0" smtClean="0"/>
              <a:t>Demos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685800" y="2739240"/>
            <a:ext cx="7772040" cy="137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b="1" dirty="0"/>
              <a:t>Architecture</a:t>
            </a:r>
            <a:endParaRPr sz="4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685980" y="449280"/>
            <a:ext cx="7772040" cy="137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4400" b="1" dirty="0" smtClean="0">
                <a:latin typeface="Calibri (Body)"/>
                <a:cs typeface="Calibri (Body)"/>
              </a:rPr>
              <a:t>Meet the Backend</a:t>
            </a:r>
            <a:endParaRPr sz="4400" b="1" dirty="0">
              <a:latin typeface="Calibri (Body)"/>
              <a:cs typeface="Calibri (Body)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2762" y="2286000"/>
            <a:ext cx="6858477" cy="228600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alphaModFix amt="15000"/>
            <a:lum/>
          </a:blip>
          <a:srcRect/>
          <a:stretch>
            <a:fillRect/>
          </a:stretch>
        </p:blipFill>
        <p:spPr bwMode="auto">
          <a:xfrm>
            <a:off x="0" y="5943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729</TotalTime>
  <Words>581</Words>
  <Application>Microsoft Macintosh PowerPoint</Application>
  <PresentationFormat>On-screen Show (4:3)</PresentationFormat>
  <Paragraphs>104</Paragraphs>
  <Slides>21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Motivation</vt:lpstr>
      <vt:lpstr>Motivation</vt:lpstr>
      <vt:lpstr>Site Technologies</vt:lpstr>
      <vt:lpstr>Site Usage Scenarios</vt:lpstr>
      <vt:lpstr>Games</vt:lpstr>
      <vt:lpstr>Demos</vt:lpstr>
      <vt:lpstr>Slide 8</vt:lpstr>
      <vt:lpstr>Slide 9</vt:lpstr>
      <vt:lpstr>Slide 10</vt:lpstr>
      <vt:lpstr>Socket Server</vt:lpstr>
      <vt:lpstr>Slide 12</vt:lpstr>
      <vt:lpstr>Slide 13</vt:lpstr>
      <vt:lpstr>Slide 14</vt:lpstr>
      <vt:lpstr>Design Challenges</vt:lpstr>
      <vt:lpstr>Design Challenges</vt:lpstr>
      <vt:lpstr>Design Challenges</vt:lpstr>
      <vt:lpstr>Player Profiles</vt:lpstr>
      <vt:lpstr>Ranking System</vt:lpstr>
      <vt:lpstr>Recommendation System</vt:lpstr>
      <vt:lpstr>Moving to</vt:lpstr>
    </vt:vector>
  </TitlesOfParts>
  <Company>Princeton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Minqi Sebastian Jiang</dc:creator>
  <cp:lastModifiedBy>Zane Ma</cp:lastModifiedBy>
  <cp:revision>38</cp:revision>
  <dcterms:created xsi:type="dcterms:W3CDTF">2011-05-05T18:45:04Z</dcterms:created>
  <dcterms:modified xsi:type="dcterms:W3CDTF">2011-05-05T19:19:27Z</dcterms:modified>
</cp:coreProperties>
</file>