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  <p:sldId id="266" r:id="rId6"/>
    <p:sldId id="264" r:id="rId7"/>
    <p:sldId id="265" r:id="rId8"/>
    <p:sldId id="267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DDFF"/>
    <a:srgbClr val="DF9FFF"/>
    <a:srgbClr val="66FFFF"/>
    <a:srgbClr val="800080"/>
    <a:srgbClr val="6BD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3" autoAdjust="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2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017A-C36A-441C-B16F-FB887C9C94C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1247-56B4-43E9-AC88-00E96C8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565" y="419450"/>
            <a:ext cx="54276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Exoplanet </a:t>
            </a:r>
          </a:p>
          <a:p>
            <a:r>
              <a:rPr lang="en-US" sz="44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Formation</a:t>
            </a:r>
          </a:p>
          <a:p>
            <a:r>
              <a:rPr lang="en-US" sz="44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and</a:t>
            </a:r>
          </a:p>
          <a:p>
            <a:r>
              <a:rPr lang="en-US" sz="44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The Conditions </a:t>
            </a:r>
          </a:p>
          <a:p>
            <a:r>
              <a:rPr lang="en-US" sz="44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for Habitability</a:t>
            </a:r>
            <a:endParaRPr lang="en-US" sz="4400" dirty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7565" y="5290923"/>
            <a:ext cx="69796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CS 591: Tools and Techniques for Data Mining and Applications</a:t>
            </a:r>
          </a:p>
          <a:p>
            <a:endParaRPr lang="en-US" sz="2000" dirty="0" smtClean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Christine Tran</a:t>
            </a:r>
          </a:p>
        </p:txBody>
      </p:sp>
    </p:spTree>
    <p:extLst>
      <p:ext uri="{BB962C8B-B14F-4D97-AF65-F5344CB8AC3E}">
        <p14:creationId xmlns:p14="http://schemas.microsoft.com/office/powerpoint/2010/main" val="19841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3281" y="201336"/>
            <a:ext cx="10108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Conclusion:</a:t>
            </a:r>
            <a:endParaRPr lang="en-US" sz="4400" u="sng" dirty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233" y="1490710"/>
            <a:ext cx="109979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Hypothesis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The older a star, the more planets it is likely to have.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Strong evidence to accept.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Hypothesis 2: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Similarity hierarchically clustered stars will have similar numbers of planets orbiting them 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Insufficient evidence to accept.</a:t>
            </a:r>
            <a:endParaRPr lang="en-US" sz="3200" dirty="0" smtClean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784" y="335560"/>
            <a:ext cx="408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Data Collection:</a:t>
            </a:r>
            <a:endParaRPr lang="en-US" sz="4400" u="sng" dirty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899" y="1398431"/>
            <a:ext cx="1099796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Confirmed Exoplanets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Chose columns/attributes of each planet listed &amp; downloaded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Did not filter out any planets first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4DDFF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http</a:t>
            </a:r>
            <a:r>
              <a:rPr lang="en-US" sz="2000" dirty="0">
                <a:solidFill>
                  <a:srgbClr val="F4DDFF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://</a:t>
            </a:r>
            <a:r>
              <a:rPr lang="en-US" sz="2000" dirty="0" smtClean="0">
                <a:solidFill>
                  <a:srgbClr val="F4DDFF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exoplanetarchive.ipac.caltech.edu/index.html</a:t>
            </a:r>
            <a:endParaRPr lang="en-US" sz="2000" dirty="0" smtClean="0">
              <a:solidFill>
                <a:srgbClr val="F4DDFF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288" y="1515877"/>
            <a:ext cx="109979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Confirmed Exoplanets – 3 subsets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System measurements 	[1128 rows x 7 columns]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Star measurements		[1128 rows x 9 columns]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Planet measurements		[1831 rows x 10 columns</a:t>
            </a: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]</a:t>
            </a:r>
            <a:endParaRPr lang="en-US" sz="2000" dirty="0" smtClean="0">
              <a:solidFill>
                <a:srgbClr val="F4DDFF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784" y="335560"/>
            <a:ext cx="408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Datasets:</a:t>
            </a:r>
            <a:endParaRPr lang="en-US" sz="4400" u="sng" dirty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784" y="335560"/>
            <a:ext cx="331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Hypotheses:</a:t>
            </a:r>
            <a:endParaRPr lang="en-US" sz="4400" u="sng" dirty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233" y="1490710"/>
            <a:ext cx="10997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The older a star, the more planets it is likely to have.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Conclusion: TRUE</a:t>
            </a:r>
            <a:endParaRPr lang="en-US" sz="3200" dirty="0" smtClean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Similarity </a:t>
            </a: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hierarchically clustered stars will have similar numbers of planets orbiting them 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(1 out of 9 attributes will be able to define a star cluster) </a:t>
            </a:r>
            <a:endParaRPr lang="en-US" sz="3200" dirty="0" smtClean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Conclusion: FALSE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57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784" y="335560"/>
            <a:ext cx="924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Set up and calculation of Hypothesis 1:</a:t>
            </a:r>
            <a:endParaRPr lang="en-US" sz="4400" u="sng" dirty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233" y="1490710"/>
            <a:ext cx="109979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First run linear regression on all stars that did not have any data missing in any of the 9 categories from its dataset.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I deemed there to be too many stars with only 1 planet, skewing the calculations.</a:t>
            </a:r>
          </a:p>
          <a:p>
            <a:pPr lvl="1"/>
            <a:endParaRPr lang="en-US" sz="3200" dirty="0" smtClean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Next, filter out all the stars with only 1 planet and run linear regression on stars with 2 or more planets and no missing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230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654" y="184558"/>
            <a:ext cx="12094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Linear Regression on factor affecting planet formation</a:t>
            </a:r>
            <a:endParaRPr lang="en-US" sz="4400" u="sng" dirty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79218" y="1785503"/>
            <a:ext cx="2702038" cy="256455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  <a:effectLst>
            <a:glow rad="368300">
              <a:schemeClr val="bg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20305" y="1859781"/>
            <a:ext cx="2581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Excluding stars with only 1 planet, regression was successful in predicting 71.7% of the data subset.</a:t>
            </a:r>
            <a:endParaRPr lang="en-US" sz="24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7" y="1394091"/>
            <a:ext cx="759248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5051" y="4687409"/>
            <a:ext cx="9444293" cy="177553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  <a:effectLst>
            <a:glow rad="368300">
              <a:schemeClr val="bg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08282" y="4771657"/>
            <a:ext cx="9024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As shown on the lower right, a star’s age is the strongest and most positive correlated factor ( 0.111120) in the number of planets that form around the star. Since it is positively correlated, the older a star is, the more likely it will have more planets.</a:t>
            </a:r>
            <a:endParaRPr lang="en-US" sz="24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17" y="248224"/>
            <a:ext cx="10058400" cy="4143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6" y="4918223"/>
            <a:ext cx="228631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784" y="335560"/>
            <a:ext cx="924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Set up and calculation of Hypothesis 2:</a:t>
            </a:r>
            <a:endParaRPr lang="en-US" sz="4400" u="sng" dirty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233" y="1490710"/>
            <a:ext cx="109979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Normalize all the columns of the star </a:t>
            </a:r>
            <a:r>
              <a:rPr lang="en-US" sz="3200" dirty="0" err="1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dataframe</a:t>
            </a:r>
            <a:endParaRPr lang="en-US" sz="3200" dirty="0" smtClean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Exclude 0’s/missing data from the average</a:t>
            </a:r>
          </a:p>
          <a:p>
            <a:pPr lvl="1"/>
            <a:endParaRPr lang="en-US" sz="3200" dirty="0" smtClean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Hierarchically cluster the stars into 5 clusters and analyze the number of planets each cluster had.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616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282" y="201336"/>
            <a:ext cx="8061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effectLst>
                  <a:glow rad="381000">
                    <a:schemeClr val="accent3">
                      <a:satMod val="175000"/>
                      <a:alpha val="27000"/>
                    </a:schemeClr>
                  </a:glow>
                </a:effectLst>
                <a:latin typeface="Baskerville Old Face" panose="02020602080505020303" pitchFamily="18" charset="0"/>
              </a:rPr>
              <a:t>Hierarchical Clustering of Stars</a:t>
            </a:r>
            <a:endParaRPr lang="en-US" sz="4400" u="sng" dirty="0">
              <a:solidFill>
                <a:schemeClr val="bg1"/>
              </a:solidFill>
              <a:effectLst>
                <a:glow rad="381000">
                  <a:schemeClr val="accent3">
                    <a:satMod val="175000"/>
                    <a:alpha val="27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74318" y="1736522"/>
            <a:ext cx="3555611" cy="2401022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  <a:effectLst>
            <a:glow rad="368300">
              <a:schemeClr val="bg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53352" y="1810799"/>
            <a:ext cx="3397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Excluding the number of stars that only have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1 planet orbiting them,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specific number of planets per system </a:t>
            </a:r>
            <a:r>
              <a:rPr lang="en-US" sz="24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did not define </a:t>
            </a:r>
            <a:r>
              <a:rPr lang="en-US" sz="24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the clusters.</a:t>
            </a:r>
            <a:endParaRPr lang="en-US" sz="24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74318" y="4811383"/>
            <a:ext cx="3555611" cy="1643937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  <a:effectLst>
            <a:glow rad="368300">
              <a:schemeClr val="bg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53352" y="4885660"/>
            <a:ext cx="3397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Cluster performed on subset of 109 stars that were not missing any values in any columns.</a:t>
            </a:r>
            <a:endParaRPr lang="en-US" sz="24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1162975"/>
            <a:ext cx="7856738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387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Tran</dc:creator>
  <cp:lastModifiedBy>Christine Tran</cp:lastModifiedBy>
  <cp:revision>22</cp:revision>
  <dcterms:created xsi:type="dcterms:W3CDTF">2015-04-27T20:49:43Z</dcterms:created>
  <dcterms:modified xsi:type="dcterms:W3CDTF">2015-05-02T03:56:17Z</dcterms:modified>
</cp:coreProperties>
</file>