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34" d="100"/>
          <a:sy n="34" d="100"/>
        </p:scale>
        <p:origin x="6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61D8-4BEB-4EE3-B7C3-0FAF4FC06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2737B-4E4D-446C-B46F-E2CFF5835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4FEF-45C0-4B48-8B01-2FF2F9F5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B696-FB4C-4ADF-A991-648C803ADB8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BB11A-8C63-4590-B05C-C6C32673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06FE-9416-4B43-B2E4-68A6F3E9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62CE-1106-4D72-9140-60C7F14E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31D2-7F24-4812-8703-5DADF7A1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E5E2-801E-4153-8DE4-30050D257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122B-7997-4ECE-8955-FF09A01F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B696-FB4C-4ADF-A991-648C803ADB8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94E5B-0B08-4F26-AB01-2A70B0B3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2280-35CE-4E83-AEE4-6A616E36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62CE-1106-4D72-9140-60C7F14E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AC03F-3936-4CDB-B71B-68C6C87BB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64714-AFED-48A0-9D43-6FE9B692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9D61E-086E-4F17-B659-2FC7B372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B696-FB4C-4ADF-A991-648C803ADB8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C0A39-1849-468E-8BA4-0DC71FB7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4465-F795-4507-A754-128183F0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62CE-1106-4D72-9140-60C7F14E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868E-97EC-4B86-8244-E78DB92C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0AFE-D0D4-4BD2-94B8-43833996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6E7A-2B79-4B8A-B08D-15A97BA2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B696-FB4C-4ADF-A991-648C803ADB8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32CD-48FD-403D-A245-C6802938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AA32-A51F-47E1-BD05-048F94B6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62CE-1106-4D72-9140-60C7F14E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F122-8D99-40EF-BCE9-36E815F5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C91EC-DA9D-4241-8099-1D6FCF820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F62C-1163-419E-9029-9FE828F1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B696-FB4C-4ADF-A991-648C803ADB8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2CBF-FF26-460F-8874-7EA31D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DECB8-BA8A-4E83-AF12-B57AC305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62CE-1106-4D72-9140-60C7F14E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79C1-1971-493E-8BB2-805C80CD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7642-33B0-4377-A9D4-2487F1E95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8AD98-303A-4B4E-B0F5-1B372DF5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55C46-0B17-4C7E-84C0-DA8D44BD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B696-FB4C-4ADF-A991-648C803ADB8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D632E-29E5-47E6-9FC6-55D14B55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B7B85-E23C-4156-AD6F-7738C843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62CE-1106-4D72-9140-60C7F14E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411B-6CF8-4B3E-8946-E2347D78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4DBBE-AB29-449D-85C4-7193DC17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81E80-52B9-4191-AB46-90BDB6FF9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7BDC1-1BFC-43AB-B219-531BA203C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4BF22-C65D-41BD-9FCC-7D48DBECD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4DF2A-CB51-408D-B56F-D77AF42B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B696-FB4C-4ADF-A991-648C803ADB8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9609D-87B1-47DD-AED6-9F07EB0B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926D6-0189-422F-B272-C10D425B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62CE-1106-4D72-9140-60C7F14E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0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C49E-4B66-4DB1-B6F8-287ED3BC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D6F9E-7034-4586-8FAA-8F310C23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B696-FB4C-4ADF-A991-648C803ADB8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74BDB-8BB1-48AE-B373-77E4CE95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20A12-20D1-4B1D-B6E8-BFDD488B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62CE-1106-4D72-9140-60C7F14E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C2C3E-8BA5-49F8-B310-6F283B1C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B696-FB4C-4ADF-A991-648C803ADB8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DE933-E290-4D4B-9112-2808EC61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35E25-EE80-40B3-B718-DC9A55BB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62CE-1106-4D72-9140-60C7F14E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E847-7627-4FF9-A698-F974C465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3DFD-EB80-417F-8D4C-8F8137B2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4904E-1AA5-4805-BB96-EA1CD90B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737C5-56F5-428A-8C15-8503227C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B696-FB4C-4ADF-A991-648C803ADB8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09BFA-2C09-4661-906A-D68A0672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0BE13-1CE5-48DE-B726-8B9528D6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62CE-1106-4D72-9140-60C7F14E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F9C3-6843-45B1-BB99-62A74B08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1A6ED-EE4A-4BDB-AB4F-A24888857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2817B-0EB4-4A1C-A8B5-EF80515F2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98A9E-3635-490E-AA7F-4E73CB33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B696-FB4C-4ADF-A991-648C803ADB8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7177-8692-4465-9F0C-0E6698C9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DE99F-50CE-44BD-BF58-52B9F9CA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62CE-1106-4D72-9140-60C7F14E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1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E5693-F3BE-48B2-B88D-C3122D5E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CD68A-C3D6-4549-9E71-A45258D73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53250-01B4-48C4-94CC-5696698F5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B696-FB4C-4ADF-A991-648C803ADB8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82DA-A075-47D5-89CE-E0CABE414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BDAD7-D76D-4341-B338-A22D43A7D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662CE-1106-4D72-9140-60C7F14E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4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ytimes.com/signu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llumlocke/json-formatter" TargetMode="External"/><Relationship Id="rId2" Type="http://schemas.openxmlformats.org/officeDocument/2006/relationships/hyperlink" Target="https://chrome.google.com/webstore/search/json%20format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sonplaceholder.typicode.com/pos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penweathermap.org/a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2276-6E8F-4411-A28A-727C599AE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Python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AC514-8BAF-408F-B8F3-EF645801A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0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B5C6-0361-4024-AE43-3F388221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Homework: What’s the Weather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44BD-C5F3-4C88-BE7C-F9533FC5B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2777" cy="4351338"/>
          </a:xfrm>
        </p:spPr>
        <p:txBody>
          <a:bodyPr/>
          <a:lstStyle/>
          <a:p>
            <a:r>
              <a:rPr lang="en-US" dirty="0"/>
              <a:t>Sample weather data using </a:t>
            </a:r>
            <a:r>
              <a:rPr lang="en-US" dirty="0" err="1"/>
              <a:t>OpenWeatherMap</a:t>
            </a:r>
            <a:endParaRPr lang="en-US" dirty="0"/>
          </a:p>
          <a:p>
            <a:r>
              <a:rPr lang="en-US" dirty="0"/>
              <a:t>Prove trends are latitude-dependent!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6AE09-5036-45CE-9CA3-9ADEB46E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69" y="2028433"/>
            <a:ext cx="6224651" cy="39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1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8DD7-8F3C-436B-BDD9-4D454F6F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12CB-7720-4BDD-B270-64A0B10D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Maps API</a:t>
            </a:r>
          </a:p>
          <a:p>
            <a:r>
              <a:rPr lang="en-US" dirty="0"/>
              <a:t>US Census API</a:t>
            </a:r>
          </a:p>
          <a:p>
            <a:r>
              <a:rPr lang="en-US" dirty="0"/>
              <a:t>Banking Deserts</a:t>
            </a:r>
          </a:p>
          <a:p>
            <a:r>
              <a:rPr lang="en-US" dirty="0"/>
              <a:t>Project Groups!</a:t>
            </a:r>
          </a:p>
        </p:txBody>
      </p:sp>
    </p:spTree>
    <p:extLst>
      <p:ext uri="{BB962C8B-B14F-4D97-AF65-F5344CB8AC3E}">
        <p14:creationId xmlns:p14="http://schemas.microsoft.com/office/powerpoint/2010/main" val="308675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D55A-F77F-4388-9AF0-16E3688F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0CC9-AB24-4738-AC88-7736E9E5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your New York Times API key!</a:t>
            </a:r>
          </a:p>
          <a:p>
            <a:r>
              <a:rPr lang="en-US" dirty="0"/>
              <a:t>Optional: Install a JSON formatter</a:t>
            </a:r>
          </a:p>
          <a:p>
            <a:r>
              <a:rPr lang="en-US" dirty="0"/>
              <a:t>What is an API?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Practice Making Queries</a:t>
            </a:r>
          </a:p>
          <a:p>
            <a:pPr lvl="1"/>
            <a:r>
              <a:rPr lang="en-US" dirty="0"/>
              <a:t>SpaceX</a:t>
            </a:r>
          </a:p>
          <a:p>
            <a:pPr lvl="1"/>
            <a:r>
              <a:rPr lang="en-US" dirty="0" err="1"/>
              <a:t>OMDb</a:t>
            </a:r>
            <a:endParaRPr lang="en-US" dirty="0"/>
          </a:p>
          <a:p>
            <a:pPr lvl="1"/>
            <a:r>
              <a:rPr lang="en-US" dirty="0"/>
              <a:t>New York Times</a:t>
            </a:r>
          </a:p>
        </p:txBody>
      </p:sp>
    </p:spTree>
    <p:extLst>
      <p:ext uri="{BB962C8B-B14F-4D97-AF65-F5344CB8AC3E}">
        <p14:creationId xmlns:p14="http://schemas.microsoft.com/office/powerpoint/2010/main" val="293228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CC5A-262A-4968-995E-7F77E88B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Times API Key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47AA4A-A3A0-48E4-9A7C-6E44231BF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51" y="365125"/>
            <a:ext cx="4747823" cy="633407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9CDD8E-5B38-4376-81AA-4F0D87C2730C}"/>
              </a:ext>
            </a:extLst>
          </p:cNvPr>
          <p:cNvSpPr/>
          <p:nvPr/>
        </p:nvSpPr>
        <p:spPr>
          <a:xfrm>
            <a:off x="513272" y="2743108"/>
            <a:ext cx="6755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3"/>
              </a:rPr>
              <a:t>https://developer.nytimes.com/signup</a:t>
            </a:r>
            <a:r>
              <a:rPr lang="en-US" sz="32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55C3A5-9A75-46F0-987A-AEA1F44CBCBC}"/>
              </a:ext>
            </a:extLst>
          </p:cNvPr>
          <p:cNvSpPr txBox="1"/>
          <p:nvPr/>
        </p:nvSpPr>
        <p:spPr>
          <a:xfrm>
            <a:off x="513272" y="3835089"/>
            <a:ext cx="599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Enter any valid website</a:t>
            </a:r>
          </a:p>
        </p:txBody>
      </p:sp>
    </p:spTree>
    <p:extLst>
      <p:ext uri="{BB962C8B-B14F-4D97-AF65-F5344CB8AC3E}">
        <p14:creationId xmlns:p14="http://schemas.microsoft.com/office/powerpoint/2010/main" val="5520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4618-B3AA-4AF4-81ED-606B6B4D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Formatter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AD6D-BB57-4115-A45F-1C8F72D6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https://chrome.google.com/webstore/search/json%20formatter</a:t>
            </a:r>
            <a:endParaRPr lang="en-US" dirty="0"/>
          </a:p>
          <a:p>
            <a:r>
              <a:rPr lang="en-US" dirty="0">
                <a:hlinkClick r:id="rId3"/>
              </a:rPr>
              <a:t>https://github.com/callumlocke/json-formatter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9683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95A9-5DF3-4D80-B51E-968BBA87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31BC8F-B634-461E-889A-8D0FA904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78" y="1276490"/>
            <a:ext cx="8342844" cy="5391729"/>
          </a:xfrm>
        </p:spPr>
      </p:pic>
    </p:spTree>
    <p:extLst>
      <p:ext uri="{BB962C8B-B14F-4D97-AF65-F5344CB8AC3E}">
        <p14:creationId xmlns:p14="http://schemas.microsoft.com/office/powerpoint/2010/main" val="297270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F846-203A-4927-BE31-398DEFD5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5289-C4DC-42BB-A04C-2CA7BB59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</a:t>
            </a:r>
            <a:r>
              <a:rPr lang="en-US" dirty="0">
                <a:hlinkClick r:id="rId2"/>
              </a:rPr>
              <a:t>https://jsonplaceholder.typicode.com/posts/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687A7-A027-41CB-85A8-276663D92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6081"/>
            <a:ext cx="10515600" cy="41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0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57D8-F3FF-4AD3-A87A-35CF6173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BDA0-0CA6-4E72-BAB0-5C3833AF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and Pandas</a:t>
            </a:r>
          </a:p>
          <a:p>
            <a:pPr lvl="1"/>
            <a:r>
              <a:rPr lang="en-US" dirty="0" err="1"/>
              <a:t>OpenWeatherMap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TV Maze API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API Libraries</a:t>
            </a:r>
          </a:p>
        </p:txBody>
      </p:sp>
    </p:spTree>
    <p:extLst>
      <p:ext uri="{BB962C8B-B14F-4D97-AF65-F5344CB8AC3E}">
        <p14:creationId xmlns:p14="http://schemas.microsoft.com/office/powerpoint/2010/main" val="399784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8343-1A00-43E0-ADA3-60202DA7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Weather Map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CC5D-2BF1-4EE6-8213-82D70080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http://openweathermap.org/api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A6421-8EC7-4E3E-8819-03ED4502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697" y="2779538"/>
            <a:ext cx="5893103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CD1D-D7E8-4C11-912C-C9A43767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Weather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BFA2-DBCD-4133-BD69-FD17D043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activate </a:t>
            </a:r>
            <a:r>
              <a:rPr lang="en-US" dirty="0" err="1"/>
              <a:t>PythonData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openweathermapy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3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165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Welcome to Python APIs</vt:lpstr>
      <vt:lpstr>Day 1 Objectives</vt:lpstr>
      <vt:lpstr>New York Times API Key</vt:lpstr>
      <vt:lpstr>JSON Formatter</vt:lpstr>
      <vt:lpstr>What is an API?</vt:lpstr>
      <vt:lpstr>JSON Sample</vt:lpstr>
      <vt:lpstr>Day 2 Objectives</vt:lpstr>
      <vt:lpstr>Open Weather Map API</vt:lpstr>
      <vt:lpstr>Open Weather Library</vt:lpstr>
      <vt:lpstr>API Homework: What’s the Weather Like?</vt:lpstr>
      <vt:lpstr>Day 3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 APIs</dc:title>
  <dc:creator>Sondra Miller</dc:creator>
  <cp:lastModifiedBy>Sondra Miller</cp:lastModifiedBy>
  <cp:revision>11</cp:revision>
  <dcterms:created xsi:type="dcterms:W3CDTF">2018-10-16T21:43:13Z</dcterms:created>
  <dcterms:modified xsi:type="dcterms:W3CDTF">2018-10-20T13:38:25Z</dcterms:modified>
</cp:coreProperties>
</file>