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FD3E-3249-4E94-8EBB-2C67E8816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43386-EB86-4B7E-A0EC-EA41CB2A4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2D42-A20B-4E5F-B686-FD3D4898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EB72-DFF2-4671-8D5E-6C6F9186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DEA8-0462-45D2-8E2B-00ACABF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EE9-37C9-4C09-96FB-819C102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1B0E-76DF-480A-90A2-F77D6CBD5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70A3-707F-4E4F-BD58-1DF6BEAC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2D102-1368-4E29-95DD-B066B03F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454F-2503-4DBD-A35C-3ED51596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102BD-4C31-4D6F-8033-93A2F605C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C9E94-ED87-4677-AB6E-645399C9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ED81-CE96-4709-A488-47D1C7E5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21C6-1505-4BE2-9066-3AD5CA7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5CA3-E11E-459B-9ABB-62B614F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E9D-A6A9-4262-8494-DD290B67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D82B-B28A-497F-A5CF-CA0B5D55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236F-C850-47D2-BB1A-027FC437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B994-D89C-46DE-BB9B-F1C58DE1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9EE2-F34E-44E4-8050-281586D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A9D0-640B-4AE9-BE83-73B373A3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329C-B1CC-493F-A13D-70904AF5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2BDE-6B13-458D-8989-24D122E8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0322-2BD3-44C6-A57D-74C321E1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BDF7-66ED-43E1-9772-720D3ADA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48A1-3DF7-40D1-AF3D-CEEEC15C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6DA6-824C-4341-9D5D-3A42AA3F9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00891-E778-4422-A345-2BDC7501E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92C8-4857-4754-A7E9-1DA3B798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8558-756C-4EED-AEA2-4B491DA5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463C-51F7-43DD-A5EE-C6315FCE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83D-AAC0-48CA-ADC0-D507E85F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0805-CE53-4902-8F83-0088E755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B4FE6-83EC-414F-BCC3-F66B05B1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15696-FDBA-45D5-9164-099CD1FAA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D78AA-6C79-4F37-8CC2-3488B576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1E77-C32C-4C0F-9772-F0020F27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EB149-1573-49B9-AE31-BFA511EA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47D22-5C4F-45C3-ACB7-56AC60C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BEA2-212C-4836-B2A2-0BABB6FA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63B10-C46F-46DF-973A-675FCD50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D9716-7CD0-4EAC-8656-CBFEFF05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FC1B6-A42B-40C5-A3A5-09156CA3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0DEEE-6E79-48F8-A5C9-C17F8F3F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AB14A-8F2B-4E9B-BF8A-A964C496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4D8D-8A36-4D3D-918D-0D2AF5D6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0F42-1512-44B2-AF85-4B9F6ED3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B73D-0733-4D4B-9FEF-8C0210E4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41A8B-6C7E-48F1-A2D5-9B04EEE3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C269-1519-4D51-9FB4-4D4D824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877D-805C-4B03-93DF-6002320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A13F-58B9-4DD8-9940-D70202CD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B43E-270A-495B-9119-CCEFD350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F11F8-2351-43B4-99DB-B90103BB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663F-9EF9-4991-B670-0FF0C83D0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113D3-015F-44D3-82A5-E447DBC6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4A9A-971E-4326-819B-54A29E80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96997-8B54-46A1-A1F0-24564959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58F3A-6681-4479-B575-826D7516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C817-F113-4C07-9DC3-5648A8E2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1FBB-431A-411A-AF32-067B3526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F7B6-6F63-43DC-BA38-01FA7C5665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E2E9-5B6B-40A5-B2A2-33B5C5C67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1C57-B824-4B11-BB3F-89539D10B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054-65B2-4631-B3A3-DEB91AFD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856-E6AC-4BB4-B782-4B6DCE61A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58C38-5F85-48FA-A1D6-3EA2EFF2F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64616218ce823983bc96e558e7b3e39bddcd6bdf/68747470733a2f2f63646e2d696d616765732d312e6d656469756d2e636f6d2f6d61782f313630302f312a7a6a2d6438546f706a67426d6c3251564d2d363732772e6a706567">
            <a:extLst>
              <a:ext uri="{FF2B5EF4-FFF2-40B4-BE49-F238E27FC236}">
                <a16:creationId xmlns:a16="http://schemas.microsoft.com/office/drawing/2014/main" id="{7706424B-0BAD-4C70-B6EA-5CA95520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0"/>
            <a:ext cx="715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5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0FBD-A286-4E3E-8E70-EA1E6CEC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Git’s Snapshot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AD54-78F1-4DED-9804-C64BFD18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“...Git thinks of its data more like a set of snapshots of a miniature filesystem. Every time you commit, or save the state of your project in Git, it basically takes a picture of what all your files look like at that moment and stores a reference to that snapshot. To be efficient, if files have not changed, Git doesn’t store the file again, just a link to the previous identical file it has already stored. Git thinks about its data more like a stream of snapshots.”</a:t>
            </a:r>
          </a:p>
        </p:txBody>
      </p:sp>
    </p:spTree>
    <p:extLst>
      <p:ext uri="{BB962C8B-B14F-4D97-AF65-F5344CB8AC3E}">
        <p14:creationId xmlns:p14="http://schemas.microsoft.com/office/powerpoint/2010/main" val="21175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b337e89591990cffe548b0877fa6006b98e9bf3f/68747470733a2f2f6769742d73636d2e636f6d2f626f6f6b2f656e2f76322f696d616765732f736e617073686f74732e706e67">
            <a:extLst>
              <a:ext uri="{FF2B5EF4-FFF2-40B4-BE49-F238E27FC236}">
                <a16:creationId xmlns:a16="http://schemas.microsoft.com/office/drawing/2014/main" id="{77403077-6E2A-4A62-A256-18C8FEF8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8" y="1119506"/>
            <a:ext cx="11413343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9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Git Branching</vt:lpstr>
      <vt:lpstr>PowerPoint Presentation</vt:lpstr>
      <vt:lpstr>Git’s Snapshot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Sondra Miller</dc:creator>
  <cp:lastModifiedBy>Sondra Miller</cp:lastModifiedBy>
  <cp:revision>2</cp:revision>
  <dcterms:created xsi:type="dcterms:W3CDTF">2018-10-23T21:44:41Z</dcterms:created>
  <dcterms:modified xsi:type="dcterms:W3CDTF">2018-10-24T00:51:32Z</dcterms:modified>
</cp:coreProperties>
</file>