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>
        <p:scale>
          <a:sx n="92" d="100"/>
          <a:sy n="92" d="100"/>
        </p:scale>
        <p:origin x="10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DAB6-15D5-CBB4-2D62-23205464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DE8A-729D-575F-857B-D827C91E1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80D1-C103-7162-E3A1-771C6FC3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069-F11D-8AD8-1DC2-5A58D40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EABE-A557-E89C-62B6-83D0FEB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2014-81BD-E422-503B-A4907131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A7C07-1ECD-C747-7A48-78DB8E18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D52F-1C4D-EF35-8B73-697535F0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0938-73AD-9188-E7BD-01A96558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83C7-ADB0-228B-658F-06A6733E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D2480-6C01-E857-0796-17881EF6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94E9E-DD77-ECD0-41F4-7EC5D689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D383-E157-2DA4-F434-50E83844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85AE-D2BA-6F82-1216-5D83AD6A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842C-E006-5347-BFDC-C2974DAB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2B68-DD23-1960-B367-1BEB9E54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3138-3820-B81F-09BB-896EA543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D9EB-8439-E216-07AA-81E2460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0062-980F-4C4C-543E-FB31A23F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23EA-EDBF-5A91-CD21-96F9A1E4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A917-C720-1F58-BA52-B2E41A1E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B01F-AB07-08F2-FA6A-D40C909C6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6282-C669-3B10-7AC7-B769983C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D787-AAFA-B84A-12BD-4AC4D0E8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8424-542E-94D7-7D1F-11A1FC94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F8C3-0EC9-E59E-E9B0-9CEED522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DA57-6F92-A0BC-F7F6-D739A8EA2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59010-8A8E-D7DC-6824-F6C66BDD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4EF7-7B50-488E-CDDF-3AA2DCAC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8FF3C-630A-4A19-D322-7F6170E7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9020-1A45-97CF-8B2C-E32481E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A13-3709-82C5-8ECB-53F6946A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38BC-7A70-3C60-31B3-E8B7932B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D458-4BD8-6387-167F-BB11FBAA5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DB477-1783-DDED-72DA-BD75DFA47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9C17D-B5A4-5988-D577-F3BA94A9C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941EA-2059-3266-0720-D123B35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7ED29-8AED-B833-8370-ED19F042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413AA-C121-C052-1A9F-9E3E1FC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8DCC-E57F-3A4F-00E4-B216D37C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277DC-F764-3716-CE74-1B304C0F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BA052-4374-1727-F51E-04A3C4DD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3D85B-D018-665F-ACA5-7D33354F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8E78B-BDEB-E5EF-89AE-B7E29AE0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A9561-02A5-372C-C246-AF82952D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763F9-28BA-EBA5-A577-E65DE92B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8ED1-D724-95E3-172C-46AFA5A8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EEE8-12DE-D193-601A-C20172C6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094F-7BAF-DCE6-28F3-5FF6D47D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B442-3F5D-F03A-320F-A71AF73B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BD0F-1EB7-B19D-702F-79A089E2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F9B81-62F8-E1AE-55D4-72D2A3F5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45A5-5E87-9299-FC57-E8BC1E72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60395-769E-1972-BF29-36189E072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1A59-F978-6BD4-C4D7-0A3514C7A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B1F9-419A-BFB5-9FC7-7BACAE8C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9BD7F-A9BD-A4F7-C4CA-A55DDBF2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FEF5-D5A0-228F-EF20-F927EC44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58F95-18CF-9FC7-CD77-21C035BD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8DDC-7193-DB1E-FD45-210550D5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F0B8-32F5-6CC4-5204-3293B816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7023C-B2DF-4246-814A-8065E2FBF62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2D8-B683-7EA7-49D5-D3C474C1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4C58-6EAC-AE09-40D6-2CEFCD2A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9E990-5FD2-4CFF-9433-6F8FC1FD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3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07ABD-642A-A515-B82F-6F70FBC2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CAE4C0"/>
                </a:solidFill>
              </a:rPr>
              <a:t>Euro Championship vs Copa America</a:t>
            </a:r>
            <a:br>
              <a:rPr lang="en-US" sz="5400" dirty="0">
                <a:solidFill>
                  <a:srgbClr val="CAE4C0"/>
                </a:solidFill>
              </a:rPr>
            </a:br>
            <a:r>
              <a:rPr lang="en-US" sz="5400" dirty="0">
                <a:solidFill>
                  <a:srgbClr val="CAE4C0"/>
                </a:solidFill>
              </a:rPr>
              <a:t>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0193F-F4DE-7FDC-956C-5B3F08AE5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Collin Travasos</a:t>
            </a:r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goals between euro and copa&#10;&#10;Description automatically generated">
            <a:extLst>
              <a:ext uri="{FF2B5EF4-FFF2-40B4-BE49-F238E27FC236}">
                <a16:creationId xmlns:a16="http://schemas.microsoft.com/office/drawing/2014/main" id="{D94E9942-F985-7422-7742-77EE85D2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1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expected goals&#10;&#10;Description automatically generated">
            <a:extLst>
              <a:ext uri="{FF2B5EF4-FFF2-40B4-BE49-F238E27FC236}">
                <a16:creationId xmlns:a16="http://schemas.microsoft.com/office/drawing/2014/main" id="{AF695535-8F84-7BEE-AB91-A2F1CC220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1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1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shots between euro and copa&#10;&#10;Description automatically generated">
            <a:extLst>
              <a:ext uri="{FF2B5EF4-FFF2-40B4-BE49-F238E27FC236}">
                <a16:creationId xmlns:a16="http://schemas.microsoft.com/office/drawing/2014/main" id="{7CDB030D-286D-0E73-04A0-A1324BDC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ass between euro and copa&#10;&#10;Description automatically generated">
            <a:extLst>
              <a:ext uri="{FF2B5EF4-FFF2-40B4-BE49-F238E27FC236}">
                <a16:creationId xmlns:a16="http://schemas.microsoft.com/office/drawing/2014/main" id="{29D5541A-0EA6-16D6-4A14-FB444774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pass between euro and copa&#10;&#10;Description automatically generated">
            <a:extLst>
              <a:ext uri="{FF2B5EF4-FFF2-40B4-BE49-F238E27FC236}">
                <a16:creationId xmlns:a16="http://schemas.microsoft.com/office/drawing/2014/main" id="{9A863CCC-E772-1340-85C2-20325EE6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1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assers&#10;&#10;Description automatically generated">
            <a:extLst>
              <a:ext uri="{FF2B5EF4-FFF2-40B4-BE49-F238E27FC236}">
                <a16:creationId xmlns:a16="http://schemas.microsoft.com/office/drawing/2014/main" id="{E547C758-E131-9EF0-DF2C-90CA5F98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DAA7091D-D7D1-4E4A-2270-76C74E6FA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r="1498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AD0FF-FDCF-67E2-9DC6-978FD4DD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CAE4C0"/>
                </a:solidFill>
                <a:latin typeface="+mj-lt"/>
                <a:ea typeface="+mj-ea"/>
                <a:cs typeface="+mj-cs"/>
              </a:rPr>
              <a:t>Europe vs North &amp; South America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1975-E18F-61F7-52A6-19810BC8B41D}"/>
              </a:ext>
            </a:extLst>
          </p:cNvPr>
          <p:cNvSpPr>
            <a:spLocks/>
          </p:cNvSpPr>
          <p:nvPr/>
        </p:nvSpPr>
        <p:spPr>
          <a:xfrm>
            <a:off x="1392238" y="1819597"/>
            <a:ext cx="4614288" cy="737093"/>
          </a:xfrm>
          <a:prstGeom prst="rect">
            <a:avLst/>
          </a:prstGeom>
        </p:spPr>
        <p:txBody>
          <a:bodyPr/>
          <a:lstStyle/>
          <a:p>
            <a:pPr defTabSz="807598">
              <a:spcAft>
                <a:spcPts val="552"/>
              </a:spcAft>
            </a:pPr>
            <a:r>
              <a:rPr lang="en-US" sz="159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 is this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9931-0F37-2716-A31B-24D844CC65D8}"/>
              </a:ext>
            </a:extLst>
          </p:cNvPr>
          <p:cNvSpPr>
            <a:spLocks/>
          </p:cNvSpPr>
          <p:nvPr/>
        </p:nvSpPr>
        <p:spPr>
          <a:xfrm>
            <a:off x="1392238" y="2556690"/>
            <a:ext cx="4614288" cy="3296327"/>
          </a:xfrm>
          <a:prstGeom prst="rect">
            <a:avLst/>
          </a:prstGeom>
        </p:spPr>
        <p:txBody>
          <a:bodyPr/>
          <a:lstStyle/>
          <a:p>
            <a:pPr defTabSz="807598">
              <a:spcAft>
                <a:spcPts val="552"/>
              </a:spcAft>
            </a:pPr>
            <a:r>
              <a:rPr lang="en-US" sz="2400" kern="1200" dirty="0">
                <a:solidFill>
                  <a:srgbClr val="CAE4C0"/>
                </a:solidFill>
                <a:latin typeface="+mn-lt"/>
                <a:ea typeface="+mn-ea"/>
                <a:cs typeface="+mn-cs"/>
              </a:rPr>
              <a:t>Style of Play</a:t>
            </a:r>
          </a:p>
          <a:p>
            <a:pPr defTabSz="807598">
              <a:spcAft>
                <a:spcPts val="552"/>
              </a:spcAft>
            </a:pPr>
            <a:r>
              <a:rPr lang="en-US" sz="2400" kern="1200" dirty="0">
                <a:solidFill>
                  <a:srgbClr val="CAE4C0"/>
                </a:solidFill>
                <a:latin typeface="+mn-lt"/>
                <a:ea typeface="+mn-ea"/>
                <a:cs typeface="+mn-cs"/>
              </a:rPr>
              <a:t>Players</a:t>
            </a:r>
          </a:p>
          <a:p>
            <a:pPr defTabSz="807598">
              <a:spcAft>
                <a:spcPts val="552"/>
              </a:spcAft>
            </a:pPr>
            <a:r>
              <a:rPr lang="en-US" sz="2400">
                <a:solidFill>
                  <a:srgbClr val="CAE4C0"/>
                </a:solidFill>
              </a:rPr>
              <a:t>Managers</a:t>
            </a:r>
          </a:p>
          <a:p>
            <a:pPr defTabSz="807598">
              <a:spcAft>
                <a:spcPts val="552"/>
              </a:spcAft>
            </a:pPr>
            <a:endParaRPr lang="en-US" sz="2400" kern="1200" dirty="0">
              <a:solidFill>
                <a:srgbClr val="CAE4C0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FEF90-916F-491C-47B8-20F807742CE1}"/>
              </a:ext>
            </a:extLst>
          </p:cNvPr>
          <p:cNvSpPr>
            <a:spLocks/>
          </p:cNvSpPr>
          <p:nvPr/>
        </p:nvSpPr>
        <p:spPr>
          <a:xfrm>
            <a:off x="6162750" y="1819597"/>
            <a:ext cx="4637013" cy="737093"/>
          </a:xfrm>
          <a:prstGeom prst="rect">
            <a:avLst/>
          </a:prstGeom>
        </p:spPr>
        <p:txBody>
          <a:bodyPr/>
          <a:lstStyle/>
          <a:p>
            <a:pPr defTabSz="807598">
              <a:spcAft>
                <a:spcPts val="552"/>
              </a:spcAft>
            </a:pPr>
            <a:r>
              <a: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next</a:t>
            </a:r>
            <a:endParaRPr lang="en-US">
              <a:solidFill>
                <a:schemeClr val="bg1"/>
              </a:solidFill>
            </a:endParaRPr>
          </a:p>
          <a:p>
            <a:pPr defTabSz="807598">
              <a:spcAft>
                <a:spcPts val="552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B7CF8-1FFB-123F-68E2-68879162D3F5}"/>
              </a:ext>
            </a:extLst>
          </p:cNvPr>
          <p:cNvSpPr>
            <a:spLocks/>
          </p:cNvSpPr>
          <p:nvPr/>
        </p:nvSpPr>
        <p:spPr>
          <a:xfrm>
            <a:off x="6162750" y="2556690"/>
            <a:ext cx="4637013" cy="3296327"/>
          </a:xfrm>
          <a:prstGeom prst="rect">
            <a:avLst/>
          </a:prstGeom>
        </p:spPr>
        <p:txBody>
          <a:bodyPr/>
          <a:lstStyle/>
          <a:p>
            <a:pPr defTabSz="807598">
              <a:spcAft>
                <a:spcPts val="552"/>
              </a:spcAft>
            </a:pPr>
            <a:r>
              <a:rPr lang="en-US" sz="2400" kern="1200" dirty="0">
                <a:solidFill>
                  <a:srgbClr val="CAE4C0"/>
                </a:solidFill>
                <a:latin typeface="+mn-lt"/>
                <a:ea typeface="+mn-ea"/>
                <a:cs typeface="+mn-cs"/>
              </a:rPr>
              <a:t>Catapult data</a:t>
            </a:r>
          </a:p>
          <a:p>
            <a:pPr defTabSz="807598">
              <a:spcAft>
                <a:spcPts val="552"/>
              </a:spcAft>
            </a:pPr>
            <a:r>
              <a:rPr lang="en-US" sz="2400" kern="1200" dirty="0">
                <a:solidFill>
                  <a:srgbClr val="CAE4C0"/>
                </a:solidFill>
                <a:latin typeface="+mn-lt"/>
                <a:ea typeface="+mn-ea"/>
                <a:cs typeface="+mn-cs"/>
              </a:rPr>
              <a:t>Distance Covered</a:t>
            </a:r>
          </a:p>
          <a:p>
            <a:pPr defTabSz="807598">
              <a:spcAft>
                <a:spcPts val="552"/>
              </a:spcAft>
            </a:pPr>
            <a:r>
              <a:rPr lang="en-US" sz="2400" kern="1200" dirty="0">
                <a:solidFill>
                  <a:srgbClr val="CAE4C0"/>
                </a:solidFill>
                <a:latin typeface="+mn-lt"/>
                <a:ea typeface="+mn-ea"/>
                <a:cs typeface="+mn-cs"/>
              </a:rPr>
              <a:t>Possession Statistics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2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Euro Championship vs Copa America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Europe vs North &amp; South America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Collin Travasos</dc:creator>
  <cp:lastModifiedBy>Collin Travasos</cp:lastModifiedBy>
  <cp:revision>2</cp:revision>
  <dcterms:created xsi:type="dcterms:W3CDTF">2024-07-30T15:12:11Z</dcterms:created>
  <dcterms:modified xsi:type="dcterms:W3CDTF">2024-07-30T18:37:25Z</dcterms:modified>
</cp:coreProperties>
</file>