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F2FE92-775D-49D3-9744-F5705B24A394}">
  <a:tblStyle styleId="{20F2FE92-775D-49D3-9744-F5705B24A3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7229f8e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7229f8e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7229f8e3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7229f8e3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7229f8e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7229f8e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229f8e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229f8e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7229f8e3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7229f8e3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Model on the left, Cocotb on the right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229f8e3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229f8e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7229f8e3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7229f8e3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Processor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Calvin Passmore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6470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Sanghamitra Roy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25,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169475" y="-30650"/>
            <a:ext cx="3727500" cy="51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83" y="36775"/>
            <a:ext cx="36380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07435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{20F2FE92-775D-49D3-9744-F5705B24A394}</a:tableStyleId>
              </a:tblPr>
              <a:tblGrid>
                <a:gridCol w="858475"/>
                <a:gridCol w="1677325"/>
                <a:gridCol w="1505625"/>
                <a:gridCol w="1505625"/>
                <a:gridCol w="2522600"/>
              </a:tblGrid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OpCode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Meaning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SOURCE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 nothing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 from memory into a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LDNM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 a scalar into the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Store from the register to memory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Memory Address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two registers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Source Register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Subtract two registers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Source Register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XOR two registers into a single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Source Register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 individual bits in two registers into one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Source Register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JMP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Jump to address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Jump address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JMP0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Jump to address if the given register is not 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Jump address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PUSH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Push the register value onto the stack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0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Pop the top value off the stack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Destination Register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Model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8709"/>
            <a:ext cx="3396100" cy="349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973" y="1648700"/>
            <a:ext cx="3168882" cy="354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151" y="680395"/>
            <a:ext cx="2946850" cy="446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Assembly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945" y="0"/>
            <a:ext cx="446705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227" y="1152475"/>
            <a:ext cx="240116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28" y="1152463"/>
            <a:ext cx="3226247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152475"/>
            <a:ext cx="371752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Floorplanning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475" y="0"/>
            <a:ext cx="5867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3400"/>
            <a:ext cx="48101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1683400"/>
            <a:ext cx="4810125" cy="241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