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H4+Iq7U4bOA/diDopaWiryZ8c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7" name="Google Shape;2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3" name="Google Shape;2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0" name="Google Shape;2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1" name="Google Shape;2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5" name="Google Shape;3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1" name="Google Shape;3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400050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13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3"/>
          <p:cNvSpPr/>
          <p:nvPr/>
        </p:nvSpPr>
        <p:spPr>
          <a:xfrm>
            <a:off x="5292348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 flipH="1">
            <a:off x="0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 txBox="1"/>
          <p:nvPr>
            <p:ph type="ctrTitle"/>
          </p:nvPr>
        </p:nvSpPr>
        <p:spPr>
          <a:xfrm>
            <a:off x="5093208" y="2743200"/>
            <a:ext cx="659282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5093208" y="5221224"/>
            <a:ext cx="6592824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with picture">
  <p:cSld name="Quote slide with picture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>
            <p:ph idx="2" type="pic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chemeClr val="lt1">
              <a:alpha val="94117"/>
            </a:schemeClr>
          </a:solidFill>
          <a:ln>
            <a:noFill/>
          </a:ln>
        </p:spPr>
        <p:txBody>
          <a:bodyPr anchorCtr="0" anchor="b" bIns="2331700" lIns="457200" spcFirstLastPara="1" rIns="4572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575304" y="4379976"/>
            <a:ext cx="5038344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nir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nir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nir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nir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nir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nir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nir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nir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nir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5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5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5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5"/>
          <p:cNvSpPr/>
          <p:nvPr/>
        </p:nvSpPr>
        <p:spPr>
          <a:xfrm flipH="1">
            <a:off x="340505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6665976" y="2551176"/>
            <a:ext cx="4709160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1" name="Google Shape;1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3 colum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978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83978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3" type="body"/>
          </p:nvPr>
        </p:nvSpPr>
        <p:spPr>
          <a:xfrm>
            <a:off x="445312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14"/>
          <p:cNvSpPr txBox="1"/>
          <p:nvPr>
            <p:ph idx="4" type="body"/>
          </p:nvPr>
        </p:nvSpPr>
        <p:spPr>
          <a:xfrm>
            <a:off x="445312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4"/>
          <p:cNvSpPr txBox="1"/>
          <p:nvPr>
            <p:ph idx="5" type="body"/>
          </p:nvPr>
        </p:nvSpPr>
        <p:spPr>
          <a:xfrm>
            <a:off x="806500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4"/>
          <p:cNvSpPr txBox="1"/>
          <p:nvPr>
            <p:ph idx="6" type="body"/>
          </p:nvPr>
        </p:nvSpPr>
        <p:spPr>
          <a:xfrm>
            <a:off x="806500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4" name="Google Shape;194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6" name="Google Shape;196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2" name="Google Shape;212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0" name="Google Shape;22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 small pictures">
  <p:cSld name="Title and Content 2 small picture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>
            <p:ph idx="2" type="pic"/>
          </p:nvPr>
        </p:nvSpPr>
        <p:spPr>
          <a:xfrm>
            <a:off x="7200479" y="1150210"/>
            <a:ext cx="2207046" cy="2204178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6"/>
          <p:cNvSpPr/>
          <p:nvPr>
            <p:ph idx="3" type="pic"/>
          </p:nvPr>
        </p:nvSpPr>
        <p:spPr>
          <a:xfrm>
            <a:off x="8444632" y="2579683"/>
            <a:ext cx="3096807" cy="309680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type="title"/>
          </p:nvPr>
        </p:nvSpPr>
        <p:spPr>
          <a:xfrm>
            <a:off x="539496" y="365124"/>
            <a:ext cx="58064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539496" y="1825625"/>
            <a:ext cx="5806440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6"/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6"/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2 medium pictures">
  <p:cSld name="Title and Content with 2 medium picture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>
            <p:ph idx="2" type="pic"/>
          </p:nvPr>
        </p:nvSpPr>
        <p:spPr>
          <a:xfrm>
            <a:off x="7901259" y="2727729"/>
            <a:ext cx="4290740" cy="413027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7"/>
          <p:cNvSpPr/>
          <p:nvPr>
            <p:ph idx="3" type="pic"/>
          </p:nvPr>
        </p:nvSpPr>
        <p:spPr>
          <a:xfrm>
            <a:off x="6261609" y="0"/>
            <a:ext cx="3519311" cy="3007909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7"/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 flipH="1" rot="-6040930">
            <a:off x="6034138" y="-673140"/>
            <a:ext cx="4021193" cy="4021193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7"/>
          <p:cNvSpPr txBox="1"/>
          <p:nvPr>
            <p:ph type="title"/>
          </p:nvPr>
        </p:nvSpPr>
        <p:spPr>
          <a:xfrm>
            <a:off x="841248" y="365760"/>
            <a:ext cx="51206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841248" y="1828800"/>
            <a:ext cx="5093208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8"/>
          <p:cNvSpPr/>
          <p:nvPr/>
        </p:nvSpPr>
        <p:spPr>
          <a:xfrm flipH="1" rot="-1577571">
            <a:off x="2494119" y="-28502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117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8"/>
          <p:cNvSpPr txBox="1"/>
          <p:nvPr>
            <p:ph type="title"/>
          </p:nvPr>
        </p:nvSpPr>
        <p:spPr>
          <a:xfrm>
            <a:off x="3319272" y="1380744"/>
            <a:ext cx="555955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3319272" y="4078224"/>
            <a:ext cx="555955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179576" y="1911096"/>
            <a:ext cx="98298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0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838200" y="1911096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/>
          <p:nvPr>
            <p:ph type="ctrTitle"/>
          </p:nvPr>
        </p:nvSpPr>
        <p:spPr>
          <a:xfrm>
            <a:off x="3630168" y="1715587"/>
            <a:ext cx="659282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Infant Tracker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"/>
          <p:cNvSpPr txBox="1"/>
          <p:nvPr>
            <p:ph idx="1" type="subTitle"/>
          </p:nvPr>
        </p:nvSpPr>
        <p:spPr>
          <a:xfrm>
            <a:off x="4868091" y="4102171"/>
            <a:ext cx="6208340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Michael Lamelza, Steven Putt, Connor Tree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CSPB - 3308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/>
          <p:nvPr/>
        </p:nvSpPr>
        <p:spPr>
          <a:xfrm>
            <a:off x="357052" y="1367245"/>
            <a:ext cx="816864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Your presentation should cover the following: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Project Title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Team members' names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260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All the tools your team used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Name of the tool and purpose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Your team's evaluation of the tool: usefulness, ease of use, ...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Example Tools: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Project tracker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auto-documenter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deployment environment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programming languages and frameworks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code editors, development environments</a:t>
            </a:r>
            <a:b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5260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7680962" y="1367245"/>
            <a:ext cx="4153986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Major features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b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5260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Design Challenges you encountered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How you overcame them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How your plans changed</a:t>
            </a:r>
            <a:b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5260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Demonstration of your project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06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database access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363583" y="412442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FROM MOODLE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/>
        </p:nvSpPr>
        <p:spPr>
          <a:xfrm>
            <a:off x="363583" y="412442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“Script”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473281" y="1291188"/>
            <a:ext cx="852367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Slides 1-3 (Connor – 3 min)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Slides 4-7 (Steve – 3 min)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 Front End (Michael – 5 min)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 Back End ? (Connor – 1 minute)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 Database ? (Steve – 1 minute)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"/>
          <p:cNvSpPr txBox="1"/>
          <p:nvPr>
            <p:ph type="title"/>
          </p:nvPr>
        </p:nvSpPr>
        <p:spPr>
          <a:xfrm>
            <a:off x="1008583" y="1399032"/>
            <a:ext cx="3560674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Infant Tracker 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Purpose and Benefits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>
            <p:ph idx="1" type="body"/>
          </p:nvPr>
        </p:nvSpPr>
        <p:spPr>
          <a:xfrm>
            <a:off x="5788152" y="848046"/>
            <a:ext cx="5111496" cy="2317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Purpose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Provide new parents with an easy way to follow their infant’s habits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5788151" y="2907322"/>
            <a:ext cx="5934926" cy="3294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 the next nap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Catch unusual bathroom habits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 a feeding schedule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 multiple babies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Tools Used – Project 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"/>
          <p:cNvSpPr txBox="1"/>
          <p:nvPr>
            <p:ph idx="1" type="body"/>
          </p:nvPr>
        </p:nvSpPr>
        <p:spPr>
          <a:xfrm>
            <a:off x="839788" y="1170525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Azure DevOps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"/>
          <p:cNvSpPr txBox="1"/>
          <p:nvPr>
            <p:ph idx="2" type="body"/>
          </p:nvPr>
        </p:nvSpPr>
        <p:spPr>
          <a:xfrm>
            <a:off x="839788" y="1994437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Tedious to setup and manage permissions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use once setup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Used the “Scrum”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2-Week Sprints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Utilized Features, Backlogs and Tasks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Weekly meetings versus Daily scrum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Did not use source control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"/>
          <p:cNvSpPr txBox="1"/>
          <p:nvPr>
            <p:ph idx="3" type="body"/>
          </p:nvPr>
        </p:nvSpPr>
        <p:spPr>
          <a:xfrm>
            <a:off x="4453128" y="1170525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Github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"/>
          <p:cNvSpPr txBox="1"/>
          <p:nvPr>
            <p:ph idx="4" type="body"/>
          </p:nvPr>
        </p:nvSpPr>
        <p:spPr>
          <a:xfrm>
            <a:off x="4453128" y="1994437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Utilized for source control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basics are easy to use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Confusion grows with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complexity and users count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Plenty of resources and documentation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"/>
          <p:cNvSpPr txBox="1"/>
          <p:nvPr>
            <p:ph idx="5" type="body"/>
          </p:nvPr>
        </p:nvSpPr>
        <p:spPr>
          <a:xfrm>
            <a:off x="8065008" y="1170525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Discord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"/>
          <p:cNvSpPr txBox="1"/>
          <p:nvPr>
            <p:ph idx="6" type="body"/>
          </p:nvPr>
        </p:nvSpPr>
        <p:spPr>
          <a:xfrm>
            <a:off x="8065008" y="1994437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Handled all communication needs well (chat and calls)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setup and use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Tools Used – Development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"/>
          <p:cNvSpPr txBox="1"/>
          <p:nvPr>
            <p:ph idx="1" type="body"/>
          </p:nvPr>
        </p:nvSpPr>
        <p:spPr>
          <a:xfrm>
            <a:off x="839788" y="1521467"/>
            <a:ext cx="3291840" cy="4650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Bootstrap (UI)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"/>
          <p:cNvSpPr txBox="1"/>
          <p:nvPr>
            <p:ph idx="2" type="body"/>
          </p:nvPr>
        </p:nvSpPr>
        <p:spPr>
          <a:xfrm>
            <a:off x="839788" y="2001839"/>
            <a:ext cx="3291840" cy="198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Great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HTML, CSS, Javascript GUI framework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use and implement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"/>
          <p:cNvSpPr txBox="1"/>
          <p:nvPr>
            <p:ph idx="3" type="body"/>
          </p:nvPr>
        </p:nvSpPr>
        <p:spPr>
          <a:xfrm>
            <a:off x="4453128" y="1521467"/>
            <a:ext cx="3291840" cy="4650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Flask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"/>
          <p:cNvSpPr txBox="1"/>
          <p:nvPr>
            <p:ph idx="4" type="body"/>
          </p:nvPr>
        </p:nvSpPr>
        <p:spPr>
          <a:xfrm>
            <a:off x="4453128" y="2001839"/>
            <a:ext cx="3291840" cy="198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 Server framework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setup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Good documentation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Great for a starter project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"/>
          <p:cNvSpPr txBox="1"/>
          <p:nvPr>
            <p:ph idx="5" type="body"/>
          </p:nvPr>
        </p:nvSpPr>
        <p:spPr>
          <a:xfrm>
            <a:off x="8065008" y="1521467"/>
            <a:ext cx="3291840" cy="4650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Heroku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"/>
          <p:cNvSpPr txBox="1"/>
          <p:nvPr>
            <p:ph idx="6" type="body"/>
          </p:nvPr>
        </p:nvSpPr>
        <p:spPr>
          <a:xfrm>
            <a:off x="8065008" y="2001839"/>
            <a:ext cx="3291840" cy="198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Hosting site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Easy to setup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Need to explore more capabilities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"/>
          <p:cNvSpPr txBox="1"/>
          <p:nvPr/>
        </p:nvSpPr>
        <p:spPr>
          <a:xfrm>
            <a:off x="839788" y="3861321"/>
            <a:ext cx="3291840" cy="4650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839788" y="4341693"/>
            <a:ext cx="3291840" cy="198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 for small projects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Limited in functionality   (“lite” indeed)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easy to setup and distribute databases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"/>
          <p:cNvSpPr txBox="1"/>
          <p:nvPr/>
        </p:nvSpPr>
        <p:spPr>
          <a:xfrm>
            <a:off x="4453128" y="3861321"/>
            <a:ext cx="3291840" cy="4650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"/>
          <p:cNvSpPr txBox="1"/>
          <p:nvPr/>
        </p:nvSpPr>
        <p:spPr>
          <a:xfrm>
            <a:off x="4453128" y="4341693"/>
            <a:ext cx="3291840" cy="198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7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Integrated Development Environment (IDE)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7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Powerful but somewhat overwhelming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7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Good documentation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7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“There’s an extension for that”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"/>
          <p:cNvSpPr txBox="1"/>
          <p:nvPr/>
        </p:nvSpPr>
        <p:spPr>
          <a:xfrm>
            <a:off x="8065008" y="3861321"/>
            <a:ext cx="3291840" cy="4650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"/>
          <p:cNvSpPr txBox="1"/>
          <p:nvPr/>
        </p:nvSpPr>
        <p:spPr>
          <a:xfrm>
            <a:off x="8065008" y="4341693"/>
            <a:ext cx="3291840" cy="198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Typescript/Javascript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074" y="871794"/>
            <a:ext cx="6933633" cy="511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"/>
          <p:cNvSpPr txBox="1"/>
          <p:nvPr>
            <p:ph type="title"/>
          </p:nvPr>
        </p:nvSpPr>
        <p:spPr>
          <a:xfrm>
            <a:off x="539496" y="365124"/>
            <a:ext cx="58064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5"/>
          <p:cNvSpPr txBox="1"/>
          <p:nvPr>
            <p:ph idx="1" type="body"/>
          </p:nvPr>
        </p:nvSpPr>
        <p:spPr>
          <a:xfrm>
            <a:off x="539496" y="1825625"/>
            <a:ext cx="4390644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Unique ID based primary keys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Foreign keys for dependent tables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Foreign key constraints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 txBox="1"/>
          <p:nvPr>
            <p:ph type="title"/>
          </p:nvPr>
        </p:nvSpPr>
        <p:spPr>
          <a:xfrm>
            <a:off x="539495" y="365124"/>
            <a:ext cx="6601533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and Documentation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 txBox="1"/>
          <p:nvPr>
            <p:ph idx="1" type="body"/>
          </p:nvPr>
        </p:nvSpPr>
        <p:spPr>
          <a:xfrm>
            <a:off x="539496" y="1825625"/>
            <a:ext cx="4315839" cy="381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Tests for 4 main menus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 Tests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Regression Tests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Acceptance Tests</a:t>
            </a:r>
            <a:endParaRPr/>
          </a:p>
          <a:p>
            <a:pPr indent="-1905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Readme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Autodoc - Pdoc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6"/>
          <p:cNvPicPr preferRelativeResize="0"/>
          <p:nvPr/>
        </p:nvPicPr>
        <p:blipFill rotWithShape="1">
          <a:blip r:embed="rId3">
            <a:alphaModFix/>
          </a:blip>
          <a:srcRect b="0" l="29971" r="0" t="15376"/>
          <a:stretch/>
        </p:blipFill>
        <p:spPr>
          <a:xfrm>
            <a:off x="5777600" y="2107200"/>
            <a:ext cx="4393524" cy="41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"/>
          <p:cNvSpPr txBox="1"/>
          <p:nvPr/>
        </p:nvSpPr>
        <p:spPr>
          <a:xfrm>
            <a:off x="6008625" y="16293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PDOC Examples</a:t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9969675" y="1260525"/>
            <a:ext cx="1436700" cy="132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/>
          <p:nvPr>
            <p:ph type="title"/>
          </p:nvPr>
        </p:nvSpPr>
        <p:spPr>
          <a:xfrm>
            <a:off x="841248" y="365760"/>
            <a:ext cx="51206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"/>
          <p:cNvSpPr txBox="1"/>
          <p:nvPr>
            <p:ph idx="1" type="body"/>
          </p:nvPr>
        </p:nvSpPr>
        <p:spPr>
          <a:xfrm>
            <a:off x="541525" y="1536900"/>
            <a:ext cx="24978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b="1" lang="en-US" sz="2440">
                <a:latin typeface="Calibri"/>
                <a:ea typeface="Calibri"/>
                <a:cs typeface="Calibri"/>
                <a:sym typeface="Calibri"/>
              </a:rPr>
              <a:t>Issue</a:t>
            </a:r>
            <a:endParaRPr sz="24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440">
                <a:latin typeface="Calibri"/>
                <a:ea typeface="Calibri"/>
                <a:cs typeface="Calibri"/>
                <a:sym typeface="Calibri"/>
              </a:rPr>
              <a:t>External factors</a:t>
            </a:r>
            <a:endParaRPr sz="24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440">
                <a:latin typeface="Calibri"/>
                <a:ea typeface="Calibri"/>
                <a:cs typeface="Calibri"/>
                <a:sym typeface="Calibri"/>
              </a:rPr>
              <a:t>Unknowns</a:t>
            </a:r>
            <a:endParaRPr sz="24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440">
                <a:latin typeface="Calibri"/>
                <a:ea typeface="Calibri"/>
                <a:cs typeface="Calibri"/>
                <a:sym typeface="Calibri"/>
              </a:rPr>
              <a:t>Edge cases</a:t>
            </a:r>
            <a:endParaRPr sz="244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y playing with space ship toys" id="298" name="Google Shape;298;p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0" r="19" t="0"/>
          <a:stretch/>
        </p:blipFill>
        <p:spPr>
          <a:xfrm>
            <a:off x="6261609" y="0"/>
            <a:ext cx="3519311" cy="3007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ttle girl sitting on steps reading a book" id="299" name="Google Shape;299;p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23" l="0" r="0" t="22"/>
          <a:stretch/>
        </p:blipFill>
        <p:spPr>
          <a:xfrm>
            <a:off x="7901259" y="2727729"/>
            <a:ext cx="4290740" cy="413027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7"/>
          <p:cNvSpPr txBox="1"/>
          <p:nvPr/>
        </p:nvSpPr>
        <p:spPr>
          <a:xfrm>
            <a:off x="541526" y="3673946"/>
            <a:ext cx="7035000" cy="25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Adjustments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detailed tabular editor was dropped in favor of tabular views by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Charts and trends were deprioritized due to time constraints. Focus shifted to thorough testing and polish on existing menus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3333462" y="1536900"/>
            <a:ext cx="24978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1" i="0" lang="en-US" sz="24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i="0" sz="24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4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 Agile!!!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4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Prioritization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4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"/>
          <p:cNvSpPr txBox="1"/>
          <p:nvPr>
            <p:ph type="title"/>
          </p:nvPr>
        </p:nvSpPr>
        <p:spPr>
          <a:xfrm>
            <a:off x="3319272" y="1380744"/>
            <a:ext cx="555955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Demo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 txBox="1"/>
          <p:nvPr>
            <p:ph idx="1" type="body"/>
          </p:nvPr>
        </p:nvSpPr>
        <p:spPr>
          <a:xfrm>
            <a:off x="3319272" y="4078224"/>
            <a:ext cx="555955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Infant Tracker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 txBox="1"/>
          <p:nvPr>
            <p:ph type="title"/>
          </p:nvPr>
        </p:nvSpPr>
        <p:spPr>
          <a:xfrm>
            <a:off x="3319272" y="1380744"/>
            <a:ext cx="555955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2022-04-23T22:05:23Z</dcterms:created>
  <dc:creator>Steven Putt</dc:creator>
</cp:coreProperties>
</file>