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7"/>
  </p:normalViewPr>
  <p:slideViewPr>
    <p:cSldViewPr snapToGrid="0" snapToObjects="1">
      <p:cViewPr>
        <p:scale>
          <a:sx n="86" d="100"/>
          <a:sy n="86" d="100"/>
        </p:scale>
        <p:origin x="5816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7E49-7583-6941-8534-B00DADC2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82E33-5D5A-284C-8AF4-16F94944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AE549-9F1B-3542-A7B5-5C8B15A0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CAC77-EA47-2F4B-ABDC-CCB7F679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8784-56C2-1941-B40E-9A49404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313F5-DC7C-1040-9EA3-F462FE8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631A8-1807-3C4F-B4DD-206B923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A9B80-C034-ED4C-A532-8363D550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6A5A0-410E-1D4E-A01C-64D1C64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ED06E-152C-5641-8B42-BA9439C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1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1BD381-F1D8-6E4B-8CE7-1789B751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81DC18-9F8F-D24B-94BB-AA0E9550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06480-8DEF-4042-9B79-A68A1F0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3CD9-D64C-6748-90AE-35F9C16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BC66-60EB-1C45-A236-A7856F7E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AB2AF-486E-A346-95BC-D516AC6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618E3-BD73-EF4C-A654-5A37BC9A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38229-CCE1-CD45-ADF7-EFD1870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FE658-B760-4A41-95B5-18058BF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11A4F-2C54-4D4A-910D-43CF44A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86C5-DE01-064C-BF45-24A3CE55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7BCD9-DF15-A94B-A1E0-51454FAC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B7566-AD56-5B45-A144-35EC5E5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5F0A7-08C9-584F-A3D6-BC24742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3C04-1D01-C449-BC95-218A823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32C8-37A3-1443-805D-3D79AE7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FDD3-0E36-D948-A070-FE3341B0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053C3-E8BC-0744-B6AE-51F631A2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89338-088A-7848-8BC1-67490C43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62C70-03CA-0744-9C61-ED39D40E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519BA-B253-D345-B278-2D0DBE4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EBB0D-F7A3-994B-B4D7-4539D07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BDD28-9640-4147-AFE7-C419E32E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3D381-5BAA-0441-941A-32AAD34A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AAB948-7C11-F047-9701-11A32672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E6D43-9A5F-7141-AA69-AAC3495D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FC5D7-F428-304D-AF61-BF8E96A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3D1C03-0618-5E48-BF49-313FAA42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BBE62A-5AFF-404D-9CFB-A5BA91E0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6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8BA4-10F6-864A-B065-761048F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1DC3C-9C49-384F-9616-29F098C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40F2CF-495A-6C46-B3B2-C1C56DCE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86147-5809-AC44-93CA-4C04A098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5CAC54-324C-BB4B-AF97-2505385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C732C-B03E-884F-87DD-BBD64D3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36CFD-4E9B-D842-A76F-88FD676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4280E-3773-234A-A16A-2644E4C2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54B4C-8430-F644-8551-2BB62054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12C17-AC07-6343-9BD7-34740D22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495EE-FE7B-984E-9F27-E094B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A1F2F-BE82-7749-95FE-F926BA3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3A31E-2442-204B-8DCE-A7E360E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4247-03C8-9341-B1B7-0F75E26B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A2B1BC-69C2-4B42-B5CC-21EFDE38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226ED-22B3-7B42-92D2-661F73EC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7E6CE-C294-FA4B-A28B-790396B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729ED-D69E-FD4A-983F-F971546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172E3-0609-FB49-B95E-1D4B92B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10E54A-F45D-D04F-B815-47B8E8B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3AD90-7A65-B844-9A28-E8B91D67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41557-12D8-2746-BB8A-D3568E70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4DE49-7179-244B-A970-FEDF36B1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DE840-B708-8347-8785-B863B0ED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8029732" y="1736272"/>
            <a:ext cx="1933732" cy="258892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unbeobachtete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Drittvariable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2497CC7-6096-6843-A712-B8CC07C6445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F3F7FC3A-6E00-7A42-AE87-C391C94D37E2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228537" y="1736272"/>
            <a:ext cx="1933732" cy="2588926"/>
          </a:xfrm>
          <a:prstGeom prst="curvedConnector2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8124198-051D-834A-84B2-0D1C1787824D}"/>
              </a:ext>
            </a:extLst>
          </p:cNvPr>
          <p:cNvSpPr txBox="1"/>
          <p:nvPr/>
        </p:nvSpPr>
        <p:spPr>
          <a:xfrm>
            <a:off x="1403601" y="2132692"/>
            <a:ext cx="134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Korrelation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118007" y="5259209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Fälschlich kausal </a:t>
            </a:r>
          </a:p>
          <a:p>
            <a:pPr algn="ctr"/>
            <a:r>
              <a:rPr lang="de-DE" sz="2000" dirty="0"/>
              <a:t>interpretierte</a:t>
            </a:r>
          </a:p>
          <a:p>
            <a:pPr algn="ctr"/>
            <a:r>
              <a:rPr lang="de-DE" sz="2000" dirty="0"/>
              <a:t>Korrelation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1843" y="2430570"/>
            <a:ext cx="232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echte 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5271929" y="2832906"/>
            <a:ext cx="1648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unbeobachtet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4597F6F-AF15-804D-8A0D-C494EEC5AA50}"/>
              </a:ext>
            </a:extLst>
          </p:cNvPr>
          <p:cNvSpPr txBox="1"/>
          <p:nvPr/>
        </p:nvSpPr>
        <p:spPr>
          <a:xfrm>
            <a:off x="5416260" y="3566479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beobachtet</a:t>
            </a:r>
          </a:p>
        </p:txBody>
      </p:sp>
    </p:spTree>
    <p:extLst>
      <p:ext uri="{BB962C8B-B14F-4D97-AF65-F5344CB8AC3E}">
        <p14:creationId xmlns:p14="http://schemas.microsoft.com/office/powerpoint/2010/main" val="38492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/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blipFill>
                <a:blip r:embed="rId2"/>
                <a:stretch>
                  <a:fillRect l="-1273" t="-17822" r="-636" b="-26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701463E4-665C-3846-AF82-662E5ED707AE}"/>
              </a:ext>
            </a:extLst>
          </p:cNvPr>
          <p:cNvSpPr/>
          <p:nvPr/>
        </p:nvSpPr>
        <p:spPr>
          <a:xfrm rot="5400000">
            <a:off x="4655636" y="453838"/>
            <a:ext cx="434715" cy="4680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2F50FF4-74D7-9642-B5EE-A63E797D0F80}"/>
              </a:ext>
            </a:extLst>
          </p:cNvPr>
          <p:cNvSpPr/>
          <p:nvPr/>
        </p:nvSpPr>
        <p:spPr>
          <a:xfrm rot="5400000">
            <a:off x="8613206" y="205716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026BA7FF-C386-1A42-93C8-37CB3147A2F2}"/>
              </a:ext>
            </a:extLst>
          </p:cNvPr>
          <p:cNvSpPr/>
          <p:nvPr/>
        </p:nvSpPr>
        <p:spPr>
          <a:xfrm rot="5400000">
            <a:off x="10702177" y="204217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B0B2AF-0B9D-D140-B828-48DA55FD83E5}"/>
              </a:ext>
            </a:extLst>
          </p:cNvPr>
          <p:cNvSpPr txBox="1"/>
          <p:nvPr/>
        </p:nvSpPr>
        <p:spPr>
          <a:xfrm>
            <a:off x="2113613" y="3399019"/>
            <a:ext cx="4586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rgbClr val="C00000"/>
                </a:solidFill>
              </a:rPr>
              <a:t>Fixed Part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0CB989-4713-4643-922D-74D22B36E181}"/>
              </a:ext>
            </a:extLst>
          </p:cNvPr>
          <p:cNvSpPr txBox="1"/>
          <p:nvPr/>
        </p:nvSpPr>
        <p:spPr>
          <a:xfrm>
            <a:off x="5518876" y="4493404"/>
            <a:ext cx="5456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0070C0"/>
                </a:solidFill>
              </a:rPr>
              <a:t>Random Part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12411D-D8B3-FF40-838C-4C7838E19F23}"/>
              </a:ext>
            </a:extLst>
          </p:cNvPr>
          <p:cNvSpPr txBox="1"/>
          <p:nvPr/>
        </p:nvSpPr>
        <p:spPr>
          <a:xfrm>
            <a:off x="10039657" y="5586410"/>
            <a:ext cx="2171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accent2"/>
                </a:solidFill>
              </a:rPr>
              <a:t>Error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5672A34-B0FE-454A-BA7D-062505355028}"/>
              </a:ext>
            </a:extLst>
          </p:cNvPr>
          <p:cNvCxnSpPr>
            <a:cxnSpLocks/>
          </p:cNvCxnSpPr>
          <p:nvPr/>
        </p:nvCxnSpPr>
        <p:spPr>
          <a:xfrm>
            <a:off x="8831006" y="3114209"/>
            <a:ext cx="0" cy="1407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C66C2A7-2376-5045-84CB-0A103D8C7185}"/>
              </a:ext>
            </a:extLst>
          </p:cNvPr>
          <p:cNvCxnSpPr>
            <a:cxnSpLocks/>
          </p:cNvCxnSpPr>
          <p:nvPr/>
        </p:nvCxnSpPr>
        <p:spPr>
          <a:xfrm>
            <a:off x="10934967" y="3099219"/>
            <a:ext cx="0" cy="2731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B57F586-F351-E64E-AC43-51FB89DEC9F3}"/>
              </a:ext>
            </a:extLst>
          </p:cNvPr>
          <p:cNvSpPr txBox="1"/>
          <p:nvPr/>
        </p:nvSpPr>
        <p:spPr>
          <a:xfrm>
            <a:off x="166870" y="245449"/>
            <a:ext cx="507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Schüler:in</a:t>
            </a:r>
            <a:r>
              <a:rPr lang="de-DE" sz="3600" dirty="0"/>
              <a:t> </a:t>
            </a:r>
            <a:r>
              <a:rPr lang="de-DE" sz="3600" i="1" dirty="0">
                <a:solidFill>
                  <a:schemeClr val="accent6"/>
                </a:solidFill>
              </a:rPr>
              <a:t>i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in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Schule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i="1" dirty="0" err="1">
                <a:solidFill>
                  <a:srgbClr val="7030A0"/>
                </a:solidFill>
              </a:rPr>
              <a:t>j</a:t>
            </a:r>
            <a:endParaRPr lang="de-DE" sz="3600" i="1" dirty="0">
              <a:solidFill>
                <a:srgbClr val="7030A0"/>
              </a:solidFill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0CC4C15-394A-9744-ACB1-62A4F6A213BF}"/>
              </a:ext>
            </a:extLst>
          </p:cNvPr>
          <p:cNvCxnSpPr>
            <a:cxnSpLocks/>
          </p:cNvCxnSpPr>
          <p:nvPr/>
        </p:nvCxnSpPr>
        <p:spPr>
          <a:xfrm>
            <a:off x="4877738" y="3069238"/>
            <a:ext cx="0" cy="49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9056209-233D-C94D-8518-9A6B7102DAD4}"/>
              </a:ext>
            </a:extLst>
          </p:cNvPr>
          <p:cNvCxnSpPr>
            <a:cxnSpLocks/>
          </p:cNvCxnSpPr>
          <p:nvPr/>
        </p:nvCxnSpPr>
        <p:spPr>
          <a:xfrm>
            <a:off x="1041564" y="1009615"/>
            <a:ext cx="0" cy="744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 365</dc:creator>
  <cp:lastModifiedBy>Microsoft Office User</cp:lastModifiedBy>
  <cp:revision>8</cp:revision>
  <dcterms:created xsi:type="dcterms:W3CDTF">2020-11-13T14:41:06Z</dcterms:created>
  <dcterms:modified xsi:type="dcterms:W3CDTF">2020-11-26T15:52:22Z</dcterms:modified>
</cp:coreProperties>
</file>