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07E49-7583-6941-8534-B00DADC2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682E33-5D5A-284C-8AF4-16F949446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AE549-9F1B-3542-A7B5-5C8B15A0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13.11.20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5CAC77-EA47-2F4B-ABDC-CCB7F679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58784-56C2-1941-B40E-9A49404E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04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313F5-DC7C-1040-9EA3-F462FE82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1631A8-1807-3C4F-B4DD-206B9233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A9B80-C034-ED4C-A532-8363D550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13.11.20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6A5A0-410E-1D4E-A01C-64D1C64F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ED06E-152C-5641-8B42-BA9439C5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1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1BD381-F1D8-6E4B-8CE7-1789B751C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81DC18-9F8F-D24B-94BB-AA0E9550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06480-8DEF-4042-9B79-A68A1F05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13.11.20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E3CD9-D64C-6748-90AE-35F9C167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EBC66-60EB-1C45-A236-A7856F7E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8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AB2AF-486E-A346-95BC-D516AC68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6618E3-BD73-EF4C-A654-5A37BC9A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638229-CCE1-CD45-ADF7-EFD1870F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13.11.20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FE658-B760-4A41-95B5-18058BF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B11A4F-2C54-4D4A-910D-43CF44A5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42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E86C5-DE01-064C-BF45-24A3CE55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7BCD9-DF15-A94B-A1E0-51454FAC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B7566-AD56-5B45-A144-35EC5E59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13.11.20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5F0A7-08C9-584F-A3D6-BC24742D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13C04-1D01-C449-BC95-218A8236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A32C8-37A3-1443-805D-3D79AE7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AFDD3-0E36-D948-A070-FE3341B02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053C3-E8BC-0744-B6AE-51F631A2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89338-088A-7848-8BC1-67490C43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13.11.20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662C70-03CA-0744-9C61-ED39D40E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519BA-B253-D345-B278-2D0DBE4B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26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EBB0D-F7A3-994B-B4D7-4539D077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BDD28-9640-4147-AFE7-C419E32E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C3D381-5BAA-0441-941A-32AAD34A7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AAB948-7C11-F047-9701-11A32672C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6E6D43-9A5F-7141-AA69-AAC3495D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BFC5D7-F428-304D-AF61-BF8E96A8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13.11.20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3D1C03-0618-5E48-BF49-313FAA42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BBE62A-5AFF-404D-9CFB-A5BA91E0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6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78BA4-10F6-864A-B065-761048F5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D1DC3C-9C49-384F-9616-29F098C8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13.11.20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40F2CF-495A-6C46-B3B2-C1C56DCE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86147-5809-AC44-93CA-4C04A098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23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5CAC54-324C-BB4B-AF97-25053859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13.11.20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4C732C-B03E-884F-87DD-BBD64D35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36CFD-4E9B-D842-A76F-88FD676C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10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4280E-3773-234A-A16A-2644E4C2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54B4C-8430-F644-8551-2BB62054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412C17-AC07-6343-9BD7-34740D228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495EE-FE7B-984E-9F27-E094B9F7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13.11.20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BA1F2F-BE82-7749-95FE-F926BA34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53A31E-2442-204B-8DCE-A7E360E9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1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D4247-03C8-9341-B1B7-0F75E26B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A2B1BC-69C2-4B42-B5CC-21EFDE383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0226ED-22B3-7B42-92D2-661F73EC2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7E6CE-C294-FA4B-A28B-790396BE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13.11.20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729ED-D69E-FD4A-983F-F9715460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E172E3-0609-FB49-B95E-1D4B92B5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4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10E54A-F45D-D04F-B815-47B8E8B1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E3AD90-7A65-B844-9A28-E8B91D67C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341557-12D8-2746-BB8A-D3568E70A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70ED0-6F3F-4C4A-831B-D4C81EE65EA0}" type="datetimeFigureOut">
              <a:rPr lang="de-DE" smtClean="0"/>
              <a:t>13.11.20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4DE49-7179-244B-A970-FEDF36B13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DE840-B708-8347-8785-B863B0ED5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2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09802329-968A-8841-BF01-8FBD052C0C4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DE97D8-EC69-474E-B991-B0695DF7B36D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8029732" y="1736272"/>
            <a:ext cx="1933732" cy="2588926"/>
          </a:xfrm>
          <a:prstGeom prst="straightConnector1">
            <a:avLst/>
          </a:prstGeom>
          <a:ln w="101600" cap="rnd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E3A7986-A5A8-374E-B17A-A892EB8217EB}"/>
              </a:ext>
            </a:extLst>
          </p:cNvPr>
          <p:cNvSpPr/>
          <p:nvPr/>
        </p:nvSpPr>
        <p:spPr>
          <a:xfrm>
            <a:off x="4162269" y="939741"/>
            <a:ext cx="3867463" cy="159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unbeobachtete</a:t>
            </a:r>
          </a:p>
          <a:p>
            <a:pPr algn="ctr"/>
            <a:r>
              <a:rPr lang="de-DE" sz="3200" dirty="0">
                <a:solidFill>
                  <a:schemeClr val="tx1"/>
                </a:solidFill>
              </a:rPr>
              <a:t>Drittvariable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2497CC7-6096-6843-A712-B8CC07C6445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F3F7FC3A-6E00-7A42-AE87-C391C94D37E2}"/>
              </a:ext>
            </a:extLst>
          </p:cNvPr>
          <p:cNvCxnSpPr>
            <a:stCxn id="6" idx="1"/>
            <a:endCxn id="4" idx="0"/>
          </p:cNvCxnSpPr>
          <p:nvPr/>
        </p:nvCxnSpPr>
        <p:spPr>
          <a:xfrm rot="10800000" flipV="1">
            <a:off x="2228537" y="1736272"/>
            <a:ext cx="1933732" cy="2588926"/>
          </a:xfrm>
          <a:prstGeom prst="curvedConnector2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72142C5-5BC2-4B4B-839D-1F6EE113B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48124198-051D-834A-84B2-0D1C1787824D}"/>
              </a:ext>
            </a:extLst>
          </p:cNvPr>
          <p:cNvSpPr txBox="1"/>
          <p:nvPr/>
        </p:nvSpPr>
        <p:spPr>
          <a:xfrm>
            <a:off x="1403601" y="2132692"/>
            <a:ext cx="134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Korrelation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5118007" y="5259209"/>
            <a:ext cx="1955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Fälschlich kausal </a:t>
            </a:r>
          </a:p>
          <a:p>
            <a:pPr algn="ctr"/>
            <a:r>
              <a:rPr lang="de-DE" sz="2000" dirty="0"/>
              <a:t>interpretierte</a:t>
            </a:r>
          </a:p>
          <a:p>
            <a:pPr algn="ctr"/>
            <a:r>
              <a:rPr lang="de-DE" sz="2000" dirty="0"/>
              <a:t>Korrelation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92B614D-26E4-9543-884C-7830A25DDBED}"/>
              </a:ext>
            </a:extLst>
          </p:cNvPr>
          <p:cNvSpPr txBox="1"/>
          <p:nvPr/>
        </p:nvSpPr>
        <p:spPr>
          <a:xfrm>
            <a:off x="8991843" y="2430570"/>
            <a:ext cx="232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echte Kausalwirkung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E79756-F62D-5C48-A063-A3618496F183}"/>
              </a:ext>
            </a:extLst>
          </p:cNvPr>
          <p:cNvSpPr txBox="1"/>
          <p:nvPr/>
        </p:nvSpPr>
        <p:spPr>
          <a:xfrm>
            <a:off x="5271929" y="2832906"/>
            <a:ext cx="1648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unbeobachtet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4597F6F-AF15-804D-8A0D-C494EEC5AA50}"/>
              </a:ext>
            </a:extLst>
          </p:cNvPr>
          <p:cNvSpPr txBox="1"/>
          <p:nvPr/>
        </p:nvSpPr>
        <p:spPr>
          <a:xfrm>
            <a:off x="5416260" y="3566479"/>
            <a:ext cx="135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beobachtet</a:t>
            </a:r>
          </a:p>
        </p:txBody>
      </p:sp>
    </p:spTree>
    <p:extLst>
      <p:ext uri="{BB962C8B-B14F-4D97-AF65-F5344CB8AC3E}">
        <p14:creationId xmlns:p14="http://schemas.microsoft.com/office/powerpoint/2010/main" val="384923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Office 365</dc:creator>
  <cp:lastModifiedBy>Office 365</cp:lastModifiedBy>
  <cp:revision>2</cp:revision>
  <dcterms:created xsi:type="dcterms:W3CDTF">2020-11-13T14:41:06Z</dcterms:created>
  <dcterms:modified xsi:type="dcterms:W3CDTF">2020-11-13T14:54:53Z</dcterms:modified>
</cp:coreProperties>
</file>