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7" autoAdjust="0"/>
  </p:normalViewPr>
  <p:slideViewPr>
    <p:cSldViewPr snapToGrid="0" snapToObjects="1">
      <p:cViewPr>
        <p:scale>
          <a:sx n="155" d="100"/>
          <a:sy n="155" d="100"/>
        </p:scale>
        <p:origin x="-18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000E-7EA7-DF47-8E7C-5C0B307E746D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AFDA-2C14-8741-8E9E-DDEBF305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an_yan_egfr_pre_f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57" y="414777"/>
            <a:ext cx="2451666" cy="2079516"/>
          </a:xfrm>
          <a:prstGeom prst="rect">
            <a:avLst/>
          </a:prstGeom>
        </p:spPr>
      </p:pic>
      <p:pic>
        <p:nvPicPr>
          <p:cNvPr id="5" name="Picture 4" descr="mean_yan_egfr_diff_fu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23" y="414777"/>
            <a:ext cx="2451666" cy="2079516"/>
          </a:xfrm>
          <a:prstGeom prst="rect">
            <a:avLst/>
          </a:prstGeom>
        </p:spPr>
      </p:pic>
      <p:pic>
        <p:nvPicPr>
          <p:cNvPr id="6" name="Picture 5" descr="mean_yan_egfr_pre_full_legen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3" t="35020" r="5857" b="39233"/>
          <a:stretch/>
        </p:blipFill>
        <p:spPr>
          <a:xfrm>
            <a:off x="6410905" y="514174"/>
            <a:ext cx="546946" cy="672931"/>
          </a:xfrm>
          <a:prstGeom prst="rect">
            <a:avLst/>
          </a:prstGeom>
        </p:spPr>
      </p:pic>
      <p:pic>
        <p:nvPicPr>
          <p:cNvPr id="7" name="Picture 6" descr="yquantiles_p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58" y="2494294"/>
            <a:ext cx="2451666" cy="2079516"/>
          </a:xfrm>
          <a:prstGeom prst="rect">
            <a:avLst/>
          </a:prstGeom>
        </p:spPr>
      </p:pic>
      <p:pic>
        <p:nvPicPr>
          <p:cNvPr id="8" name="Picture 7" descr="yquantiles_dif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25" y="2494294"/>
            <a:ext cx="2451666" cy="2079516"/>
          </a:xfrm>
          <a:prstGeom prst="rect">
            <a:avLst/>
          </a:prstGeom>
        </p:spPr>
      </p:pic>
      <p:pic>
        <p:nvPicPr>
          <p:cNvPr id="10" name="Picture 9" descr="ycov_p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55" y="4573809"/>
            <a:ext cx="2451668" cy="2079517"/>
          </a:xfrm>
          <a:prstGeom prst="rect">
            <a:avLst/>
          </a:prstGeom>
        </p:spPr>
      </p:pic>
      <p:pic>
        <p:nvPicPr>
          <p:cNvPr id="11" name="Picture 10" descr="ycov_di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25" y="4573809"/>
            <a:ext cx="2451666" cy="20795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03906" y="6562778"/>
            <a:ext cx="958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Time (hours)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1976" y="6562778"/>
            <a:ext cx="958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Time (hours)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261121" y="3365458"/>
            <a:ext cx="1619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Total Yan Copy Number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558053" y="1252525"/>
            <a:ext cx="1025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Copy Number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81223" y="5448688"/>
            <a:ext cx="2175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Total Yan Coefficient of Variation</a:t>
            </a:r>
            <a:endParaRPr lang="en-US" sz="1000" b="1" dirty="0">
              <a:latin typeface="Arial"/>
              <a:cs typeface="Arial"/>
            </a:endParaRPr>
          </a:p>
        </p:txBody>
      </p:sp>
      <p:pic>
        <p:nvPicPr>
          <p:cNvPr id="18" name="Picture 17" descr="ycov_pre_legend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0" t="41668" r="5252" b="44680"/>
          <a:stretch/>
        </p:blipFill>
        <p:spPr>
          <a:xfrm>
            <a:off x="6282115" y="4721889"/>
            <a:ext cx="691957" cy="393965"/>
          </a:xfrm>
          <a:prstGeom prst="rect">
            <a:avLst/>
          </a:prstGeom>
        </p:spPr>
      </p:pic>
      <p:pic>
        <p:nvPicPr>
          <p:cNvPr id="19" name="Picture 18" descr="yquantiles_pre_legend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6" t="40244" r="5454" b="43730"/>
          <a:stretch/>
        </p:blipFill>
        <p:spPr>
          <a:xfrm>
            <a:off x="6282115" y="2592058"/>
            <a:ext cx="691955" cy="45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49232" y="318856"/>
            <a:ext cx="472159" cy="137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49231" y="405252"/>
            <a:ext cx="1591056" cy="137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93982" y="311998"/>
            <a:ext cx="472159" cy="137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93981" y="398394"/>
            <a:ext cx="1591056" cy="137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13741" y="139997"/>
            <a:ext cx="152400" cy="182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761141" y="279320"/>
            <a:ext cx="111889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382024" y="166562"/>
            <a:ext cx="548135" cy="330743"/>
            <a:chOff x="2455770" y="182950"/>
            <a:chExt cx="548135" cy="330743"/>
          </a:xfrm>
        </p:grpSpPr>
        <p:sp>
          <p:nvSpPr>
            <p:cNvPr id="26" name="TextBox 25"/>
            <p:cNvSpPr txBox="1"/>
            <p:nvPr/>
          </p:nvSpPr>
          <p:spPr>
            <a:xfrm>
              <a:off x="2460770" y="182950"/>
              <a:ext cx="5431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dpERK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5770" y="298249"/>
              <a:ext cx="5481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cs typeface="Arial"/>
                </a:rPr>
                <a:t>Su(H)</a:t>
              </a:r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16468" y="160342"/>
            <a:ext cx="548135" cy="330743"/>
            <a:chOff x="2455770" y="182950"/>
            <a:chExt cx="548135" cy="330743"/>
          </a:xfrm>
        </p:grpSpPr>
        <p:sp>
          <p:nvSpPr>
            <p:cNvPr id="33" name="TextBox 32"/>
            <p:cNvSpPr txBox="1"/>
            <p:nvPr/>
          </p:nvSpPr>
          <p:spPr>
            <a:xfrm>
              <a:off x="2460770" y="182950"/>
              <a:ext cx="5431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dpERK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55770" y="298249"/>
              <a:ext cx="5481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cs typeface="Arial"/>
                </a:rPr>
                <a:t>Su(H)</a:t>
              </a:r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49869" y="51417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96462" y="514174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B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9869" y="2592058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96462" y="2590569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D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9869" y="4652065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96462" y="4652065"/>
            <a:ext cx="29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13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Gudjonson</dc:creator>
  <cp:lastModifiedBy>Herman Gudjonson</cp:lastModifiedBy>
  <cp:revision>14</cp:revision>
  <dcterms:created xsi:type="dcterms:W3CDTF">2015-04-14T11:08:04Z</dcterms:created>
  <dcterms:modified xsi:type="dcterms:W3CDTF">2015-04-15T16:08:45Z</dcterms:modified>
</cp:coreProperties>
</file>