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9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6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Adafruit</a:t>
            </a:r>
            <a:endParaRPr lang="en-US" dirty="0" smtClean="0"/>
          </a:p>
          <a:p>
            <a:pPr lvl="1"/>
            <a:r>
              <a:rPr lang="en-US" dirty="0" smtClean="0"/>
              <a:t>Main project </a:t>
            </a:r>
            <a:r>
              <a:rPr lang="en-US" dirty="0" smtClean="0"/>
              <a:t>idea on</a:t>
            </a:r>
            <a:r>
              <a:rPr lang="en-US" dirty="0" smtClean="0"/>
              <a:t>ly</a:t>
            </a:r>
          </a:p>
          <a:p>
            <a:pPr lvl="1"/>
            <a:r>
              <a:rPr lang="en-US" dirty="0" smtClean="0"/>
              <a:t>No code</a:t>
            </a:r>
          </a:p>
          <a:p>
            <a:pPr lvl="1"/>
            <a:r>
              <a:rPr lang="en-US" dirty="0" smtClean="0"/>
              <a:t>Ideas for circuits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Bob Pease</a:t>
            </a:r>
          </a:p>
          <a:p>
            <a:pPr lvl="1"/>
            <a:r>
              <a:rPr lang="en-US" dirty="0" smtClean="0"/>
              <a:t>Solenoid </a:t>
            </a:r>
            <a:r>
              <a:rPr lang="en-US" dirty="0" err="1" smtClean="0"/>
              <a:t>snubber</a:t>
            </a:r>
            <a:r>
              <a:rPr lang="en-US" dirty="0" smtClean="0"/>
              <a:t> circuit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1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0</a:t>
            </a:r>
            <a:r>
              <a:rPr lang="en-US" smtClean="0"/>
              <a:t>/Level 1 Block </a:t>
            </a:r>
            <a:r>
              <a:rPr lang="en-US" dirty="0" smtClean="0"/>
              <a:t>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2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469</TotalTime>
  <Words>27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Apothecary</vt:lpstr>
      <vt:lpstr>PowerPoint Presentation</vt:lpstr>
      <vt:lpstr>Prior Work</vt:lpstr>
      <vt:lpstr>Design: Hardware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Tribe</dc:creator>
  <cp:lastModifiedBy>Cameron Tribe</cp:lastModifiedBy>
  <cp:revision>5</cp:revision>
  <dcterms:created xsi:type="dcterms:W3CDTF">2014-12-05T23:55:41Z</dcterms:created>
  <dcterms:modified xsi:type="dcterms:W3CDTF">2014-12-10T22:33:39Z</dcterms:modified>
</cp:coreProperties>
</file>