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2FF948E-5301-4775-8158-83295B05B27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Software Design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Voltages above a pre-defined threshold count as a knock.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Knock times are stored in milliseconds.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Buttons are active high.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Solenoid opens for 5 seconds.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 and green LEDs convey information to the user.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Uses a program mode and an unlock mode to interact with the user.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5153040" y="1769400"/>
            <a:ext cx="4426920" cy="4384440"/>
          </a:xfrm>
          <a:prstGeom prst="rect">
            <a:avLst/>
          </a:prstGeom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Software Flowchart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097280"/>
            <a:ext cx="8672040" cy="64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Software Issues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Knock sensor threshold.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Knock time threshold.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Button press not instantly going low after releasing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Initial design not in line with specification.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Microcontroller clock frequency too low.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DebugWire issues while prototyping.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PORTB5 stuck outputting 5V.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 Learned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Familiarized myself with the Atmel AVR studio tools and programming libraries.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Learned to compromise with team members.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Learned to use the tools in the EPL.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Pushed myself to meet project goals.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Established trust in my fellow team members.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