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3" r:id="rId3"/>
    <p:sldId id="265" r:id="rId4"/>
    <p:sldId id="287" r:id="rId5"/>
    <p:sldId id="359" r:id="rId6"/>
    <p:sldId id="290" r:id="rId7"/>
    <p:sldId id="333" r:id="rId8"/>
    <p:sldId id="352" r:id="rId9"/>
    <p:sldId id="289" r:id="rId10"/>
    <p:sldId id="361" r:id="rId11"/>
    <p:sldId id="321" r:id="rId12"/>
    <p:sldId id="349" r:id="rId13"/>
    <p:sldId id="323" r:id="rId14"/>
    <p:sldId id="324" r:id="rId15"/>
    <p:sldId id="347" r:id="rId16"/>
    <p:sldId id="291" r:id="rId17"/>
    <p:sldId id="311" r:id="rId18"/>
    <p:sldId id="362" r:id="rId19"/>
    <p:sldId id="320" r:id="rId20"/>
    <p:sldId id="312" r:id="rId21"/>
    <p:sldId id="313" r:id="rId22"/>
    <p:sldId id="368" r:id="rId23"/>
    <p:sldId id="365" r:id="rId24"/>
    <p:sldId id="366" r:id="rId25"/>
    <p:sldId id="367" r:id="rId26"/>
    <p:sldId id="330" r:id="rId27"/>
    <p:sldId id="356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6C6"/>
    <a:srgbClr val="52AED7"/>
    <a:srgbClr val="427EB4"/>
    <a:srgbClr val="FAFAFA"/>
    <a:srgbClr val="5DA2B1"/>
    <a:srgbClr val="3F8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73A6B-BB26-4B12-BFB8-2B873AE1226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701FA-A99B-4EA7-BD9A-49A04217B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2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29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95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798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7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14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346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575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025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99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064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0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31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233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39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109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48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10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49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69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8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2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220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304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379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38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04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3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1ECB1-5A5B-4C6B-8360-EEF4E7804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CC059-4D8E-4C87-A4D1-E4C9E1D59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4FCF4-9A9C-407F-A896-63764D12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6E786-3F61-4FD7-AF4B-5CAEC066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26972-3EDC-4D3D-817C-4CCC7969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2905"/>
      </p:ext>
    </p:extLst>
  </p:cSld>
  <p:clrMapOvr>
    <a:masterClrMapping/>
  </p:clrMapOvr>
  <p:transition spd="slow" advClick="0" advTm="1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17C0B-618B-4B07-8FEE-212F45DF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156C6-4F3E-4B26-BEF6-C658183E3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B155B-888E-4B42-8139-225B7CE4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48B8B-A45D-48D2-B95C-C234023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847D2-37FF-491E-86F7-2A77B2A5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15817"/>
      </p:ext>
    </p:extLst>
  </p:cSld>
  <p:clrMapOvr>
    <a:masterClrMapping/>
  </p:clrMapOvr>
  <p:transition spd="slow" advClick="0" advTm="1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B51B0E-C5ED-4931-852F-A8DA7E1DB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5174B4-31E8-4BEF-8942-FD3548C70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8F4D3-431E-44CF-A028-C91E2137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0F09A-E73B-492B-B10B-3218D86A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E3E4A-3F9F-4FA6-A0A2-122D22E5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63146"/>
      </p:ext>
    </p:extLst>
  </p:cSld>
  <p:clrMapOvr>
    <a:masterClrMapping/>
  </p:clrMapOvr>
  <p:transition spd="slow" advClick="0" advTm="1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A1C3F-F90A-43A4-9ECD-F00719B5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D4E4-35F0-4517-A710-16EC9662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2627A-5DA8-42DB-A0E5-883D1ED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9759C-075D-43BD-B60D-906336D3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69EA7-A4C8-47A7-9F4D-3E4EF4FE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0956"/>
      </p:ext>
    </p:extLst>
  </p:cSld>
  <p:clrMapOvr>
    <a:masterClrMapping/>
  </p:clrMapOvr>
  <p:transition spd="slow" advClick="0" advTm="1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30536-6B8C-499F-B691-282A56B2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2699D7-1ACB-40EF-8948-18C67F14D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C0F2B-275E-4EFF-8736-59FDF652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CBD68-7556-4277-A9CC-0E3698CD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52142-513F-4E0A-A832-EC32ABA8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29136"/>
      </p:ext>
    </p:extLst>
  </p:cSld>
  <p:clrMapOvr>
    <a:masterClrMapping/>
  </p:clrMapOvr>
  <p:transition spd="slow" advClick="0" advTm="1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A5A0C-41EF-4EF1-B9B9-E309AF82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8F9A6-7009-487C-9335-9B2655AF3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523A4-6D85-4E26-BAD9-B5DED0F0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B68CC-03DA-4133-9A62-45795BDC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3D43-A8D0-4374-ACF8-E247BE39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4F08B-6269-48AE-88E7-BDBB0876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17601"/>
      </p:ext>
    </p:extLst>
  </p:cSld>
  <p:clrMapOvr>
    <a:masterClrMapping/>
  </p:clrMapOvr>
  <p:transition spd="slow" advClick="0" advTm="1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4134E-0BE5-46C0-929C-F9D4A023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113C5-ADEA-4974-BB14-86DAC381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90FF6-61F4-44DF-9C58-15C7C9EAC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84E920-1203-43C5-9836-AEA955263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FAE36B-07A4-4C4E-9A5F-B58F2699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6239AA-BEC2-47D5-B295-1C438B9D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37E89F-FD72-4884-A2DC-4121C65F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094C68-E649-4A58-B70D-88A20352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60699"/>
      </p:ext>
    </p:extLst>
  </p:cSld>
  <p:clrMapOvr>
    <a:masterClrMapping/>
  </p:clrMapOvr>
  <p:transition spd="slow" advClick="0" advTm="1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F94A4-B8D7-43C1-80C9-73E124F4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4A534-7F72-44DB-AAA0-39763DA8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8F81B8-2C1B-46DA-9FC4-FA4EA6C3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DEF5E0-2338-4BAC-8681-B56466F2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49038"/>
      </p:ext>
    </p:extLst>
  </p:cSld>
  <p:clrMapOvr>
    <a:masterClrMapping/>
  </p:clrMapOvr>
  <p:transition spd="slow" advClick="0" advTm="1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E1E47-1B45-4380-AE38-48F51410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744B09-219A-4BAE-A64A-BA6F51C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B1853-F3A0-4843-A7DD-B071FABA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0759"/>
      </p:ext>
    </p:extLst>
  </p:cSld>
  <p:clrMapOvr>
    <a:masterClrMapping/>
  </p:clrMapOvr>
  <p:transition spd="slow" advClick="0" advTm="1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A05EE-C361-48B2-881C-5FEDBCF9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B7BA2-C07B-486A-AEBA-E8A379FA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9B8D7-C342-4349-A52B-0F630C496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A0A05-2E78-4B68-9275-72A69813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D064B-850C-449A-B16D-36BA1C5A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19E08-2488-46A8-8B39-E8E3B1A7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75376"/>
      </p:ext>
    </p:extLst>
  </p:cSld>
  <p:clrMapOvr>
    <a:masterClrMapping/>
  </p:clrMapOvr>
  <p:transition spd="slow" advClick="0" advTm="1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9821D-3169-462D-BDC5-707DAA37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5970DE-180B-463A-842D-4B948B1E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048C78-1503-4FD7-8859-990F963D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969D1-8A89-4051-A7A3-053E791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B7B8CF-C72E-438F-A999-E8DA5482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3A437-B948-459B-B14D-44D796DE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7962"/>
      </p:ext>
    </p:extLst>
  </p:cSld>
  <p:clrMapOvr>
    <a:masterClrMapping/>
  </p:clrMapOvr>
  <p:transition spd="slow" advClick="0" advTm="1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74BBE8-1815-4000-8008-945E8B56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314DF-819C-4FF1-9C2E-69194E15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1525E-7C66-46A7-89CD-0A0836A4B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BAB08-D03A-4FEF-8092-001CB785BBAB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69161-46AB-416B-9C71-590B71BBF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7D277-5155-4804-A42E-790F5C4F8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0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pages/viewpage.action?pageId=12612577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onf.ctripcorp.com/display/FRAM/Java+Client+Release+Not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conf.ctripcorp.com/pages/viewpage.action?pageId=161617568" TargetMode="External"/><Relationship Id="rId4" Type="http://schemas.openxmlformats.org/officeDocument/2006/relationships/hyperlink" Target="http://conf.ctripcorp.com/pages/viewpage.action?pageId=143877535#DAL%E7%94%A8%E6%88%B7%E4%BD%BF%E7%94%A8%E6%89%8B%E5%86%8C-%E8%AE%BE%E7%BD%AE%E8%87%AA%E5%A2%9E%E4%B8%BB%E9%94%A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al.ctripcorp.com/decrypt.jsp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pages/viewpage.action?pageId=14387753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C9E401-2508-4C63-88E9-6D452F61A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PA_标题 1">
            <a:extLst>
              <a:ext uri="{FF2B5EF4-FFF2-40B4-BE49-F238E27FC236}">
                <a16:creationId xmlns:a16="http://schemas.microsoft.com/office/drawing/2014/main" id="{5B5ED9DB-40C7-4CDD-9595-A3BF75E4B3AA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07389" y="2454432"/>
            <a:ext cx="7315200" cy="78972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框架架构</a:t>
            </a:r>
            <a:r>
              <a:rPr lang="zh-CN" altLang="en-US" sz="40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</a:t>
            </a:r>
            <a:r>
              <a:rPr lang="zh-CN" altLang="en-US" sz="4000" b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件之</a:t>
            </a:r>
            <a:r>
              <a:rPr lang="en-US" altLang="zh-CN" sz="4000" b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DAL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_副标题 2">
            <a:extLst>
              <a:ext uri="{FF2B5EF4-FFF2-40B4-BE49-F238E27FC236}">
                <a16:creationId xmlns:a16="http://schemas.microsoft.com/office/drawing/2014/main" id="{0016BC73-5CC4-4D31-B807-5F003BE74DBB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62958" y="3337628"/>
            <a:ext cx="5400960" cy="3834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携程研发训练营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2B805C7-4691-4045-8EFC-E919BFE50C49}"/>
              </a:ext>
            </a:extLst>
          </p:cNvPr>
          <p:cNvGrpSpPr/>
          <p:nvPr/>
        </p:nvGrpSpPr>
        <p:grpSpPr>
          <a:xfrm>
            <a:off x="2005262" y="4113805"/>
            <a:ext cx="3743576" cy="457402"/>
            <a:chOff x="2999900" y="5429829"/>
            <a:chExt cx="4363448" cy="533140"/>
          </a:xfrm>
          <a:gradFill>
            <a:gsLst>
              <a:gs pos="0">
                <a:srgbClr val="427EB4"/>
              </a:gs>
              <a:gs pos="100000">
                <a:srgbClr val="52AED7"/>
              </a:gs>
            </a:gsLst>
            <a:lin ang="0" scaled="0"/>
          </a:gradFill>
        </p:grpSpPr>
        <p:sp>
          <p:nvSpPr>
            <p:cNvPr id="7" name="圆角矩形 486">
              <a:extLst>
                <a:ext uri="{FF2B5EF4-FFF2-40B4-BE49-F238E27FC236}">
                  <a16:creationId xmlns:a16="http://schemas.microsoft.com/office/drawing/2014/main" id="{BEE0A799-3230-4E95-96E9-AA4C4E1E21C4}"/>
                </a:ext>
              </a:extLst>
            </p:cNvPr>
            <p:cNvSpPr/>
            <p:nvPr/>
          </p:nvSpPr>
          <p:spPr>
            <a:xfrm>
              <a:off x="2999900" y="5430089"/>
              <a:ext cx="2168644" cy="532880"/>
            </a:xfrm>
            <a:prstGeom prst="roundRect">
              <a:avLst>
                <a:gd name="adj" fmla="val 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" name="_16">
              <a:extLst>
                <a:ext uri="{FF2B5EF4-FFF2-40B4-BE49-F238E27FC236}">
                  <a16:creationId xmlns:a16="http://schemas.microsoft.com/office/drawing/2014/main" id="{8411361F-FE71-4A8E-90AC-3DF0FCFF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9658" y="5576406"/>
              <a:ext cx="1447367" cy="24879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2" tIns="45711" rIns="91422" bIns="45711" numCol="1" anchor="ctr" anchorCtr="0" compatLnSpc="1">
              <a:prstTxWarp prst="textNoShape">
                <a:avLst/>
              </a:prstTxWarp>
            </a:bodyPr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zh-CN" altLang="en-US" sz="11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讲演</a:t>
              </a:r>
              <a:r>
                <a:rPr lang="zh-CN" altLang="en-US" sz="11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</a:t>
              </a:r>
              <a:r>
                <a:rPr lang="zh-CN" altLang="en-US" sz="1100" b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1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陈</a:t>
              </a:r>
              <a:r>
                <a:rPr lang="zh-CN" altLang="en-US" sz="1100" b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呈</a:t>
              </a:r>
              <a:endParaRPr lang="zh-CN" altLang="zh-CN" sz="11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488">
              <a:extLst>
                <a:ext uri="{FF2B5EF4-FFF2-40B4-BE49-F238E27FC236}">
                  <a16:creationId xmlns:a16="http://schemas.microsoft.com/office/drawing/2014/main" id="{4A72812C-BB3E-4E57-80A0-5747E06C1F30}"/>
                </a:ext>
              </a:extLst>
            </p:cNvPr>
            <p:cNvSpPr/>
            <p:nvPr/>
          </p:nvSpPr>
          <p:spPr>
            <a:xfrm>
              <a:off x="5116348" y="5429829"/>
              <a:ext cx="2247000" cy="532880"/>
            </a:xfrm>
            <a:prstGeom prst="roundRect">
              <a:avLst>
                <a:gd name="adj" fmla="val 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" name="_16">
              <a:extLst>
                <a:ext uri="{FF2B5EF4-FFF2-40B4-BE49-F238E27FC236}">
                  <a16:creationId xmlns:a16="http://schemas.microsoft.com/office/drawing/2014/main" id="{3881FDFB-887D-4E46-A9F3-274E6B467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8544" y="5523629"/>
              <a:ext cx="2136408" cy="3543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2" tIns="45711" rIns="91422" bIns="45711" numCol="1" anchor="ctr" anchorCtr="0" compatLnSpc="1">
              <a:prstTxWarp prst="textNoShape">
                <a:avLst/>
              </a:prstTxWarp>
            </a:bodyPr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zh-CN" altLang="en-US" sz="11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</a:t>
              </a:r>
              <a:r>
                <a:rPr lang="zh-CN" altLang="en-US" sz="11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100" b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2019.08.28</a:t>
              </a:r>
              <a:endParaRPr lang="zh-CN" altLang="zh-CN" sz="11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78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576992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zh-CN" altLang="en-US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场景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453306" y="1769830"/>
            <a:ext cx="4141885" cy="340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DAL</a:t>
            </a:r>
            <a:r>
              <a:rPr lang="zh-CN" altLang="en-US" b="1" dirty="0">
                <a:solidFill>
                  <a:srgbClr val="FF0000"/>
                </a:solidFill>
              </a:rPr>
              <a:t>完整框架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简介：</a:t>
            </a:r>
            <a:r>
              <a:rPr lang="en-US" altLang="zh-CN" sz="1600" dirty="0"/>
              <a:t>DAL ORM + DAL </a:t>
            </a:r>
            <a:r>
              <a:rPr lang="en-US" altLang="zh-CN" sz="1600" dirty="0" err="1"/>
              <a:t>DataSource</a:t>
            </a:r>
            <a:r>
              <a:rPr lang="zh-CN" altLang="en-US" sz="1600" dirty="0"/>
              <a:t>，代码生成器辅助生成实体、</a:t>
            </a:r>
            <a:r>
              <a:rPr lang="en-US" altLang="zh-CN" sz="1600" dirty="0"/>
              <a:t>DAO</a:t>
            </a:r>
            <a:r>
              <a:rPr lang="zh-CN" altLang="en-US" sz="1600" dirty="0"/>
              <a:t>和配置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依赖：</a:t>
            </a:r>
            <a:r>
              <a:rPr lang="en-US" altLang="zh-CN" sz="1600" dirty="0" err="1"/>
              <a:t>ctrip</a:t>
            </a:r>
            <a:r>
              <a:rPr lang="en-US" altLang="zh-CN" sz="1600" dirty="0"/>
              <a:t>-dal-client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配置：</a:t>
            </a:r>
            <a:r>
              <a:rPr lang="en-US" altLang="zh-CN" sz="1600" dirty="0" err="1"/>
              <a:t>Dal.config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datasource.properties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分库分表：</a:t>
            </a:r>
            <a:r>
              <a:rPr lang="zh-CN" altLang="en-US" sz="1600" dirty="0">
                <a:solidFill>
                  <a:srgbClr val="FF0000"/>
                </a:solidFill>
              </a:rPr>
              <a:t>支持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读写分离：</a:t>
            </a:r>
            <a:r>
              <a:rPr lang="zh-CN" altLang="en-US" sz="1600" dirty="0">
                <a:solidFill>
                  <a:srgbClr val="FF0000"/>
                </a:solidFill>
              </a:rPr>
              <a:t>支持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动态数据源：</a:t>
            </a:r>
            <a:r>
              <a:rPr lang="zh-CN" altLang="en-US" sz="1600" dirty="0"/>
              <a:t>支持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携程定制功能：</a:t>
            </a:r>
            <a:endParaRPr lang="en-US" altLang="zh-CN" sz="1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smtClean="0">
                <a:solidFill>
                  <a:srgbClr val="FF0000"/>
                </a:solidFill>
              </a:rPr>
              <a:t>内部封装</a:t>
            </a:r>
            <a:r>
              <a:rPr lang="en-US" altLang="zh-CN" sz="1400" smtClean="0">
                <a:solidFill>
                  <a:srgbClr val="FF0000"/>
                </a:solidFill>
              </a:rPr>
              <a:t>SQLServer</a:t>
            </a:r>
            <a:r>
              <a:rPr lang="zh-CN" altLang="en-US" sz="1400" dirty="0">
                <a:solidFill>
                  <a:srgbClr val="FF0000"/>
                </a:solidFill>
              </a:rPr>
              <a:t>增删改</a:t>
            </a:r>
            <a:r>
              <a:rPr lang="en-US" altLang="zh-CN" sz="1400" dirty="0">
                <a:solidFill>
                  <a:srgbClr val="FF0000"/>
                </a:solidFill>
              </a:rPr>
              <a:t>SP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>
                <a:solidFill>
                  <a:srgbClr val="FF0000"/>
                </a:solidFill>
              </a:rPr>
              <a:t>丰富的</a:t>
            </a:r>
            <a:r>
              <a:rPr lang="en-US" altLang="zh-CN" sz="1400" dirty="0">
                <a:solidFill>
                  <a:srgbClr val="FF0000"/>
                </a:solidFill>
              </a:rPr>
              <a:t>cat/clog</a:t>
            </a:r>
            <a:r>
              <a:rPr lang="zh-CN" altLang="en-US" sz="1400" dirty="0">
                <a:solidFill>
                  <a:srgbClr val="FF0000"/>
                </a:solidFill>
              </a:rPr>
              <a:t>监控打点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15923" y="1769830"/>
            <a:ext cx="4141885" cy="340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 err="1">
                <a:solidFill>
                  <a:srgbClr val="FF0000"/>
                </a:solidFill>
              </a:rPr>
              <a:t>Mybatis</a:t>
            </a:r>
            <a:r>
              <a:rPr lang="en-US" altLang="zh-CN" b="1" dirty="0">
                <a:solidFill>
                  <a:srgbClr val="FF0000"/>
                </a:solidFill>
              </a:rPr>
              <a:t> + DAL</a:t>
            </a:r>
            <a:r>
              <a:rPr lang="zh-CN" altLang="en-US" b="1" dirty="0">
                <a:solidFill>
                  <a:srgbClr val="FF0000"/>
                </a:solidFill>
              </a:rPr>
              <a:t>数据源框架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简介：</a:t>
            </a:r>
            <a:r>
              <a:rPr lang="en-US" altLang="zh-CN" sz="1600" dirty="0" err="1"/>
              <a:t>Mybatis</a:t>
            </a:r>
            <a:r>
              <a:rPr lang="en-US" altLang="zh-CN" sz="1600" dirty="0"/>
              <a:t> + DAL </a:t>
            </a:r>
            <a:r>
              <a:rPr lang="en-US" altLang="zh-CN" sz="1600" dirty="0" err="1"/>
              <a:t>DataSource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依赖：</a:t>
            </a:r>
            <a:r>
              <a:rPr lang="en-US" altLang="zh-CN" sz="1600" dirty="0" err="1"/>
              <a:t>mybatis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ctrip-datasource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配置：</a:t>
            </a:r>
            <a:r>
              <a:rPr lang="en-US" altLang="zh-CN" sz="1600" dirty="0" err="1"/>
              <a:t>datasource.properties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分库分表：</a:t>
            </a:r>
            <a:r>
              <a:rPr lang="zh-CN" altLang="en-US" sz="1600" dirty="0"/>
              <a:t>用户自行实现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读写分离：</a:t>
            </a:r>
            <a:r>
              <a:rPr lang="zh-CN" altLang="en-US" sz="1600" dirty="0"/>
              <a:t>用户自行实现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动态数据源：</a:t>
            </a:r>
            <a:r>
              <a:rPr lang="zh-CN" altLang="en-US" sz="1600" dirty="0"/>
              <a:t>支持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携程定制功能：</a:t>
            </a:r>
            <a:endParaRPr lang="en-US" altLang="zh-CN" sz="1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需要用户自行实现</a:t>
            </a:r>
            <a:r>
              <a:rPr lang="en-US" altLang="zh-CN" sz="1400" dirty="0" err="1"/>
              <a:t>SQLServer</a:t>
            </a:r>
            <a:r>
              <a:rPr lang="en-US" altLang="zh-CN" sz="1400" dirty="0"/>
              <a:t> SP</a:t>
            </a:r>
            <a:r>
              <a:rPr lang="zh-CN" altLang="en-US" sz="1400" dirty="0"/>
              <a:t>调用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 err="1"/>
              <a:t>mybatis</a:t>
            </a:r>
            <a:r>
              <a:rPr lang="zh-CN" altLang="en-US" sz="1400" dirty="0"/>
              <a:t>本身不支持</a:t>
            </a:r>
            <a:r>
              <a:rPr lang="en-US" altLang="zh-CN" sz="1400" dirty="0"/>
              <a:t>cat/clog</a:t>
            </a:r>
            <a:r>
              <a:rPr lang="zh-CN" altLang="en-US" sz="1400" dirty="0"/>
              <a:t>监控，</a:t>
            </a:r>
            <a:r>
              <a:rPr lang="en-US" altLang="zh-CN" sz="1400" dirty="0"/>
              <a:t>DAL</a:t>
            </a:r>
            <a:r>
              <a:rPr lang="zh-CN" altLang="en-US" sz="1400" dirty="0"/>
              <a:t>数据源增加了</a:t>
            </a:r>
            <a:r>
              <a:rPr lang="en-US" altLang="zh-CN" sz="1400" dirty="0"/>
              <a:t>Spring</a:t>
            </a:r>
            <a:r>
              <a:rPr lang="zh-CN" altLang="en-US" sz="1400" dirty="0"/>
              <a:t>环境下</a:t>
            </a:r>
            <a:r>
              <a:rPr lang="en-US" altLang="zh-CN" sz="1400" dirty="0" err="1"/>
              <a:t>Mybatis</a:t>
            </a:r>
            <a:r>
              <a:rPr lang="zh-CN" altLang="en-US" sz="1400" dirty="0"/>
              <a:t>集成</a:t>
            </a:r>
            <a:r>
              <a:rPr lang="en-US" altLang="zh-CN" sz="1400" dirty="0"/>
              <a:t>CAT</a:t>
            </a:r>
            <a:r>
              <a:rPr lang="zh-CN" altLang="en-US" sz="1400" dirty="0"/>
              <a:t>监控功能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4584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576992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添加依赖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" name="内容占位符 2"/>
          <p:cNvSpPr txBox="1">
            <a:spLocks/>
          </p:cNvSpPr>
          <p:nvPr/>
        </p:nvSpPr>
        <p:spPr>
          <a:xfrm>
            <a:off x="1066800" y="1443330"/>
            <a:ext cx="10515600" cy="48134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zh-CN" sz="1600" b="1" smtClean="0"/>
              <a:t>framework-bom</a:t>
            </a:r>
            <a:r>
              <a:rPr lang="zh-CN" altLang="en-US" sz="1600" b="1" smtClean="0"/>
              <a:t>版本管理：</a:t>
            </a:r>
            <a:endParaRPr lang="en-US" altLang="zh-CN" sz="1600" b="1" smtClean="0"/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&lt;dependencyManagement&gt;</a:t>
            </a: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    &lt;dependencies&gt;</a:t>
            </a: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        &lt;dependency&gt;</a:t>
            </a: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            &lt;groupId&gt;com.ctrip.framework&lt;/groupId&gt;</a:t>
            </a: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            &lt;artifactId&gt;</a:t>
            </a:r>
            <a:r>
              <a:rPr lang="en-US" altLang="zh-CN" sz="1600" b="1" smtClean="0"/>
              <a:t>framework-bom</a:t>
            </a:r>
            <a:r>
              <a:rPr lang="en-US" altLang="zh-CN" sz="1600" smtClean="0"/>
              <a:t>&lt;/artifactId&gt;</a:t>
            </a: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            &lt;version&gt;${framework-bom.version}&lt;/version&gt;</a:t>
            </a: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            &lt;type&gt;pom&lt;/type&gt;</a:t>
            </a: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            &lt;scope&gt;import&lt;/scope&gt;</a:t>
            </a: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        &lt;/dependency&gt;</a:t>
            </a: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    &lt;/dependencies&gt;</a:t>
            </a: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&lt;/dependencyManagement&gt;</a:t>
            </a: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endParaRPr lang="en-US" altLang="zh-CN" sz="1400" b="1" smtClean="0"/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zh-CN" sz="1600" b="1" smtClean="0"/>
              <a:t>ctrip-dal-client</a:t>
            </a:r>
            <a:r>
              <a:rPr lang="zh-CN" altLang="en-US" sz="1600" b="1" smtClean="0"/>
              <a:t>依赖：</a:t>
            </a:r>
            <a:endParaRPr lang="en-US" altLang="zh-CN" sz="1600" b="1" smtClean="0"/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&lt;dependency&gt;</a:t>
            </a: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        &lt;groupId&gt;com.ctrip.platform&lt;/groupId&gt;</a:t>
            </a: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        &lt;artifactId&gt;</a:t>
            </a:r>
            <a:r>
              <a:rPr lang="en-US" altLang="zh-CN" sz="1600" b="1" smtClean="0"/>
              <a:t>ctrip-dal-client</a:t>
            </a:r>
            <a:r>
              <a:rPr lang="en-US" altLang="zh-CN" sz="1600" smtClean="0"/>
              <a:t>&lt;/artifactId&gt;</a:t>
            </a: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&lt;/dependency&gt;</a:t>
            </a: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endParaRPr lang="en-US" altLang="zh-CN" sz="1600" smtClean="0"/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zh-CN" sz="1600" b="1" smtClean="0"/>
              <a:t>framework-bom</a:t>
            </a:r>
            <a:r>
              <a:rPr lang="zh-CN" altLang="en-US" sz="1600" smtClean="0"/>
              <a:t>版本更新请参考：</a:t>
            </a:r>
            <a:r>
              <a:rPr lang="en-US" altLang="zh-CN" sz="1600" smtClean="0">
                <a:hlinkClick r:id="rId3"/>
              </a:rPr>
              <a:t>Framework BOM</a:t>
            </a:r>
            <a:r>
              <a:rPr lang="zh-CN" altLang="en-US" sz="1600" smtClean="0">
                <a:hlinkClick r:id="rId3"/>
              </a:rPr>
              <a:t>发布历史</a:t>
            </a:r>
            <a:endParaRPr lang="en-US" altLang="zh-CN" sz="1600" smtClean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b="1" smtClean="0"/>
              <a:t>Java Dal</a:t>
            </a:r>
            <a:r>
              <a:rPr lang="zh-CN" altLang="en-US" sz="1600" smtClean="0"/>
              <a:t>版本更新日志请参考：</a:t>
            </a:r>
            <a:r>
              <a:rPr lang="en-US" altLang="zh-CN" sz="1600" smtClean="0">
                <a:hlinkClick r:id="rId4"/>
              </a:rPr>
              <a:t>Java Client Release Notes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11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576992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准备核心文件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43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8426" y="1527711"/>
            <a:ext cx="8962084" cy="4330873"/>
            <a:chOff x="1514965" y="920881"/>
            <a:chExt cx="8962084" cy="4330873"/>
          </a:xfrm>
        </p:grpSpPr>
        <p:grpSp>
          <p:nvGrpSpPr>
            <p:cNvPr id="81" name="ïs1íďe">
              <a:extLst>
                <a:ext uri="{FF2B5EF4-FFF2-40B4-BE49-F238E27FC236}">
                  <a16:creationId xmlns:a16="http://schemas.microsoft.com/office/drawing/2014/main" id="{9B2ACA35-9DC0-462F-9805-023E93E4FB50}"/>
                </a:ext>
              </a:extLst>
            </p:cNvPr>
            <p:cNvGrpSpPr/>
            <p:nvPr/>
          </p:nvGrpSpPr>
          <p:grpSpPr>
            <a:xfrm>
              <a:off x="1514965" y="3862485"/>
              <a:ext cx="2774094" cy="779472"/>
              <a:chOff x="8274978" y="3091658"/>
              <a:chExt cx="2410480" cy="779472"/>
            </a:xfrm>
          </p:grpSpPr>
          <p:sp>
            <p:nvSpPr>
              <p:cNvPr id="82" name="işḷíḑe">
                <a:extLst>
                  <a:ext uri="{FF2B5EF4-FFF2-40B4-BE49-F238E27FC236}">
                    <a16:creationId xmlns:a16="http://schemas.microsoft.com/office/drawing/2014/main" id="{519DD901-7962-4A3F-A4AD-7F532E4A52F7}"/>
                  </a:ext>
                </a:extLst>
              </p:cNvPr>
              <p:cNvSpPr txBox="1"/>
              <p:nvPr/>
            </p:nvSpPr>
            <p:spPr>
              <a:xfrm>
                <a:off x="8486765" y="3091658"/>
                <a:ext cx="2198693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Autofit/>
              </a:bodyPr>
              <a:lstStyle/>
              <a:p>
                <a:pPr algn="r"/>
                <a:r>
                  <a:rPr lang="en-US" altLang="zh-CN" sz="28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Entity</a:t>
                </a:r>
                <a:endPara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iṣlïḍe">
                <a:extLst>
                  <a:ext uri="{FF2B5EF4-FFF2-40B4-BE49-F238E27FC236}">
                    <a16:creationId xmlns:a16="http://schemas.microsoft.com/office/drawing/2014/main" id="{39B0DB2C-4782-4067-9E1A-9B472F864037}"/>
                  </a:ext>
                </a:extLst>
              </p:cNvPr>
              <p:cNvSpPr txBox="1"/>
              <p:nvPr/>
            </p:nvSpPr>
            <p:spPr>
              <a:xfrm>
                <a:off x="8274978" y="3554255"/>
                <a:ext cx="2405044" cy="316875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algn="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表结构对应实体类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2" name="isľidê">
              <a:extLst>
                <a:ext uri="{FF2B5EF4-FFF2-40B4-BE49-F238E27FC236}">
                  <a16:creationId xmlns:a16="http://schemas.microsoft.com/office/drawing/2014/main" id="{270FBAE2-72D8-493F-965B-C26100CD0B0E}"/>
                </a:ext>
              </a:extLst>
            </p:cNvPr>
            <p:cNvGrpSpPr/>
            <p:nvPr/>
          </p:nvGrpSpPr>
          <p:grpSpPr>
            <a:xfrm>
              <a:off x="7902929" y="3862485"/>
              <a:ext cx="2574120" cy="779471"/>
              <a:chOff x="1056781" y="3318330"/>
              <a:chExt cx="2220203" cy="779471"/>
            </a:xfrm>
          </p:grpSpPr>
          <p:sp>
            <p:nvSpPr>
              <p:cNvPr id="73" name="ïṩḷiḑe">
                <a:extLst>
                  <a:ext uri="{FF2B5EF4-FFF2-40B4-BE49-F238E27FC236}">
                    <a16:creationId xmlns:a16="http://schemas.microsoft.com/office/drawing/2014/main" id="{02B0F5CF-0826-49F5-8ADF-74BC52CD58F5}"/>
                  </a:ext>
                </a:extLst>
              </p:cNvPr>
              <p:cNvSpPr txBox="1"/>
              <p:nvPr/>
            </p:nvSpPr>
            <p:spPr>
              <a:xfrm>
                <a:off x="1056781" y="3318330"/>
                <a:ext cx="2198693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Autofit/>
              </a:bodyPr>
              <a:lstStyle/>
              <a:p>
                <a:r>
                  <a:rPr lang="en-US" altLang="zh-CN" sz="28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DAO</a:t>
                </a:r>
                <a:endPara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ïŝ1ïḍê">
                <a:extLst>
                  <a:ext uri="{FF2B5EF4-FFF2-40B4-BE49-F238E27FC236}">
                    <a16:creationId xmlns:a16="http://schemas.microsoft.com/office/drawing/2014/main" id="{963FF116-B741-47AE-96BD-C6B66ADF5858}"/>
                  </a:ext>
                </a:extLst>
              </p:cNvPr>
              <p:cNvSpPr txBox="1"/>
              <p:nvPr/>
            </p:nvSpPr>
            <p:spPr>
              <a:xfrm>
                <a:off x="1078291" y="3780927"/>
                <a:ext cx="2198693" cy="316874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0">
                <a:no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CRUD</a:t>
                </a:r>
                <a:r>
                  <a:rPr lang="zh-CN" alt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操作类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îŝḷîḓé"/>
            <p:cNvGrpSpPr/>
            <p:nvPr/>
          </p:nvGrpSpPr>
          <p:grpSpPr>
            <a:xfrm>
              <a:off x="4265353" y="920881"/>
              <a:ext cx="3625910" cy="706118"/>
              <a:chOff x="4265353" y="920881"/>
              <a:chExt cx="3625910" cy="706118"/>
            </a:xfrm>
          </p:grpSpPr>
          <p:sp>
            <p:nvSpPr>
              <p:cNvPr id="68" name="iSľídè">
                <a:extLst>
                  <a:ext uri="{FF2B5EF4-FFF2-40B4-BE49-F238E27FC236}">
                    <a16:creationId xmlns:a16="http://schemas.microsoft.com/office/drawing/2014/main" id="{B2AB1D83-3833-4800-B3E9-646662BEE0A0}"/>
                  </a:ext>
                </a:extLst>
              </p:cNvPr>
              <p:cNvSpPr txBox="1"/>
              <p:nvPr/>
            </p:nvSpPr>
            <p:spPr>
              <a:xfrm>
                <a:off x="4265353" y="920881"/>
                <a:ext cx="3613858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Autofit/>
              </a:bodyPr>
              <a:lstStyle/>
              <a:p>
                <a:pPr algn="ctr"/>
                <a:r>
                  <a:rPr lang="en-US" altLang="zh-CN" sz="28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Dal.config</a:t>
                </a:r>
                <a:endPara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îSļïḓê">
                <a:extLst>
                  <a:ext uri="{FF2B5EF4-FFF2-40B4-BE49-F238E27FC236}">
                    <a16:creationId xmlns:a16="http://schemas.microsoft.com/office/drawing/2014/main" id="{B36BFDE1-5E53-4BFF-A2A4-3B0D5FC48E67}"/>
                  </a:ext>
                </a:extLst>
              </p:cNvPr>
              <p:cNvSpPr txBox="1"/>
              <p:nvPr/>
            </p:nvSpPr>
            <p:spPr>
              <a:xfrm>
                <a:off x="4277405" y="1328232"/>
                <a:ext cx="3613858" cy="298767"/>
              </a:xfrm>
              <a:prstGeom prst="rect">
                <a:avLst/>
              </a:prstGeom>
            </p:spPr>
            <p:txBody>
              <a:bodyPr vert="horz" wrap="square" lIns="91440" tIns="45720" rIns="91440" bIns="45720" anchor="t" anchorCtr="1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DAL</a:t>
                </a:r>
                <a:r>
                  <a:rPr lang="zh-CN" alt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核心配置文件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ïŝļîdè"/>
            <p:cNvGrpSpPr/>
            <p:nvPr/>
          </p:nvGrpSpPr>
          <p:grpSpPr>
            <a:xfrm>
              <a:off x="4497467" y="1780404"/>
              <a:ext cx="3202344" cy="3471350"/>
              <a:chOff x="4207299" y="1415605"/>
              <a:chExt cx="3559948" cy="3858994"/>
            </a:xfrm>
          </p:grpSpPr>
          <p:grpSp>
            <p:nvGrpSpPr>
              <p:cNvPr id="17" name="ï$ļíḋè">
                <a:extLst>
                  <a:ext uri="{FF2B5EF4-FFF2-40B4-BE49-F238E27FC236}">
                    <a16:creationId xmlns:a16="http://schemas.microsoft.com/office/drawing/2014/main" id="{F4A4DA04-A47E-4C6D-903E-53E1365BFDFF}"/>
                  </a:ext>
                </a:extLst>
              </p:cNvPr>
              <p:cNvGrpSpPr/>
              <p:nvPr/>
            </p:nvGrpSpPr>
            <p:grpSpPr>
              <a:xfrm>
                <a:off x="4207299" y="1619889"/>
                <a:ext cx="3559948" cy="3654710"/>
                <a:chOff x="4526606" y="2181616"/>
                <a:chExt cx="3162573" cy="3246758"/>
              </a:xfrm>
            </p:grpSpPr>
            <p:grpSp>
              <p:nvGrpSpPr>
                <p:cNvPr id="28" name="íşḷiḍê">
                  <a:extLst>
                    <a:ext uri="{FF2B5EF4-FFF2-40B4-BE49-F238E27FC236}">
                      <a16:creationId xmlns:a16="http://schemas.microsoft.com/office/drawing/2014/main" id="{76839781-A4AB-435A-86A9-1E17D9E5AB85}"/>
                    </a:ext>
                  </a:extLst>
                </p:cNvPr>
                <p:cNvGrpSpPr/>
                <p:nvPr/>
              </p:nvGrpSpPr>
              <p:grpSpPr>
                <a:xfrm>
                  <a:off x="5926934" y="2181616"/>
                  <a:ext cx="296588" cy="296588"/>
                  <a:chOff x="4763" y="6350"/>
                  <a:chExt cx="2921000" cy="2921000"/>
                </a:xfrm>
                <a:solidFill>
                  <a:schemeClr val="bg1"/>
                </a:solidFill>
              </p:grpSpPr>
              <p:sp>
                <p:nvSpPr>
                  <p:cNvPr id="53" name="ïṥļïḋé">
                    <a:extLst>
                      <a:ext uri="{FF2B5EF4-FFF2-40B4-BE49-F238E27FC236}">
                        <a16:creationId xmlns:a16="http://schemas.microsoft.com/office/drawing/2014/main" id="{A72DA9CD-5FB7-4FEA-871A-7E20171EA2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63" y="6350"/>
                    <a:ext cx="2921000" cy="2921000"/>
                  </a:xfrm>
                  <a:custGeom>
                    <a:avLst/>
                    <a:gdLst>
                      <a:gd name="T0" fmla="*/ 703 w 776"/>
                      <a:gd name="T1" fmla="*/ 0 h 776"/>
                      <a:gd name="T2" fmla="*/ 170 w 776"/>
                      <a:gd name="T3" fmla="*/ 0 h 776"/>
                      <a:gd name="T4" fmla="*/ 97 w 776"/>
                      <a:gd name="T5" fmla="*/ 73 h 776"/>
                      <a:gd name="T6" fmla="*/ 97 w 776"/>
                      <a:gd name="T7" fmla="*/ 121 h 776"/>
                      <a:gd name="T8" fmla="*/ 73 w 776"/>
                      <a:gd name="T9" fmla="*/ 121 h 776"/>
                      <a:gd name="T10" fmla="*/ 0 w 776"/>
                      <a:gd name="T11" fmla="*/ 194 h 776"/>
                      <a:gd name="T12" fmla="*/ 0 w 776"/>
                      <a:gd name="T13" fmla="*/ 679 h 776"/>
                      <a:gd name="T14" fmla="*/ 97 w 776"/>
                      <a:gd name="T15" fmla="*/ 776 h 776"/>
                      <a:gd name="T16" fmla="*/ 679 w 776"/>
                      <a:gd name="T17" fmla="*/ 776 h 776"/>
                      <a:gd name="T18" fmla="*/ 776 w 776"/>
                      <a:gd name="T19" fmla="*/ 679 h 776"/>
                      <a:gd name="T20" fmla="*/ 776 w 776"/>
                      <a:gd name="T21" fmla="*/ 73 h 776"/>
                      <a:gd name="T22" fmla="*/ 703 w 776"/>
                      <a:gd name="T23" fmla="*/ 0 h 776"/>
                      <a:gd name="T24" fmla="*/ 728 w 776"/>
                      <a:gd name="T25" fmla="*/ 679 h 776"/>
                      <a:gd name="T26" fmla="*/ 679 w 776"/>
                      <a:gd name="T27" fmla="*/ 728 h 776"/>
                      <a:gd name="T28" fmla="*/ 97 w 776"/>
                      <a:gd name="T29" fmla="*/ 728 h 776"/>
                      <a:gd name="T30" fmla="*/ 49 w 776"/>
                      <a:gd name="T31" fmla="*/ 679 h 776"/>
                      <a:gd name="T32" fmla="*/ 49 w 776"/>
                      <a:gd name="T33" fmla="*/ 194 h 776"/>
                      <a:gd name="T34" fmla="*/ 73 w 776"/>
                      <a:gd name="T35" fmla="*/ 170 h 776"/>
                      <a:gd name="T36" fmla="*/ 97 w 776"/>
                      <a:gd name="T37" fmla="*/ 170 h 776"/>
                      <a:gd name="T38" fmla="*/ 97 w 776"/>
                      <a:gd name="T39" fmla="*/ 655 h 776"/>
                      <a:gd name="T40" fmla="*/ 121 w 776"/>
                      <a:gd name="T41" fmla="*/ 679 h 776"/>
                      <a:gd name="T42" fmla="*/ 146 w 776"/>
                      <a:gd name="T43" fmla="*/ 655 h 776"/>
                      <a:gd name="T44" fmla="*/ 146 w 776"/>
                      <a:gd name="T45" fmla="*/ 73 h 776"/>
                      <a:gd name="T46" fmla="*/ 170 w 776"/>
                      <a:gd name="T47" fmla="*/ 48 h 776"/>
                      <a:gd name="T48" fmla="*/ 703 w 776"/>
                      <a:gd name="T49" fmla="*/ 48 h 776"/>
                      <a:gd name="T50" fmla="*/ 728 w 776"/>
                      <a:gd name="T51" fmla="*/ 73 h 776"/>
                      <a:gd name="T52" fmla="*/ 728 w 776"/>
                      <a:gd name="T53" fmla="*/ 679 h 7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776" h="776">
                        <a:moveTo>
                          <a:pt x="703" y="0"/>
                        </a:moveTo>
                        <a:cubicBezTo>
                          <a:pt x="170" y="0"/>
                          <a:pt x="170" y="0"/>
                          <a:pt x="170" y="0"/>
                        </a:cubicBezTo>
                        <a:cubicBezTo>
                          <a:pt x="130" y="0"/>
                          <a:pt x="97" y="33"/>
                          <a:pt x="97" y="73"/>
                        </a:cubicBezTo>
                        <a:cubicBezTo>
                          <a:pt x="97" y="121"/>
                          <a:pt x="97" y="121"/>
                          <a:pt x="97" y="121"/>
                        </a:cubicBezTo>
                        <a:cubicBezTo>
                          <a:pt x="73" y="121"/>
                          <a:pt x="73" y="121"/>
                          <a:pt x="73" y="121"/>
                        </a:cubicBezTo>
                        <a:cubicBezTo>
                          <a:pt x="33" y="121"/>
                          <a:pt x="0" y="154"/>
                          <a:pt x="0" y="194"/>
                        </a:cubicBezTo>
                        <a:cubicBezTo>
                          <a:pt x="0" y="679"/>
                          <a:pt x="0" y="679"/>
                          <a:pt x="0" y="679"/>
                        </a:cubicBezTo>
                        <a:cubicBezTo>
                          <a:pt x="0" y="733"/>
                          <a:pt x="43" y="776"/>
                          <a:pt x="97" y="776"/>
                        </a:cubicBezTo>
                        <a:cubicBezTo>
                          <a:pt x="679" y="776"/>
                          <a:pt x="679" y="776"/>
                          <a:pt x="679" y="776"/>
                        </a:cubicBezTo>
                        <a:cubicBezTo>
                          <a:pt x="733" y="776"/>
                          <a:pt x="776" y="733"/>
                          <a:pt x="776" y="679"/>
                        </a:cubicBezTo>
                        <a:cubicBezTo>
                          <a:pt x="776" y="73"/>
                          <a:pt x="776" y="73"/>
                          <a:pt x="776" y="73"/>
                        </a:cubicBezTo>
                        <a:cubicBezTo>
                          <a:pt x="776" y="33"/>
                          <a:pt x="743" y="0"/>
                          <a:pt x="703" y="0"/>
                        </a:cubicBezTo>
                        <a:close/>
                        <a:moveTo>
                          <a:pt x="728" y="679"/>
                        </a:moveTo>
                        <a:cubicBezTo>
                          <a:pt x="728" y="706"/>
                          <a:pt x="706" y="728"/>
                          <a:pt x="679" y="728"/>
                        </a:cubicBezTo>
                        <a:cubicBezTo>
                          <a:pt x="97" y="728"/>
                          <a:pt x="97" y="728"/>
                          <a:pt x="97" y="728"/>
                        </a:cubicBezTo>
                        <a:cubicBezTo>
                          <a:pt x="70" y="728"/>
                          <a:pt x="49" y="706"/>
                          <a:pt x="49" y="679"/>
                        </a:cubicBezTo>
                        <a:cubicBezTo>
                          <a:pt x="49" y="194"/>
                          <a:pt x="49" y="194"/>
                          <a:pt x="49" y="194"/>
                        </a:cubicBezTo>
                        <a:cubicBezTo>
                          <a:pt x="49" y="181"/>
                          <a:pt x="59" y="170"/>
                          <a:pt x="73" y="170"/>
                        </a:cubicBezTo>
                        <a:cubicBezTo>
                          <a:pt x="97" y="170"/>
                          <a:pt x="97" y="170"/>
                          <a:pt x="97" y="170"/>
                        </a:cubicBezTo>
                        <a:cubicBezTo>
                          <a:pt x="97" y="655"/>
                          <a:pt x="97" y="655"/>
                          <a:pt x="97" y="655"/>
                        </a:cubicBezTo>
                        <a:cubicBezTo>
                          <a:pt x="97" y="668"/>
                          <a:pt x="108" y="679"/>
                          <a:pt x="121" y="679"/>
                        </a:cubicBezTo>
                        <a:cubicBezTo>
                          <a:pt x="135" y="679"/>
                          <a:pt x="146" y="668"/>
                          <a:pt x="146" y="655"/>
                        </a:cubicBezTo>
                        <a:cubicBezTo>
                          <a:pt x="146" y="73"/>
                          <a:pt x="146" y="73"/>
                          <a:pt x="146" y="73"/>
                        </a:cubicBezTo>
                        <a:cubicBezTo>
                          <a:pt x="146" y="59"/>
                          <a:pt x="156" y="48"/>
                          <a:pt x="170" y="48"/>
                        </a:cubicBezTo>
                        <a:cubicBezTo>
                          <a:pt x="703" y="48"/>
                          <a:pt x="703" y="48"/>
                          <a:pt x="703" y="48"/>
                        </a:cubicBezTo>
                        <a:cubicBezTo>
                          <a:pt x="717" y="48"/>
                          <a:pt x="728" y="59"/>
                          <a:pt x="728" y="73"/>
                        </a:cubicBezTo>
                        <a:lnTo>
                          <a:pt x="728" y="67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925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4" name="îŝlïḑé">
                    <a:extLst>
                      <a:ext uri="{FF2B5EF4-FFF2-40B4-BE49-F238E27FC236}">
                        <a16:creationId xmlns:a16="http://schemas.microsoft.com/office/drawing/2014/main" id="{B3EAC746-076C-4F91-8D61-D1C9785CE3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39901" y="1101725"/>
                    <a:ext cx="820738" cy="90488"/>
                  </a:xfrm>
                  <a:custGeom>
                    <a:avLst/>
                    <a:gdLst>
                      <a:gd name="T0" fmla="*/ 12 w 218"/>
                      <a:gd name="T1" fmla="*/ 24 h 24"/>
                      <a:gd name="T2" fmla="*/ 206 w 218"/>
                      <a:gd name="T3" fmla="*/ 24 h 24"/>
                      <a:gd name="T4" fmla="*/ 218 w 218"/>
                      <a:gd name="T5" fmla="*/ 12 h 24"/>
                      <a:gd name="T6" fmla="*/ 206 w 218"/>
                      <a:gd name="T7" fmla="*/ 0 h 24"/>
                      <a:gd name="T8" fmla="*/ 12 w 218"/>
                      <a:gd name="T9" fmla="*/ 0 h 24"/>
                      <a:gd name="T10" fmla="*/ 0 w 218"/>
                      <a:gd name="T11" fmla="*/ 12 h 24"/>
                      <a:gd name="T12" fmla="*/ 12 w 218"/>
                      <a:gd name="T13" fmla="*/ 2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8" h="24">
                        <a:moveTo>
                          <a:pt x="12" y="24"/>
                        </a:moveTo>
                        <a:cubicBezTo>
                          <a:pt x="206" y="24"/>
                          <a:pt x="206" y="24"/>
                          <a:pt x="206" y="24"/>
                        </a:cubicBezTo>
                        <a:cubicBezTo>
                          <a:pt x="213" y="24"/>
                          <a:pt x="218" y="19"/>
                          <a:pt x="218" y="12"/>
                        </a:cubicBezTo>
                        <a:cubicBezTo>
                          <a:pt x="218" y="6"/>
                          <a:pt x="213" y="0"/>
                          <a:pt x="206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5" y="0"/>
                          <a:pt x="0" y="6"/>
                          <a:pt x="0" y="12"/>
                        </a:cubicBezTo>
                        <a:cubicBezTo>
                          <a:pt x="0" y="19"/>
                          <a:pt x="5" y="24"/>
                          <a:pt x="1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5" name="îŝḷidè">
                    <a:extLst>
                      <a:ext uri="{FF2B5EF4-FFF2-40B4-BE49-F238E27FC236}">
                        <a16:creationId xmlns:a16="http://schemas.microsoft.com/office/drawing/2014/main" id="{D4CEDA98-47D2-4858-A4DB-BF76581C7C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39901" y="827088"/>
                    <a:ext cx="820738" cy="93663"/>
                  </a:xfrm>
                  <a:custGeom>
                    <a:avLst/>
                    <a:gdLst>
                      <a:gd name="T0" fmla="*/ 12 w 218"/>
                      <a:gd name="T1" fmla="*/ 25 h 25"/>
                      <a:gd name="T2" fmla="*/ 206 w 218"/>
                      <a:gd name="T3" fmla="*/ 25 h 25"/>
                      <a:gd name="T4" fmla="*/ 218 w 218"/>
                      <a:gd name="T5" fmla="*/ 13 h 25"/>
                      <a:gd name="T6" fmla="*/ 206 w 218"/>
                      <a:gd name="T7" fmla="*/ 0 h 25"/>
                      <a:gd name="T8" fmla="*/ 12 w 218"/>
                      <a:gd name="T9" fmla="*/ 0 h 25"/>
                      <a:gd name="T10" fmla="*/ 0 w 218"/>
                      <a:gd name="T11" fmla="*/ 13 h 25"/>
                      <a:gd name="T12" fmla="*/ 12 w 218"/>
                      <a:gd name="T13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8" h="25">
                        <a:moveTo>
                          <a:pt x="12" y="25"/>
                        </a:moveTo>
                        <a:cubicBezTo>
                          <a:pt x="206" y="25"/>
                          <a:pt x="206" y="25"/>
                          <a:pt x="206" y="25"/>
                        </a:cubicBezTo>
                        <a:cubicBezTo>
                          <a:pt x="213" y="25"/>
                          <a:pt x="218" y="19"/>
                          <a:pt x="218" y="13"/>
                        </a:cubicBezTo>
                        <a:cubicBezTo>
                          <a:pt x="218" y="6"/>
                          <a:pt x="213" y="0"/>
                          <a:pt x="206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5" y="0"/>
                          <a:pt x="0" y="6"/>
                          <a:pt x="0" y="13"/>
                        </a:cubicBezTo>
                        <a:cubicBezTo>
                          <a:pt x="0" y="19"/>
                          <a:pt x="5" y="25"/>
                          <a:pt x="12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iṧḷïďe">
                    <a:extLst>
                      <a:ext uri="{FF2B5EF4-FFF2-40B4-BE49-F238E27FC236}">
                        <a16:creationId xmlns:a16="http://schemas.microsoft.com/office/drawing/2014/main" id="{F54C042D-CBA9-42B6-B48D-AD50C899F0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39901" y="557213"/>
                    <a:ext cx="820738" cy="88900"/>
                  </a:xfrm>
                  <a:custGeom>
                    <a:avLst/>
                    <a:gdLst>
                      <a:gd name="T0" fmla="*/ 12 w 218"/>
                      <a:gd name="T1" fmla="*/ 24 h 24"/>
                      <a:gd name="T2" fmla="*/ 206 w 218"/>
                      <a:gd name="T3" fmla="*/ 24 h 24"/>
                      <a:gd name="T4" fmla="*/ 218 w 218"/>
                      <a:gd name="T5" fmla="*/ 12 h 24"/>
                      <a:gd name="T6" fmla="*/ 206 w 218"/>
                      <a:gd name="T7" fmla="*/ 0 h 24"/>
                      <a:gd name="T8" fmla="*/ 12 w 218"/>
                      <a:gd name="T9" fmla="*/ 0 h 24"/>
                      <a:gd name="T10" fmla="*/ 0 w 218"/>
                      <a:gd name="T11" fmla="*/ 12 h 24"/>
                      <a:gd name="T12" fmla="*/ 12 w 218"/>
                      <a:gd name="T13" fmla="*/ 2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8" h="24">
                        <a:moveTo>
                          <a:pt x="12" y="24"/>
                        </a:moveTo>
                        <a:cubicBezTo>
                          <a:pt x="206" y="24"/>
                          <a:pt x="206" y="24"/>
                          <a:pt x="206" y="24"/>
                        </a:cubicBezTo>
                        <a:cubicBezTo>
                          <a:pt x="213" y="24"/>
                          <a:pt x="218" y="18"/>
                          <a:pt x="218" y="12"/>
                        </a:cubicBezTo>
                        <a:cubicBezTo>
                          <a:pt x="218" y="5"/>
                          <a:pt x="213" y="0"/>
                          <a:pt x="206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5" y="0"/>
                          <a:pt x="0" y="5"/>
                          <a:pt x="0" y="12"/>
                        </a:cubicBezTo>
                        <a:cubicBezTo>
                          <a:pt x="0" y="18"/>
                          <a:pt x="5" y="24"/>
                          <a:pt x="1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7" name="işḷîḍè">
                    <a:extLst>
                      <a:ext uri="{FF2B5EF4-FFF2-40B4-BE49-F238E27FC236}">
                        <a16:creationId xmlns:a16="http://schemas.microsoft.com/office/drawing/2014/main" id="{E4DC75A7-77C1-4321-8F9E-6F19F59EDB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5013" y="2471738"/>
                    <a:ext cx="820738" cy="90488"/>
                  </a:xfrm>
                  <a:custGeom>
                    <a:avLst/>
                    <a:gdLst>
                      <a:gd name="T0" fmla="*/ 206 w 218"/>
                      <a:gd name="T1" fmla="*/ 0 h 24"/>
                      <a:gd name="T2" fmla="*/ 12 w 218"/>
                      <a:gd name="T3" fmla="*/ 0 h 24"/>
                      <a:gd name="T4" fmla="*/ 0 w 218"/>
                      <a:gd name="T5" fmla="*/ 12 h 24"/>
                      <a:gd name="T6" fmla="*/ 12 w 218"/>
                      <a:gd name="T7" fmla="*/ 24 h 24"/>
                      <a:gd name="T8" fmla="*/ 206 w 218"/>
                      <a:gd name="T9" fmla="*/ 24 h 24"/>
                      <a:gd name="T10" fmla="*/ 218 w 218"/>
                      <a:gd name="T11" fmla="*/ 12 h 24"/>
                      <a:gd name="T12" fmla="*/ 206 w 218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8" h="24">
                        <a:moveTo>
                          <a:pt x="206" y="0"/>
                        </a:move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5" y="0"/>
                          <a:pt x="0" y="5"/>
                          <a:pt x="0" y="12"/>
                        </a:cubicBezTo>
                        <a:cubicBezTo>
                          <a:pt x="0" y="19"/>
                          <a:pt x="5" y="24"/>
                          <a:pt x="12" y="24"/>
                        </a:cubicBezTo>
                        <a:cubicBezTo>
                          <a:pt x="206" y="24"/>
                          <a:pt x="206" y="24"/>
                          <a:pt x="206" y="24"/>
                        </a:cubicBezTo>
                        <a:cubicBezTo>
                          <a:pt x="213" y="24"/>
                          <a:pt x="218" y="19"/>
                          <a:pt x="218" y="12"/>
                        </a:cubicBezTo>
                        <a:cubicBezTo>
                          <a:pt x="218" y="5"/>
                          <a:pt x="213" y="0"/>
                          <a:pt x="20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8" name="îşliḍè">
                    <a:extLst>
                      <a:ext uri="{FF2B5EF4-FFF2-40B4-BE49-F238E27FC236}">
                        <a16:creationId xmlns:a16="http://schemas.microsoft.com/office/drawing/2014/main" id="{BCF5092F-3B0E-4207-8F1E-094DFE9036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5013" y="2197100"/>
                    <a:ext cx="820738" cy="90488"/>
                  </a:xfrm>
                  <a:custGeom>
                    <a:avLst/>
                    <a:gdLst>
                      <a:gd name="T0" fmla="*/ 206 w 218"/>
                      <a:gd name="T1" fmla="*/ 0 h 24"/>
                      <a:gd name="T2" fmla="*/ 12 w 218"/>
                      <a:gd name="T3" fmla="*/ 0 h 24"/>
                      <a:gd name="T4" fmla="*/ 0 w 218"/>
                      <a:gd name="T5" fmla="*/ 12 h 24"/>
                      <a:gd name="T6" fmla="*/ 12 w 218"/>
                      <a:gd name="T7" fmla="*/ 24 h 24"/>
                      <a:gd name="T8" fmla="*/ 206 w 218"/>
                      <a:gd name="T9" fmla="*/ 24 h 24"/>
                      <a:gd name="T10" fmla="*/ 218 w 218"/>
                      <a:gd name="T11" fmla="*/ 12 h 24"/>
                      <a:gd name="T12" fmla="*/ 206 w 218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8" h="24">
                        <a:moveTo>
                          <a:pt x="206" y="0"/>
                        </a:move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5" y="0"/>
                          <a:pt x="0" y="6"/>
                          <a:pt x="0" y="12"/>
                        </a:cubicBezTo>
                        <a:cubicBezTo>
                          <a:pt x="0" y="19"/>
                          <a:pt x="5" y="24"/>
                          <a:pt x="12" y="24"/>
                        </a:cubicBezTo>
                        <a:cubicBezTo>
                          <a:pt x="206" y="24"/>
                          <a:pt x="206" y="24"/>
                          <a:pt x="206" y="24"/>
                        </a:cubicBezTo>
                        <a:cubicBezTo>
                          <a:pt x="213" y="24"/>
                          <a:pt x="218" y="19"/>
                          <a:pt x="218" y="12"/>
                        </a:cubicBezTo>
                        <a:cubicBezTo>
                          <a:pt x="218" y="6"/>
                          <a:pt x="213" y="0"/>
                          <a:pt x="20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9" name="ïšḻïḍe">
                    <a:extLst>
                      <a:ext uri="{FF2B5EF4-FFF2-40B4-BE49-F238E27FC236}">
                        <a16:creationId xmlns:a16="http://schemas.microsoft.com/office/drawing/2014/main" id="{C3CB7363-4798-40CF-AA30-972712AE98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5013" y="1922463"/>
                    <a:ext cx="820738" cy="93663"/>
                  </a:xfrm>
                  <a:custGeom>
                    <a:avLst/>
                    <a:gdLst>
                      <a:gd name="T0" fmla="*/ 206 w 218"/>
                      <a:gd name="T1" fmla="*/ 0 h 25"/>
                      <a:gd name="T2" fmla="*/ 12 w 218"/>
                      <a:gd name="T3" fmla="*/ 0 h 25"/>
                      <a:gd name="T4" fmla="*/ 0 w 218"/>
                      <a:gd name="T5" fmla="*/ 12 h 25"/>
                      <a:gd name="T6" fmla="*/ 12 w 218"/>
                      <a:gd name="T7" fmla="*/ 25 h 25"/>
                      <a:gd name="T8" fmla="*/ 206 w 218"/>
                      <a:gd name="T9" fmla="*/ 25 h 25"/>
                      <a:gd name="T10" fmla="*/ 218 w 218"/>
                      <a:gd name="T11" fmla="*/ 12 h 25"/>
                      <a:gd name="T12" fmla="*/ 206 w 218"/>
                      <a:gd name="T13" fmla="*/ 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8" h="25">
                        <a:moveTo>
                          <a:pt x="206" y="0"/>
                        </a:move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5" y="0"/>
                          <a:pt x="0" y="6"/>
                          <a:pt x="0" y="12"/>
                        </a:cubicBezTo>
                        <a:cubicBezTo>
                          <a:pt x="0" y="19"/>
                          <a:pt x="5" y="25"/>
                          <a:pt x="12" y="25"/>
                        </a:cubicBezTo>
                        <a:cubicBezTo>
                          <a:pt x="206" y="25"/>
                          <a:pt x="206" y="25"/>
                          <a:pt x="206" y="25"/>
                        </a:cubicBezTo>
                        <a:cubicBezTo>
                          <a:pt x="213" y="25"/>
                          <a:pt x="218" y="19"/>
                          <a:pt x="218" y="12"/>
                        </a:cubicBezTo>
                        <a:cubicBezTo>
                          <a:pt x="218" y="6"/>
                          <a:pt x="213" y="0"/>
                          <a:pt x="20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0" name="îśḻîḋe">
                    <a:extLst>
                      <a:ext uri="{FF2B5EF4-FFF2-40B4-BE49-F238E27FC236}">
                        <a16:creationId xmlns:a16="http://schemas.microsoft.com/office/drawing/2014/main" id="{CF325AD9-4EFE-4BBA-8F25-DE24E55B65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39901" y="2471738"/>
                    <a:ext cx="820738" cy="90488"/>
                  </a:xfrm>
                  <a:custGeom>
                    <a:avLst/>
                    <a:gdLst>
                      <a:gd name="T0" fmla="*/ 206 w 218"/>
                      <a:gd name="T1" fmla="*/ 0 h 24"/>
                      <a:gd name="T2" fmla="*/ 12 w 218"/>
                      <a:gd name="T3" fmla="*/ 0 h 24"/>
                      <a:gd name="T4" fmla="*/ 0 w 218"/>
                      <a:gd name="T5" fmla="*/ 12 h 24"/>
                      <a:gd name="T6" fmla="*/ 12 w 218"/>
                      <a:gd name="T7" fmla="*/ 24 h 24"/>
                      <a:gd name="T8" fmla="*/ 206 w 218"/>
                      <a:gd name="T9" fmla="*/ 24 h 24"/>
                      <a:gd name="T10" fmla="*/ 218 w 218"/>
                      <a:gd name="T11" fmla="*/ 12 h 24"/>
                      <a:gd name="T12" fmla="*/ 206 w 218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8" h="24">
                        <a:moveTo>
                          <a:pt x="206" y="0"/>
                        </a:move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5" y="0"/>
                          <a:pt x="0" y="5"/>
                          <a:pt x="0" y="12"/>
                        </a:cubicBezTo>
                        <a:cubicBezTo>
                          <a:pt x="0" y="19"/>
                          <a:pt x="5" y="24"/>
                          <a:pt x="12" y="24"/>
                        </a:cubicBezTo>
                        <a:cubicBezTo>
                          <a:pt x="206" y="24"/>
                          <a:pt x="206" y="24"/>
                          <a:pt x="206" y="24"/>
                        </a:cubicBezTo>
                        <a:cubicBezTo>
                          <a:pt x="213" y="24"/>
                          <a:pt x="218" y="19"/>
                          <a:pt x="218" y="12"/>
                        </a:cubicBezTo>
                        <a:cubicBezTo>
                          <a:pt x="218" y="5"/>
                          <a:pt x="213" y="0"/>
                          <a:pt x="20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1" name="îṩḻïďe">
                    <a:extLst>
                      <a:ext uri="{FF2B5EF4-FFF2-40B4-BE49-F238E27FC236}">
                        <a16:creationId xmlns:a16="http://schemas.microsoft.com/office/drawing/2014/main" id="{6DD6F853-96B8-42BA-B216-F660C46BA1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39901" y="2197100"/>
                    <a:ext cx="820738" cy="90488"/>
                  </a:xfrm>
                  <a:custGeom>
                    <a:avLst/>
                    <a:gdLst>
                      <a:gd name="T0" fmla="*/ 206 w 218"/>
                      <a:gd name="T1" fmla="*/ 0 h 24"/>
                      <a:gd name="T2" fmla="*/ 12 w 218"/>
                      <a:gd name="T3" fmla="*/ 0 h 24"/>
                      <a:gd name="T4" fmla="*/ 0 w 218"/>
                      <a:gd name="T5" fmla="*/ 12 h 24"/>
                      <a:gd name="T6" fmla="*/ 12 w 218"/>
                      <a:gd name="T7" fmla="*/ 24 h 24"/>
                      <a:gd name="T8" fmla="*/ 206 w 218"/>
                      <a:gd name="T9" fmla="*/ 24 h 24"/>
                      <a:gd name="T10" fmla="*/ 218 w 218"/>
                      <a:gd name="T11" fmla="*/ 12 h 24"/>
                      <a:gd name="T12" fmla="*/ 206 w 218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8" h="24">
                        <a:moveTo>
                          <a:pt x="206" y="0"/>
                        </a:move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5" y="0"/>
                          <a:pt x="0" y="6"/>
                          <a:pt x="0" y="12"/>
                        </a:cubicBezTo>
                        <a:cubicBezTo>
                          <a:pt x="0" y="19"/>
                          <a:pt x="5" y="24"/>
                          <a:pt x="12" y="24"/>
                        </a:cubicBezTo>
                        <a:cubicBezTo>
                          <a:pt x="206" y="24"/>
                          <a:pt x="206" y="24"/>
                          <a:pt x="206" y="24"/>
                        </a:cubicBezTo>
                        <a:cubicBezTo>
                          <a:pt x="213" y="24"/>
                          <a:pt x="218" y="19"/>
                          <a:pt x="218" y="12"/>
                        </a:cubicBezTo>
                        <a:cubicBezTo>
                          <a:pt x="218" y="6"/>
                          <a:pt x="213" y="0"/>
                          <a:pt x="20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2" name="î$ļîḓe">
                    <a:extLst>
                      <a:ext uri="{FF2B5EF4-FFF2-40B4-BE49-F238E27FC236}">
                        <a16:creationId xmlns:a16="http://schemas.microsoft.com/office/drawing/2014/main" id="{4C21FE94-DBC0-4EE3-8F8A-3B384A8E41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39901" y="1922463"/>
                    <a:ext cx="820738" cy="93663"/>
                  </a:xfrm>
                  <a:custGeom>
                    <a:avLst/>
                    <a:gdLst>
                      <a:gd name="T0" fmla="*/ 206 w 218"/>
                      <a:gd name="T1" fmla="*/ 0 h 25"/>
                      <a:gd name="T2" fmla="*/ 12 w 218"/>
                      <a:gd name="T3" fmla="*/ 0 h 25"/>
                      <a:gd name="T4" fmla="*/ 0 w 218"/>
                      <a:gd name="T5" fmla="*/ 12 h 25"/>
                      <a:gd name="T6" fmla="*/ 12 w 218"/>
                      <a:gd name="T7" fmla="*/ 25 h 25"/>
                      <a:gd name="T8" fmla="*/ 206 w 218"/>
                      <a:gd name="T9" fmla="*/ 25 h 25"/>
                      <a:gd name="T10" fmla="*/ 218 w 218"/>
                      <a:gd name="T11" fmla="*/ 12 h 25"/>
                      <a:gd name="T12" fmla="*/ 206 w 218"/>
                      <a:gd name="T13" fmla="*/ 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8" h="25">
                        <a:moveTo>
                          <a:pt x="206" y="0"/>
                        </a:move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5" y="0"/>
                          <a:pt x="0" y="6"/>
                          <a:pt x="0" y="12"/>
                        </a:cubicBezTo>
                        <a:cubicBezTo>
                          <a:pt x="0" y="19"/>
                          <a:pt x="5" y="25"/>
                          <a:pt x="12" y="25"/>
                        </a:cubicBezTo>
                        <a:cubicBezTo>
                          <a:pt x="206" y="25"/>
                          <a:pt x="206" y="25"/>
                          <a:pt x="206" y="25"/>
                        </a:cubicBezTo>
                        <a:cubicBezTo>
                          <a:pt x="213" y="25"/>
                          <a:pt x="218" y="19"/>
                          <a:pt x="218" y="12"/>
                        </a:cubicBezTo>
                        <a:cubicBezTo>
                          <a:pt x="218" y="6"/>
                          <a:pt x="213" y="0"/>
                          <a:pt x="20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3" name="ïşlïḋé">
                    <a:extLst>
                      <a:ext uri="{FF2B5EF4-FFF2-40B4-BE49-F238E27FC236}">
                        <a16:creationId xmlns:a16="http://schemas.microsoft.com/office/drawing/2014/main" id="{5A9D512C-F70D-462C-91D2-8008C97FF3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5013" y="1376363"/>
                    <a:ext cx="1825625" cy="90488"/>
                  </a:xfrm>
                  <a:custGeom>
                    <a:avLst/>
                    <a:gdLst>
                      <a:gd name="T0" fmla="*/ 473 w 485"/>
                      <a:gd name="T1" fmla="*/ 0 h 24"/>
                      <a:gd name="T2" fmla="*/ 12 w 485"/>
                      <a:gd name="T3" fmla="*/ 0 h 24"/>
                      <a:gd name="T4" fmla="*/ 0 w 485"/>
                      <a:gd name="T5" fmla="*/ 12 h 24"/>
                      <a:gd name="T6" fmla="*/ 12 w 485"/>
                      <a:gd name="T7" fmla="*/ 24 h 24"/>
                      <a:gd name="T8" fmla="*/ 473 w 485"/>
                      <a:gd name="T9" fmla="*/ 24 h 24"/>
                      <a:gd name="T10" fmla="*/ 485 w 485"/>
                      <a:gd name="T11" fmla="*/ 12 h 24"/>
                      <a:gd name="T12" fmla="*/ 473 w 485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5" h="24">
                        <a:moveTo>
                          <a:pt x="473" y="0"/>
                        </a:move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5" y="0"/>
                          <a:pt x="0" y="5"/>
                          <a:pt x="0" y="12"/>
                        </a:cubicBezTo>
                        <a:cubicBezTo>
                          <a:pt x="0" y="19"/>
                          <a:pt x="5" y="24"/>
                          <a:pt x="12" y="24"/>
                        </a:cubicBezTo>
                        <a:cubicBezTo>
                          <a:pt x="473" y="24"/>
                          <a:pt x="473" y="24"/>
                          <a:pt x="473" y="24"/>
                        </a:cubicBezTo>
                        <a:cubicBezTo>
                          <a:pt x="480" y="24"/>
                          <a:pt x="485" y="19"/>
                          <a:pt x="485" y="12"/>
                        </a:cubicBezTo>
                        <a:cubicBezTo>
                          <a:pt x="485" y="5"/>
                          <a:pt x="480" y="0"/>
                          <a:pt x="47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4" name="íṣľíḍe">
                    <a:extLst>
                      <a:ext uri="{FF2B5EF4-FFF2-40B4-BE49-F238E27FC236}">
                        <a16:creationId xmlns:a16="http://schemas.microsoft.com/office/drawing/2014/main" id="{7691E51E-6FE0-4E6A-8175-104B540024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5013" y="1651000"/>
                    <a:ext cx="1825625" cy="90488"/>
                  </a:xfrm>
                  <a:custGeom>
                    <a:avLst/>
                    <a:gdLst>
                      <a:gd name="T0" fmla="*/ 473 w 485"/>
                      <a:gd name="T1" fmla="*/ 0 h 24"/>
                      <a:gd name="T2" fmla="*/ 12 w 485"/>
                      <a:gd name="T3" fmla="*/ 0 h 24"/>
                      <a:gd name="T4" fmla="*/ 0 w 485"/>
                      <a:gd name="T5" fmla="*/ 12 h 24"/>
                      <a:gd name="T6" fmla="*/ 12 w 485"/>
                      <a:gd name="T7" fmla="*/ 24 h 24"/>
                      <a:gd name="T8" fmla="*/ 473 w 485"/>
                      <a:gd name="T9" fmla="*/ 24 h 24"/>
                      <a:gd name="T10" fmla="*/ 485 w 485"/>
                      <a:gd name="T11" fmla="*/ 12 h 24"/>
                      <a:gd name="T12" fmla="*/ 473 w 485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5" h="24">
                        <a:moveTo>
                          <a:pt x="473" y="0"/>
                        </a:move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5" y="0"/>
                          <a:pt x="0" y="5"/>
                          <a:pt x="0" y="12"/>
                        </a:cubicBezTo>
                        <a:cubicBezTo>
                          <a:pt x="0" y="18"/>
                          <a:pt x="5" y="24"/>
                          <a:pt x="12" y="24"/>
                        </a:cubicBezTo>
                        <a:cubicBezTo>
                          <a:pt x="473" y="24"/>
                          <a:pt x="473" y="24"/>
                          <a:pt x="473" y="24"/>
                        </a:cubicBezTo>
                        <a:cubicBezTo>
                          <a:pt x="480" y="24"/>
                          <a:pt x="485" y="18"/>
                          <a:pt x="485" y="12"/>
                        </a:cubicBezTo>
                        <a:cubicBezTo>
                          <a:pt x="485" y="5"/>
                          <a:pt x="480" y="0"/>
                          <a:pt x="47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5" name="íśľîdé">
                    <a:extLst>
                      <a:ext uri="{FF2B5EF4-FFF2-40B4-BE49-F238E27FC236}">
                        <a16:creationId xmlns:a16="http://schemas.microsoft.com/office/drawing/2014/main" id="{0554555B-9C4D-436B-8E68-F3829EE3AC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5013" y="371475"/>
                    <a:ext cx="820738" cy="820738"/>
                  </a:xfrm>
                  <a:custGeom>
                    <a:avLst/>
                    <a:gdLst>
                      <a:gd name="T0" fmla="*/ 24 w 218"/>
                      <a:gd name="T1" fmla="*/ 218 h 218"/>
                      <a:gd name="T2" fmla="*/ 194 w 218"/>
                      <a:gd name="T3" fmla="*/ 218 h 218"/>
                      <a:gd name="T4" fmla="*/ 218 w 218"/>
                      <a:gd name="T5" fmla="*/ 194 h 218"/>
                      <a:gd name="T6" fmla="*/ 218 w 218"/>
                      <a:gd name="T7" fmla="*/ 24 h 218"/>
                      <a:gd name="T8" fmla="*/ 194 w 218"/>
                      <a:gd name="T9" fmla="*/ 0 h 218"/>
                      <a:gd name="T10" fmla="*/ 24 w 218"/>
                      <a:gd name="T11" fmla="*/ 0 h 218"/>
                      <a:gd name="T12" fmla="*/ 0 w 218"/>
                      <a:gd name="T13" fmla="*/ 24 h 218"/>
                      <a:gd name="T14" fmla="*/ 0 w 218"/>
                      <a:gd name="T15" fmla="*/ 194 h 218"/>
                      <a:gd name="T16" fmla="*/ 24 w 218"/>
                      <a:gd name="T17" fmla="*/ 218 h 218"/>
                      <a:gd name="T18" fmla="*/ 49 w 218"/>
                      <a:gd name="T19" fmla="*/ 48 h 218"/>
                      <a:gd name="T20" fmla="*/ 170 w 218"/>
                      <a:gd name="T21" fmla="*/ 48 h 218"/>
                      <a:gd name="T22" fmla="*/ 170 w 218"/>
                      <a:gd name="T23" fmla="*/ 170 h 218"/>
                      <a:gd name="T24" fmla="*/ 49 w 218"/>
                      <a:gd name="T25" fmla="*/ 170 h 218"/>
                      <a:gd name="T26" fmla="*/ 49 w 218"/>
                      <a:gd name="T27" fmla="*/ 48 h 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18" h="218">
                        <a:moveTo>
                          <a:pt x="24" y="218"/>
                        </a:moveTo>
                        <a:cubicBezTo>
                          <a:pt x="194" y="218"/>
                          <a:pt x="194" y="218"/>
                          <a:pt x="194" y="218"/>
                        </a:cubicBezTo>
                        <a:cubicBezTo>
                          <a:pt x="207" y="218"/>
                          <a:pt x="218" y="207"/>
                          <a:pt x="218" y="194"/>
                        </a:cubicBezTo>
                        <a:cubicBezTo>
                          <a:pt x="218" y="24"/>
                          <a:pt x="218" y="24"/>
                          <a:pt x="218" y="24"/>
                        </a:cubicBezTo>
                        <a:cubicBezTo>
                          <a:pt x="218" y="11"/>
                          <a:pt x="207" y="0"/>
                          <a:pt x="194" y="0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94"/>
                          <a:pt x="0" y="194"/>
                          <a:pt x="0" y="194"/>
                        </a:cubicBezTo>
                        <a:cubicBezTo>
                          <a:pt x="0" y="207"/>
                          <a:pt x="11" y="218"/>
                          <a:pt x="24" y="218"/>
                        </a:cubicBezTo>
                        <a:close/>
                        <a:moveTo>
                          <a:pt x="49" y="48"/>
                        </a:moveTo>
                        <a:cubicBezTo>
                          <a:pt x="170" y="48"/>
                          <a:pt x="170" y="48"/>
                          <a:pt x="170" y="48"/>
                        </a:cubicBezTo>
                        <a:cubicBezTo>
                          <a:pt x="170" y="170"/>
                          <a:pt x="170" y="170"/>
                          <a:pt x="170" y="170"/>
                        </a:cubicBezTo>
                        <a:cubicBezTo>
                          <a:pt x="49" y="170"/>
                          <a:pt x="49" y="170"/>
                          <a:pt x="49" y="170"/>
                        </a:cubicBezTo>
                        <a:lnTo>
                          <a:pt x="49" y="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9" name="îśľiḑè">
                  <a:extLst>
                    <a:ext uri="{FF2B5EF4-FFF2-40B4-BE49-F238E27FC236}">
                      <a16:creationId xmlns:a16="http://schemas.microsoft.com/office/drawing/2014/main" id="{B844EE06-D9AA-45E3-9055-E0C3CA443663}"/>
                    </a:ext>
                  </a:extLst>
                </p:cNvPr>
                <p:cNvGrpSpPr/>
                <p:nvPr/>
              </p:nvGrpSpPr>
              <p:grpSpPr>
                <a:xfrm>
                  <a:off x="6953733" y="2562626"/>
                  <a:ext cx="348051" cy="348051"/>
                  <a:chOff x="9525" y="4763"/>
                  <a:chExt cx="3641725" cy="3641725"/>
                </a:xfrm>
                <a:solidFill>
                  <a:schemeClr val="bg1"/>
                </a:solidFill>
              </p:grpSpPr>
              <p:sp>
                <p:nvSpPr>
                  <p:cNvPr id="50" name="íṥḷîďê">
                    <a:extLst>
                      <a:ext uri="{FF2B5EF4-FFF2-40B4-BE49-F238E27FC236}">
                        <a16:creationId xmlns:a16="http://schemas.microsoft.com/office/drawing/2014/main" id="{ED34ADD6-2C18-4B0D-849C-B6FA540DD7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" y="4763"/>
                    <a:ext cx="3641725" cy="3641725"/>
                  </a:xfrm>
                  <a:custGeom>
                    <a:avLst/>
                    <a:gdLst>
                      <a:gd name="T0" fmla="*/ 827 w 968"/>
                      <a:gd name="T1" fmla="*/ 365 h 968"/>
                      <a:gd name="T2" fmla="*/ 863 w 968"/>
                      <a:gd name="T3" fmla="*/ 247 h 968"/>
                      <a:gd name="T4" fmla="*/ 797 w 968"/>
                      <a:gd name="T5" fmla="*/ 113 h 968"/>
                      <a:gd name="T6" fmla="*/ 721 w 968"/>
                      <a:gd name="T7" fmla="*/ 105 h 968"/>
                      <a:gd name="T8" fmla="*/ 603 w 968"/>
                      <a:gd name="T9" fmla="*/ 141 h 968"/>
                      <a:gd name="T10" fmla="*/ 525 w 968"/>
                      <a:gd name="T11" fmla="*/ 0 h 968"/>
                      <a:gd name="T12" fmla="*/ 384 w 968"/>
                      <a:gd name="T13" fmla="*/ 49 h 968"/>
                      <a:gd name="T14" fmla="*/ 326 w 968"/>
                      <a:gd name="T15" fmla="*/ 158 h 968"/>
                      <a:gd name="T16" fmla="*/ 214 w 968"/>
                      <a:gd name="T17" fmla="*/ 95 h 968"/>
                      <a:gd name="T18" fmla="*/ 113 w 968"/>
                      <a:gd name="T19" fmla="*/ 171 h 968"/>
                      <a:gd name="T20" fmla="*/ 158 w 968"/>
                      <a:gd name="T21" fmla="*/ 326 h 968"/>
                      <a:gd name="T22" fmla="*/ 49 w 968"/>
                      <a:gd name="T23" fmla="*/ 384 h 968"/>
                      <a:gd name="T24" fmla="*/ 0 w 968"/>
                      <a:gd name="T25" fmla="*/ 525 h 968"/>
                      <a:gd name="T26" fmla="*/ 141 w 968"/>
                      <a:gd name="T27" fmla="*/ 603 h 968"/>
                      <a:gd name="T28" fmla="*/ 105 w 968"/>
                      <a:gd name="T29" fmla="*/ 721 h 968"/>
                      <a:gd name="T30" fmla="*/ 171 w 968"/>
                      <a:gd name="T31" fmla="*/ 855 h 968"/>
                      <a:gd name="T32" fmla="*/ 247 w 968"/>
                      <a:gd name="T33" fmla="*/ 863 h 968"/>
                      <a:gd name="T34" fmla="*/ 365 w 968"/>
                      <a:gd name="T35" fmla="*/ 827 h 968"/>
                      <a:gd name="T36" fmla="*/ 443 w 968"/>
                      <a:gd name="T37" fmla="*/ 968 h 968"/>
                      <a:gd name="T38" fmla="*/ 584 w 968"/>
                      <a:gd name="T39" fmla="*/ 919 h 968"/>
                      <a:gd name="T40" fmla="*/ 642 w 968"/>
                      <a:gd name="T41" fmla="*/ 810 h 968"/>
                      <a:gd name="T42" fmla="*/ 754 w 968"/>
                      <a:gd name="T43" fmla="*/ 873 h 968"/>
                      <a:gd name="T44" fmla="*/ 855 w 968"/>
                      <a:gd name="T45" fmla="*/ 797 h 968"/>
                      <a:gd name="T46" fmla="*/ 810 w 968"/>
                      <a:gd name="T47" fmla="*/ 642 h 968"/>
                      <a:gd name="T48" fmla="*/ 919 w 968"/>
                      <a:gd name="T49" fmla="*/ 584 h 968"/>
                      <a:gd name="T50" fmla="*/ 968 w 968"/>
                      <a:gd name="T51" fmla="*/ 443 h 968"/>
                      <a:gd name="T52" fmla="*/ 815 w 968"/>
                      <a:gd name="T53" fmla="*/ 544 h 968"/>
                      <a:gd name="T54" fmla="*/ 756 w 968"/>
                      <a:gd name="T55" fmla="*/ 616 h 968"/>
                      <a:gd name="T56" fmla="*/ 813 w 968"/>
                      <a:gd name="T57" fmla="*/ 754 h 968"/>
                      <a:gd name="T58" fmla="*/ 676 w 968"/>
                      <a:gd name="T59" fmla="*/ 760 h 968"/>
                      <a:gd name="T60" fmla="*/ 616 w 968"/>
                      <a:gd name="T61" fmla="*/ 756 h 968"/>
                      <a:gd name="T62" fmla="*/ 544 w 968"/>
                      <a:gd name="T63" fmla="*/ 815 h 968"/>
                      <a:gd name="T64" fmla="*/ 443 w 968"/>
                      <a:gd name="T65" fmla="*/ 908 h 968"/>
                      <a:gd name="T66" fmla="*/ 385 w 968"/>
                      <a:gd name="T67" fmla="*/ 769 h 968"/>
                      <a:gd name="T68" fmla="*/ 326 w 968"/>
                      <a:gd name="T69" fmla="*/ 750 h 968"/>
                      <a:gd name="T70" fmla="*/ 214 w 968"/>
                      <a:gd name="T71" fmla="*/ 813 h 968"/>
                      <a:gd name="T72" fmla="*/ 208 w 968"/>
                      <a:gd name="T73" fmla="*/ 676 h 968"/>
                      <a:gd name="T74" fmla="*/ 199 w 968"/>
                      <a:gd name="T75" fmla="*/ 583 h 968"/>
                      <a:gd name="T76" fmla="*/ 61 w 968"/>
                      <a:gd name="T77" fmla="*/ 525 h 968"/>
                      <a:gd name="T78" fmla="*/ 153 w 968"/>
                      <a:gd name="T79" fmla="*/ 424 h 968"/>
                      <a:gd name="T80" fmla="*/ 212 w 968"/>
                      <a:gd name="T81" fmla="*/ 352 h 968"/>
                      <a:gd name="T82" fmla="*/ 155 w 968"/>
                      <a:gd name="T83" fmla="*/ 214 h 968"/>
                      <a:gd name="T84" fmla="*/ 292 w 968"/>
                      <a:gd name="T85" fmla="*/ 208 h 968"/>
                      <a:gd name="T86" fmla="*/ 352 w 968"/>
                      <a:gd name="T87" fmla="*/ 212 h 968"/>
                      <a:gd name="T88" fmla="*/ 424 w 968"/>
                      <a:gd name="T89" fmla="*/ 153 h 968"/>
                      <a:gd name="T90" fmla="*/ 525 w 968"/>
                      <a:gd name="T91" fmla="*/ 61 h 968"/>
                      <a:gd name="T92" fmla="*/ 583 w 968"/>
                      <a:gd name="T93" fmla="*/ 199 h 968"/>
                      <a:gd name="T94" fmla="*/ 642 w 968"/>
                      <a:gd name="T95" fmla="*/ 218 h 968"/>
                      <a:gd name="T96" fmla="*/ 754 w 968"/>
                      <a:gd name="T97" fmla="*/ 155 h 968"/>
                      <a:gd name="T98" fmla="*/ 760 w 968"/>
                      <a:gd name="T99" fmla="*/ 292 h 968"/>
                      <a:gd name="T100" fmla="*/ 770 w 968"/>
                      <a:gd name="T101" fmla="*/ 385 h 968"/>
                      <a:gd name="T102" fmla="*/ 907 w 968"/>
                      <a:gd name="T103" fmla="*/ 443 h 968"/>
                      <a:gd name="T104" fmla="*/ 815 w 968"/>
                      <a:gd name="T105" fmla="*/ 544 h 9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968" h="968">
                        <a:moveTo>
                          <a:pt x="919" y="384"/>
                        </a:moveTo>
                        <a:cubicBezTo>
                          <a:pt x="827" y="365"/>
                          <a:pt x="827" y="365"/>
                          <a:pt x="827" y="365"/>
                        </a:cubicBezTo>
                        <a:cubicBezTo>
                          <a:pt x="822" y="352"/>
                          <a:pt x="816" y="339"/>
                          <a:pt x="810" y="326"/>
                        </a:cubicBezTo>
                        <a:cubicBezTo>
                          <a:pt x="863" y="247"/>
                          <a:pt x="863" y="247"/>
                          <a:pt x="863" y="247"/>
                        </a:cubicBezTo>
                        <a:cubicBezTo>
                          <a:pt x="879" y="223"/>
                          <a:pt x="876" y="191"/>
                          <a:pt x="855" y="171"/>
                        </a:cubicBezTo>
                        <a:cubicBezTo>
                          <a:pt x="797" y="113"/>
                          <a:pt x="797" y="113"/>
                          <a:pt x="797" y="113"/>
                        </a:cubicBezTo>
                        <a:cubicBezTo>
                          <a:pt x="785" y="101"/>
                          <a:pt x="770" y="95"/>
                          <a:pt x="754" y="95"/>
                        </a:cubicBezTo>
                        <a:cubicBezTo>
                          <a:pt x="743" y="95"/>
                          <a:pt x="731" y="98"/>
                          <a:pt x="721" y="105"/>
                        </a:cubicBezTo>
                        <a:cubicBezTo>
                          <a:pt x="642" y="158"/>
                          <a:pt x="642" y="158"/>
                          <a:pt x="642" y="158"/>
                        </a:cubicBezTo>
                        <a:cubicBezTo>
                          <a:pt x="629" y="151"/>
                          <a:pt x="616" y="146"/>
                          <a:pt x="603" y="141"/>
                        </a:cubicBezTo>
                        <a:cubicBezTo>
                          <a:pt x="584" y="49"/>
                          <a:pt x="584" y="49"/>
                          <a:pt x="584" y="49"/>
                        </a:cubicBezTo>
                        <a:cubicBezTo>
                          <a:pt x="579" y="20"/>
                          <a:pt x="554" y="0"/>
                          <a:pt x="525" y="0"/>
                        </a:cubicBezTo>
                        <a:cubicBezTo>
                          <a:pt x="443" y="0"/>
                          <a:pt x="443" y="0"/>
                          <a:pt x="443" y="0"/>
                        </a:cubicBezTo>
                        <a:cubicBezTo>
                          <a:pt x="414" y="0"/>
                          <a:pt x="389" y="20"/>
                          <a:pt x="384" y="49"/>
                        </a:cubicBezTo>
                        <a:cubicBezTo>
                          <a:pt x="365" y="141"/>
                          <a:pt x="365" y="141"/>
                          <a:pt x="365" y="141"/>
                        </a:cubicBezTo>
                        <a:cubicBezTo>
                          <a:pt x="352" y="146"/>
                          <a:pt x="339" y="152"/>
                          <a:pt x="326" y="158"/>
                        </a:cubicBezTo>
                        <a:cubicBezTo>
                          <a:pt x="247" y="105"/>
                          <a:pt x="247" y="105"/>
                          <a:pt x="247" y="105"/>
                        </a:cubicBezTo>
                        <a:cubicBezTo>
                          <a:pt x="237" y="98"/>
                          <a:pt x="225" y="95"/>
                          <a:pt x="214" y="95"/>
                        </a:cubicBezTo>
                        <a:cubicBezTo>
                          <a:pt x="198" y="95"/>
                          <a:pt x="183" y="101"/>
                          <a:pt x="171" y="113"/>
                        </a:cubicBezTo>
                        <a:cubicBezTo>
                          <a:pt x="113" y="171"/>
                          <a:pt x="113" y="171"/>
                          <a:pt x="113" y="171"/>
                        </a:cubicBezTo>
                        <a:cubicBezTo>
                          <a:pt x="92" y="191"/>
                          <a:pt x="89" y="223"/>
                          <a:pt x="105" y="247"/>
                        </a:cubicBezTo>
                        <a:cubicBezTo>
                          <a:pt x="158" y="326"/>
                          <a:pt x="158" y="326"/>
                          <a:pt x="158" y="326"/>
                        </a:cubicBezTo>
                        <a:cubicBezTo>
                          <a:pt x="151" y="339"/>
                          <a:pt x="146" y="352"/>
                          <a:pt x="141" y="365"/>
                        </a:cubicBezTo>
                        <a:cubicBezTo>
                          <a:pt x="49" y="384"/>
                          <a:pt x="49" y="384"/>
                          <a:pt x="49" y="384"/>
                        </a:cubicBezTo>
                        <a:cubicBezTo>
                          <a:pt x="20" y="389"/>
                          <a:pt x="0" y="414"/>
                          <a:pt x="0" y="443"/>
                        </a:cubicBezTo>
                        <a:cubicBezTo>
                          <a:pt x="0" y="525"/>
                          <a:pt x="0" y="525"/>
                          <a:pt x="0" y="525"/>
                        </a:cubicBezTo>
                        <a:cubicBezTo>
                          <a:pt x="0" y="554"/>
                          <a:pt x="20" y="579"/>
                          <a:pt x="49" y="584"/>
                        </a:cubicBezTo>
                        <a:cubicBezTo>
                          <a:pt x="141" y="603"/>
                          <a:pt x="141" y="603"/>
                          <a:pt x="141" y="603"/>
                        </a:cubicBezTo>
                        <a:cubicBezTo>
                          <a:pt x="146" y="616"/>
                          <a:pt x="152" y="629"/>
                          <a:pt x="158" y="642"/>
                        </a:cubicBezTo>
                        <a:cubicBezTo>
                          <a:pt x="105" y="721"/>
                          <a:pt x="105" y="721"/>
                          <a:pt x="105" y="721"/>
                        </a:cubicBezTo>
                        <a:cubicBezTo>
                          <a:pt x="89" y="745"/>
                          <a:pt x="92" y="777"/>
                          <a:pt x="113" y="797"/>
                        </a:cubicBezTo>
                        <a:cubicBezTo>
                          <a:pt x="171" y="855"/>
                          <a:pt x="171" y="855"/>
                          <a:pt x="171" y="855"/>
                        </a:cubicBezTo>
                        <a:cubicBezTo>
                          <a:pt x="183" y="867"/>
                          <a:pt x="198" y="873"/>
                          <a:pt x="214" y="873"/>
                        </a:cubicBezTo>
                        <a:cubicBezTo>
                          <a:pt x="225" y="873"/>
                          <a:pt x="237" y="870"/>
                          <a:pt x="247" y="863"/>
                        </a:cubicBezTo>
                        <a:cubicBezTo>
                          <a:pt x="326" y="810"/>
                          <a:pt x="326" y="810"/>
                          <a:pt x="326" y="810"/>
                        </a:cubicBezTo>
                        <a:cubicBezTo>
                          <a:pt x="339" y="817"/>
                          <a:pt x="352" y="822"/>
                          <a:pt x="365" y="827"/>
                        </a:cubicBezTo>
                        <a:cubicBezTo>
                          <a:pt x="384" y="919"/>
                          <a:pt x="384" y="919"/>
                          <a:pt x="384" y="919"/>
                        </a:cubicBezTo>
                        <a:cubicBezTo>
                          <a:pt x="389" y="948"/>
                          <a:pt x="414" y="968"/>
                          <a:pt x="443" y="968"/>
                        </a:cubicBezTo>
                        <a:cubicBezTo>
                          <a:pt x="525" y="968"/>
                          <a:pt x="525" y="968"/>
                          <a:pt x="525" y="968"/>
                        </a:cubicBezTo>
                        <a:cubicBezTo>
                          <a:pt x="554" y="968"/>
                          <a:pt x="579" y="948"/>
                          <a:pt x="584" y="919"/>
                        </a:cubicBezTo>
                        <a:cubicBezTo>
                          <a:pt x="603" y="827"/>
                          <a:pt x="603" y="827"/>
                          <a:pt x="603" y="827"/>
                        </a:cubicBezTo>
                        <a:cubicBezTo>
                          <a:pt x="616" y="822"/>
                          <a:pt x="629" y="816"/>
                          <a:pt x="642" y="810"/>
                        </a:cubicBezTo>
                        <a:cubicBezTo>
                          <a:pt x="721" y="863"/>
                          <a:pt x="721" y="863"/>
                          <a:pt x="721" y="863"/>
                        </a:cubicBezTo>
                        <a:cubicBezTo>
                          <a:pt x="731" y="870"/>
                          <a:pt x="743" y="873"/>
                          <a:pt x="754" y="873"/>
                        </a:cubicBezTo>
                        <a:cubicBezTo>
                          <a:pt x="770" y="873"/>
                          <a:pt x="785" y="867"/>
                          <a:pt x="797" y="855"/>
                        </a:cubicBezTo>
                        <a:cubicBezTo>
                          <a:pt x="855" y="797"/>
                          <a:pt x="855" y="797"/>
                          <a:pt x="855" y="797"/>
                        </a:cubicBezTo>
                        <a:cubicBezTo>
                          <a:pt x="876" y="777"/>
                          <a:pt x="879" y="745"/>
                          <a:pt x="863" y="721"/>
                        </a:cubicBezTo>
                        <a:cubicBezTo>
                          <a:pt x="810" y="642"/>
                          <a:pt x="810" y="642"/>
                          <a:pt x="810" y="642"/>
                        </a:cubicBezTo>
                        <a:cubicBezTo>
                          <a:pt x="817" y="629"/>
                          <a:pt x="822" y="616"/>
                          <a:pt x="827" y="603"/>
                        </a:cubicBezTo>
                        <a:cubicBezTo>
                          <a:pt x="919" y="584"/>
                          <a:pt x="919" y="584"/>
                          <a:pt x="919" y="584"/>
                        </a:cubicBezTo>
                        <a:cubicBezTo>
                          <a:pt x="948" y="579"/>
                          <a:pt x="968" y="554"/>
                          <a:pt x="968" y="525"/>
                        </a:cubicBezTo>
                        <a:cubicBezTo>
                          <a:pt x="968" y="443"/>
                          <a:pt x="968" y="443"/>
                          <a:pt x="968" y="443"/>
                        </a:cubicBezTo>
                        <a:cubicBezTo>
                          <a:pt x="968" y="414"/>
                          <a:pt x="948" y="389"/>
                          <a:pt x="919" y="384"/>
                        </a:cubicBezTo>
                        <a:close/>
                        <a:moveTo>
                          <a:pt x="815" y="544"/>
                        </a:moveTo>
                        <a:cubicBezTo>
                          <a:pt x="794" y="548"/>
                          <a:pt x="777" y="563"/>
                          <a:pt x="770" y="583"/>
                        </a:cubicBezTo>
                        <a:cubicBezTo>
                          <a:pt x="766" y="594"/>
                          <a:pt x="761" y="605"/>
                          <a:pt x="756" y="616"/>
                        </a:cubicBezTo>
                        <a:cubicBezTo>
                          <a:pt x="747" y="635"/>
                          <a:pt x="748" y="658"/>
                          <a:pt x="760" y="676"/>
                        </a:cubicBezTo>
                        <a:cubicBezTo>
                          <a:pt x="813" y="754"/>
                          <a:pt x="813" y="754"/>
                          <a:pt x="813" y="754"/>
                        </a:cubicBezTo>
                        <a:cubicBezTo>
                          <a:pt x="754" y="813"/>
                          <a:pt x="754" y="813"/>
                          <a:pt x="754" y="813"/>
                        </a:cubicBezTo>
                        <a:cubicBezTo>
                          <a:pt x="676" y="760"/>
                          <a:pt x="676" y="760"/>
                          <a:pt x="676" y="760"/>
                        </a:cubicBezTo>
                        <a:cubicBezTo>
                          <a:pt x="666" y="753"/>
                          <a:pt x="654" y="750"/>
                          <a:pt x="642" y="750"/>
                        </a:cubicBezTo>
                        <a:cubicBezTo>
                          <a:pt x="633" y="750"/>
                          <a:pt x="624" y="752"/>
                          <a:pt x="616" y="756"/>
                        </a:cubicBezTo>
                        <a:cubicBezTo>
                          <a:pt x="605" y="761"/>
                          <a:pt x="594" y="766"/>
                          <a:pt x="583" y="769"/>
                        </a:cubicBezTo>
                        <a:cubicBezTo>
                          <a:pt x="563" y="777"/>
                          <a:pt x="548" y="794"/>
                          <a:pt x="544" y="815"/>
                        </a:cubicBezTo>
                        <a:cubicBezTo>
                          <a:pt x="525" y="908"/>
                          <a:pt x="525" y="908"/>
                          <a:pt x="525" y="908"/>
                        </a:cubicBezTo>
                        <a:cubicBezTo>
                          <a:pt x="443" y="908"/>
                          <a:pt x="443" y="908"/>
                          <a:pt x="443" y="908"/>
                        </a:cubicBezTo>
                        <a:cubicBezTo>
                          <a:pt x="424" y="815"/>
                          <a:pt x="424" y="815"/>
                          <a:pt x="424" y="815"/>
                        </a:cubicBezTo>
                        <a:cubicBezTo>
                          <a:pt x="420" y="794"/>
                          <a:pt x="405" y="777"/>
                          <a:pt x="385" y="769"/>
                        </a:cubicBezTo>
                        <a:cubicBezTo>
                          <a:pt x="374" y="766"/>
                          <a:pt x="363" y="761"/>
                          <a:pt x="352" y="756"/>
                        </a:cubicBezTo>
                        <a:cubicBezTo>
                          <a:pt x="344" y="752"/>
                          <a:pt x="335" y="750"/>
                          <a:pt x="326" y="750"/>
                        </a:cubicBezTo>
                        <a:cubicBezTo>
                          <a:pt x="314" y="750"/>
                          <a:pt x="303" y="753"/>
                          <a:pt x="292" y="760"/>
                        </a:cubicBezTo>
                        <a:cubicBezTo>
                          <a:pt x="214" y="813"/>
                          <a:pt x="214" y="813"/>
                          <a:pt x="214" y="813"/>
                        </a:cubicBezTo>
                        <a:cubicBezTo>
                          <a:pt x="155" y="754"/>
                          <a:pt x="155" y="754"/>
                          <a:pt x="155" y="754"/>
                        </a:cubicBezTo>
                        <a:cubicBezTo>
                          <a:pt x="208" y="676"/>
                          <a:pt x="208" y="676"/>
                          <a:pt x="208" y="676"/>
                        </a:cubicBezTo>
                        <a:cubicBezTo>
                          <a:pt x="220" y="658"/>
                          <a:pt x="221" y="635"/>
                          <a:pt x="212" y="616"/>
                        </a:cubicBezTo>
                        <a:cubicBezTo>
                          <a:pt x="207" y="605"/>
                          <a:pt x="202" y="594"/>
                          <a:pt x="199" y="583"/>
                        </a:cubicBezTo>
                        <a:cubicBezTo>
                          <a:pt x="191" y="563"/>
                          <a:pt x="174" y="548"/>
                          <a:pt x="153" y="544"/>
                        </a:cubicBezTo>
                        <a:cubicBezTo>
                          <a:pt x="61" y="525"/>
                          <a:pt x="61" y="525"/>
                          <a:pt x="61" y="525"/>
                        </a:cubicBezTo>
                        <a:cubicBezTo>
                          <a:pt x="61" y="443"/>
                          <a:pt x="61" y="443"/>
                          <a:pt x="61" y="443"/>
                        </a:cubicBezTo>
                        <a:cubicBezTo>
                          <a:pt x="153" y="424"/>
                          <a:pt x="153" y="424"/>
                          <a:pt x="153" y="424"/>
                        </a:cubicBezTo>
                        <a:cubicBezTo>
                          <a:pt x="174" y="420"/>
                          <a:pt x="191" y="405"/>
                          <a:pt x="199" y="385"/>
                        </a:cubicBezTo>
                        <a:cubicBezTo>
                          <a:pt x="202" y="374"/>
                          <a:pt x="207" y="363"/>
                          <a:pt x="212" y="352"/>
                        </a:cubicBezTo>
                        <a:cubicBezTo>
                          <a:pt x="221" y="333"/>
                          <a:pt x="220" y="310"/>
                          <a:pt x="208" y="292"/>
                        </a:cubicBezTo>
                        <a:cubicBezTo>
                          <a:pt x="155" y="214"/>
                          <a:pt x="155" y="214"/>
                          <a:pt x="155" y="214"/>
                        </a:cubicBezTo>
                        <a:cubicBezTo>
                          <a:pt x="214" y="155"/>
                          <a:pt x="214" y="155"/>
                          <a:pt x="214" y="155"/>
                        </a:cubicBezTo>
                        <a:cubicBezTo>
                          <a:pt x="292" y="208"/>
                          <a:pt x="292" y="208"/>
                          <a:pt x="292" y="208"/>
                        </a:cubicBezTo>
                        <a:cubicBezTo>
                          <a:pt x="303" y="215"/>
                          <a:pt x="314" y="218"/>
                          <a:pt x="326" y="218"/>
                        </a:cubicBezTo>
                        <a:cubicBezTo>
                          <a:pt x="335" y="218"/>
                          <a:pt x="344" y="216"/>
                          <a:pt x="352" y="212"/>
                        </a:cubicBezTo>
                        <a:cubicBezTo>
                          <a:pt x="363" y="207"/>
                          <a:pt x="374" y="202"/>
                          <a:pt x="385" y="199"/>
                        </a:cubicBezTo>
                        <a:cubicBezTo>
                          <a:pt x="405" y="191"/>
                          <a:pt x="420" y="174"/>
                          <a:pt x="424" y="153"/>
                        </a:cubicBezTo>
                        <a:cubicBezTo>
                          <a:pt x="443" y="61"/>
                          <a:pt x="443" y="61"/>
                          <a:pt x="443" y="61"/>
                        </a:cubicBezTo>
                        <a:cubicBezTo>
                          <a:pt x="525" y="61"/>
                          <a:pt x="525" y="61"/>
                          <a:pt x="525" y="61"/>
                        </a:cubicBezTo>
                        <a:cubicBezTo>
                          <a:pt x="544" y="153"/>
                          <a:pt x="544" y="153"/>
                          <a:pt x="544" y="153"/>
                        </a:cubicBezTo>
                        <a:cubicBezTo>
                          <a:pt x="548" y="174"/>
                          <a:pt x="563" y="191"/>
                          <a:pt x="583" y="199"/>
                        </a:cubicBezTo>
                        <a:cubicBezTo>
                          <a:pt x="594" y="202"/>
                          <a:pt x="605" y="207"/>
                          <a:pt x="616" y="212"/>
                        </a:cubicBezTo>
                        <a:cubicBezTo>
                          <a:pt x="624" y="216"/>
                          <a:pt x="633" y="218"/>
                          <a:pt x="642" y="218"/>
                        </a:cubicBezTo>
                        <a:cubicBezTo>
                          <a:pt x="654" y="218"/>
                          <a:pt x="666" y="215"/>
                          <a:pt x="676" y="208"/>
                        </a:cubicBezTo>
                        <a:cubicBezTo>
                          <a:pt x="754" y="155"/>
                          <a:pt x="754" y="155"/>
                          <a:pt x="754" y="155"/>
                        </a:cubicBezTo>
                        <a:cubicBezTo>
                          <a:pt x="813" y="214"/>
                          <a:pt x="813" y="214"/>
                          <a:pt x="813" y="214"/>
                        </a:cubicBezTo>
                        <a:cubicBezTo>
                          <a:pt x="760" y="292"/>
                          <a:pt x="760" y="292"/>
                          <a:pt x="760" y="292"/>
                        </a:cubicBezTo>
                        <a:cubicBezTo>
                          <a:pt x="748" y="310"/>
                          <a:pt x="747" y="333"/>
                          <a:pt x="756" y="352"/>
                        </a:cubicBezTo>
                        <a:cubicBezTo>
                          <a:pt x="761" y="363"/>
                          <a:pt x="766" y="374"/>
                          <a:pt x="770" y="385"/>
                        </a:cubicBezTo>
                        <a:cubicBezTo>
                          <a:pt x="777" y="405"/>
                          <a:pt x="794" y="420"/>
                          <a:pt x="815" y="424"/>
                        </a:cubicBezTo>
                        <a:cubicBezTo>
                          <a:pt x="907" y="443"/>
                          <a:pt x="907" y="443"/>
                          <a:pt x="907" y="443"/>
                        </a:cubicBezTo>
                        <a:cubicBezTo>
                          <a:pt x="908" y="525"/>
                          <a:pt x="908" y="525"/>
                          <a:pt x="908" y="525"/>
                        </a:cubicBezTo>
                        <a:lnTo>
                          <a:pt x="815" y="54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lnSpcReduction="1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1" name="íş1iḍe">
                    <a:extLst>
                      <a:ext uri="{FF2B5EF4-FFF2-40B4-BE49-F238E27FC236}">
                        <a16:creationId xmlns:a16="http://schemas.microsoft.com/office/drawing/2014/main" id="{4D357E3A-F82F-46E3-ACE6-177C3C67B8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1028701"/>
                    <a:ext cx="1595438" cy="1595438"/>
                  </a:xfrm>
                  <a:custGeom>
                    <a:avLst/>
                    <a:gdLst>
                      <a:gd name="T0" fmla="*/ 212 w 424"/>
                      <a:gd name="T1" fmla="*/ 0 h 424"/>
                      <a:gd name="T2" fmla="*/ 0 w 424"/>
                      <a:gd name="T3" fmla="*/ 212 h 424"/>
                      <a:gd name="T4" fmla="*/ 212 w 424"/>
                      <a:gd name="T5" fmla="*/ 424 h 424"/>
                      <a:gd name="T6" fmla="*/ 424 w 424"/>
                      <a:gd name="T7" fmla="*/ 212 h 424"/>
                      <a:gd name="T8" fmla="*/ 212 w 424"/>
                      <a:gd name="T9" fmla="*/ 0 h 424"/>
                      <a:gd name="T10" fmla="*/ 212 w 424"/>
                      <a:gd name="T11" fmla="*/ 397 h 424"/>
                      <a:gd name="T12" fmla="*/ 27 w 424"/>
                      <a:gd name="T13" fmla="*/ 212 h 424"/>
                      <a:gd name="T14" fmla="*/ 212 w 424"/>
                      <a:gd name="T15" fmla="*/ 27 h 424"/>
                      <a:gd name="T16" fmla="*/ 397 w 424"/>
                      <a:gd name="T17" fmla="*/ 212 h 424"/>
                      <a:gd name="T18" fmla="*/ 212 w 424"/>
                      <a:gd name="T19" fmla="*/ 397 h 4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24" h="424">
                        <a:moveTo>
                          <a:pt x="212" y="0"/>
                        </a:moveTo>
                        <a:cubicBezTo>
                          <a:pt x="95" y="0"/>
                          <a:pt x="0" y="95"/>
                          <a:pt x="0" y="212"/>
                        </a:cubicBezTo>
                        <a:cubicBezTo>
                          <a:pt x="0" y="329"/>
                          <a:pt x="95" y="424"/>
                          <a:pt x="212" y="424"/>
                        </a:cubicBezTo>
                        <a:cubicBezTo>
                          <a:pt x="329" y="424"/>
                          <a:pt x="424" y="329"/>
                          <a:pt x="424" y="212"/>
                        </a:cubicBezTo>
                        <a:cubicBezTo>
                          <a:pt x="424" y="95"/>
                          <a:pt x="329" y="0"/>
                          <a:pt x="212" y="0"/>
                        </a:cubicBezTo>
                        <a:close/>
                        <a:moveTo>
                          <a:pt x="212" y="397"/>
                        </a:moveTo>
                        <a:cubicBezTo>
                          <a:pt x="110" y="397"/>
                          <a:pt x="27" y="314"/>
                          <a:pt x="27" y="212"/>
                        </a:cubicBezTo>
                        <a:cubicBezTo>
                          <a:pt x="27" y="110"/>
                          <a:pt x="110" y="27"/>
                          <a:pt x="212" y="27"/>
                        </a:cubicBezTo>
                        <a:cubicBezTo>
                          <a:pt x="314" y="27"/>
                          <a:pt x="397" y="110"/>
                          <a:pt x="397" y="212"/>
                        </a:cubicBezTo>
                        <a:cubicBezTo>
                          <a:pt x="397" y="314"/>
                          <a:pt x="314" y="397"/>
                          <a:pt x="212" y="39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2" name="ïślîdè">
                    <a:extLst>
                      <a:ext uri="{FF2B5EF4-FFF2-40B4-BE49-F238E27FC236}">
                        <a16:creationId xmlns:a16="http://schemas.microsoft.com/office/drawing/2014/main" id="{956C6FFD-2600-4E9B-B918-386B10FBA9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76363" y="1371601"/>
                    <a:ext cx="909638" cy="909638"/>
                  </a:xfrm>
                  <a:custGeom>
                    <a:avLst/>
                    <a:gdLst>
                      <a:gd name="T0" fmla="*/ 121 w 242"/>
                      <a:gd name="T1" fmla="*/ 0 h 242"/>
                      <a:gd name="T2" fmla="*/ 0 w 242"/>
                      <a:gd name="T3" fmla="*/ 121 h 242"/>
                      <a:gd name="T4" fmla="*/ 121 w 242"/>
                      <a:gd name="T5" fmla="*/ 242 h 242"/>
                      <a:gd name="T6" fmla="*/ 242 w 242"/>
                      <a:gd name="T7" fmla="*/ 121 h 242"/>
                      <a:gd name="T8" fmla="*/ 121 w 242"/>
                      <a:gd name="T9" fmla="*/ 0 h 242"/>
                      <a:gd name="T10" fmla="*/ 121 w 242"/>
                      <a:gd name="T11" fmla="*/ 212 h 242"/>
                      <a:gd name="T12" fmla="*/ 30 w 242"/>
                      <a:gd name="T13" fmla="*/ 121 h 242"/>
                      <a:gd name="T14" fmla="*/ 121 w 242"/>
                      <a:gd name="T15" fmla="*/ 30 h 242"/>
                      <a:gd name="T16" fmla="*/ 212 w 242"/>
                      <a:gd name="T17" fmla="*/ 121 h 242"/>
                      <a:gd name="T18" fmla="*/ 121 w 242"/>
                      <a:gd name="T19" fmla="*/ 212 h 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2" h="242">
                        <a:moveTo>
                          <a:pt x="121" y="0"/>
                        </a:moveTo>
                        <a:cubicBezTo>
                          <a:pt x="54" y="0"/>
                          <a:pt x="0" y="54"/>
                          <a:pt x="0" y="121"/>
                        </a:cubicBezTo>
                        <a:cubicBezTo>
                          <a:pt x="0" y="188"/>
                          <a:pt x="54" y="242"/>
                          <a:pt x="121" y="242"/>
                        </a:cubicBezTo>
                        <a:cubicBezTo>
                          <a:pt x="188" y="242"/>
                          <a:pt x="242" y="188"/>
                          <a:pt x="242" y="121"/>
                        </a:cubicBezTo>
                        <a:cubicBezTo>
                          <a:pt x="242" y="54"/>
                          <a:pt x="188" y="0"/>
                          <a:pt x="121" y="0"/>
                        </a:cubicBezTo>
                        <a:close/>
                        <a:moveTo>
                          <a:pt x="121" y="212"/>
                        </a:moveTo>
                        <a:cubicBezTo>
                          <a:pt x="71" y="212"/>
                          <a:pt x="30" y="171"/>
                          <a:pt x="30" y="121"/>
                        </a:cubicBezTo>
                        <a:cubicBezTo>
                          <a:pt x="30" y="71"/>
                          <a:pt x="71" y="30"/>
                          <a:pt x="121" y="30"/>
                        </a:cubicBezTo>
                        <a:cubicBezTo>
                          <a:pt x="171" y="30"/>
                          <a:pt x="212" y="71"/>
                          <a:pt x="212" y="121"/>
                        </a:cubicBezTo>
                        <a:cubicBezTo>
                          <a:pt x="212" y="171"/>
                          <a:pt x="171" y="212"/>
                          <a:pt x="121" y="2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30" name="îš1íḋé">
                  <a:extLst>
                    <a:ext uri="{FF2B5EF4-FFF2-40B4-BE49-F238E27FC236}">
                      <a16:creationId xmlns:a16="http://schemas.microsoft.com/office/drawing/2014/main" id="{79E764E0-3AD4-4A28-9919-AB0570AC94DF}"/>
                    </a:ext>
                  </a:extLst>
                </p:cNvPr>
                <p:cNvSpPr/>
                <p:nvPr/>
              </p:nvSpPr>
              <p:spPr bwMode="auto">
                <a:xfrm>
                  <a:off x="7361150" y="3620208"/>
                  <a:ext cx="328029" cy="327828"/>
                </a:xfrm>
                <a:custGeom>
                  <a:avLst/>
                  <a:gdLst>
                    <a:gd name="T0" fmla="*/ 434 w 688"/>
                    <a:gd name="T1" fmla="*/ 77 h 688"/>
                    <a:gd name="T2" fmla="*/ 284 w 688"/>
                    <a:gd name="T3" fmla="*/ 194 h 688"/>
                    <a:gd name="T4" fmla="*/ 175 w 688"/>
                    <a:gd name="T5" fmla="*/ 194 h 688"/>
                    <a:gd name="T6" fmla="*/ 0 w 688"/>
                    <a:gd name="T7" fmla="*/ 301 h 688"/>
                    <a:gd name="T8" fmla="*/ 129 w 688"/>
                    <a:gd name="T9" fmla="*/ 452 h 688"/>
                    <a:gd name="T10" fmla="*/ 172 w 688"/>
                    <a:gd name="T11" fmla="*/ 688 h 688"/>
                    <a:gd name="T12" fmla="*/ 301 w 688"/>
                    <a:gd name="T13" fmla="*/ 645 h 688"/>
                    <a:gd name="T14" fmla="*/ 279 w 688"/>
                    <a:gd name="T15" fmla="*/ 581 h 688"/>
                    <a:gd name="T16" fmla="*/ 280 w 688"/>
                    <a:gd name="T17" fmla="*/ 429 h 688"/>
                    <a:gd name="T18" fmla="*/ 283 w 688"/>
                    <a:gd name="T19" fmla="*/ 418 h 688"/>
                    <a:gd name="T20" fmla="*/ 290 w 688"/>
                    <a:gd name="T21" fmla="*/ 412 h 688"/>
                    <a:gd name="T22" fmla="*/ 296 w 688"/>
                    <a:gd name="T23" fmla="*/ 410 h 688"/>
                    <a:gd name="T24" fmla="*/ 434 w 688"/>
                    <a:gd name="T25" fmla="*/ 525 h 688"/>
                    <a:gd name="T26" fmla="*/ 688 w 688"/>
                    <a:gd name="T27" fmla="*/ 301 h 688"/>
                    <a:gd name="T28" fmla="*/ 430 w 688"/>
                    <a:gd name="T29" fmla="*/ 301 h 688"/>
                    <a:gd name="T30" fmla="*/ 495 w 688"/>
                    <a:gd name="T31" fmla="*/ 237 h 688"/>
                    <a:gd name="T32" fmla="*/ 495 w 688"/>
                    <a:gd name="T33" fmla="*/ 366 h 688"/>
                    <a:gd name="T34" fmla="*/ 430 w 688"/>
                    <a:gd name="T35" fmla="*/ 301 h 688"/>
                    <a:gd name="T36" fmla="*/ 86 w 688"/>
                    <a:gd name="T37" fmla="*/ 237 h 688"/>
                    <a:gd name="T38" fmla="*/ 215 w 688"/>
                    <a:gd name="T39" fmla="*/ 301 h 688"/>
                    <a:gd name="T40" fmla="*/ 86 w 688"/>
                    <a:gd name="T41" fmla="*/ 366 h 688"/>
                    <a:gd name="T42" fmla="*/ 258 w 688"/>
                    <a:gd name="T43" fmla="*/ 645 h 688"/>
                    <a:gd name="T44" fmla="*/ 172 w 688"/>
                    <a:gd name="T45" fmla="*/ 452 h 688"/>
                    <a:gd name="T46" fmla="*/ 175 w 688"/>
                    <a:gd name="T47" fmla="*/ 409 h 688"/>
                    <a:gd name="T48" fmla="*/ 240 w 688"/>
                    <a:gd name="T49" fmla="*/ 409 h 688"/>
                    <a:gd name="T50" fmla="*/ 236 w 688"/>
                    <a:gd name="T51" fmla="*/ 581 h 688"/>
                    <a:gd name="T52" fmla="*/ 258 w 688"/>
                    <a:gd name="T53" fmla="*/ 627 h 688"/>
                    <a:gd name="T54" fmla="*/ 284 w 688"/>
                    <a:gd name="T55" fmla="*/ 366 h 688"/>
                    <a:gd name="T56" fmla="*/ 280 w 688"/>
                    <a:gd name="T57" fmla="*/ 366 h 688"/>
                    <a:gd name="T58" fmla="*/ 280 w 688"/>
                    <a:gd name="T59" fmla="*/ 237 h 688"/>
                    <a:gd name="T60" fmla="*/ 396 w 688"/>
                    <a:gd name="T61" fmla="*/ 193 h 688"/>
                    <a:gd name="T62" fmla="*/ 396 w 688"/>
                    <a:gd name="T63" fmla="*/ 409 h 688"/>
                    <a:gd name="T64" fmla="*/ 538 w 688"/>
                    <a:gd name="T65" fmla="*/ 559 h 688"/>
                    <a:gd name="T66" fmla="*/ 495 w 688"/>
                    <a:gd name="T67" fmla="*/ 409 h 688"/>
                    <a:gd name="T68" fmla="*/ 495 w 688"/>
                    <a:gd name="T69" fmla="*/ 194 h 688"/>
                    <a:gd name="T70" fmla="*/ 538 w 688"/>
                    <a:gd name="T71" fmla="*/ 43 h 688"/>
                    <a:gd name="T72" fmla="*/ 538 w 688"/>
                    <a:gd name="T73" fmla="*/ 559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88" h="688">
                      <a:moveTo>
                        <a:pt x="538" y="0"/>
                      </a:moveTo>
                      <a:cubicBezTo>
                        <a:pt x="493" y="0"/>
                        <a:pt x="459" y="30"/>
                        <a:pt x="434" y="77"/>
                      </a:cubicBezTo>
                      <a:cubicBezTo>
                        <a:pt x="433" y="77"/>
                        <a:pt x="433" y="77"/>
                        <a:pt x="433" y="77"/>
                      </a:cubicBezTo>
                      <a:cubicBezTo>
                        <a:pt x="397" y="148"/>
                        <a:pt x="343" y="194"/>
                        <a:pt x="284" y="194"/>
                      </a:cubicBezTo>
                      <a:cubicBezTo>
                        <a:pt x="270" y="194"/>
                        <a:pt x="270" y="194"/>
                        <a:pt x="270" y="194"/>
                      </a:cubicBezTo>
                      <a:cubicBezTo>
                        <a:pt x="175" y="194"/>
                        <a:pt x="175" y="194"/>
                        <a:pt x="175" y="194"/>
                      </a:cubicBezTo>
                      <a:cubicBezTo>
                        <a:pt x="86" y="194"/>
                        <a:pt x="86" y="194"/>
                        <a:pt x="86" y="194"/>
                      </a:cubicBezTo>
                      <a:cubicBezTo>
                        <a:pt x="38" y="194"/>
                        <a:pt x="0" y="241"/>
                        <a:pt x="0" y="301"/>
                      </a:cubicBezTo>
                      <a:cubicBezTo>
                        <a:pt x="0" y="361"/>
                        <a:pt x="38" y="409"/>
                        <a:pt x="86" y="409"/>
                      </a:cubicBezTo>
                      <a:cubicBezTo>
                        <a:pt x="110" y="409"/>
                        <a:pt x="129" y="428"/>
                        <a:pt x="129" y="452"/>
                      </a:cubicBezTo>
                      <a:cubicBezTo>
                        <a:pt x="129" y="645"/>
                        <a:pt x="129" y="645"/>
                        <a:pt x="129" y="645"/>
                      </a:cubicBezTo>
                      <a:cubicBezTo>
                        <a:pt x="129" y="669"/>
                        <a:pt x="148" y="688"/>
                        <a:pt x="172" y="688"/>
                      </a:cubicBezTo>
                      <a:cubicBezTo>
                        <a:pt x="258" y="688"/>
                        <a:pt x="258" y="688"/>
                        <a:pt x="258" y="688"/>
                      </a:cubicBezTo>
                      <a:cubicBezTo>
                        <a:pt x="282" y="688"/>
                        <a:pt x="301" y="669"/>
                        <a:pt x="301" y="645"/>
                      </a:cubicBezTo>
                      <a:cubicBezTo>
                        <a:pt x="301" y="624"/>
                        <a:pt x="301" y="624"/>
                        <a:pt x="301" y="624"/>
                      </a:cubicBezTo>
                      <a:cubicBezTo>
                        <a:pt x="301" y="602"/>
                        <a:pt x="279" y="592"/>
                        <a:pt x="279" y="581"/>
                      </a:cubicBezTo>
                      <a:cubicBezTo>
                        <a:pt x="279" y="430"/>
                        <a:pt x="279" y="430"/>
                        <a:pt x="279" y="430"/>
                      </a:cubicBezTo>
                      <a:cubicBezTo>
                        <a:pt x="279" y="429"/>
                        <a:pt x="280" y="429"/>
                        <a:pt x="280" y="429"/>
                      </a:cubicBezTo>
                      <a:cubicBezTo>
                        <a:pt x="280" y="426"/>
                        <a:pt x="281" y="423"/>
                        <a:pt x="282" y="420"/>
                      </a:cubicBezTo>
                      <a:cubicBezTo>
                        <a:pt x="283" y="419"/>
                        <a:pt x="283" y="419"/>
                        <a:pt x="283" y="418"/>
                      </a:cubicBezTo>
                      <a:cubicBezTo>
                        <a:pt x="285" y="416"/>
                        <a:pt x="287" y="414"/>
                        <a:pt x="290" y="412"/>
                      </a:cubicBezTo>
                      <a:cubicBezTo>
                        <a:pt x="290" y="412"/>
                        <a:pt x="290" y="412"/>
                        <a:pt x="290" y="412"/>
                      </a:cubicBezTo>
                      <a:cubicBezTo>
                        <a:pt x="290" y="412"/>
                        <a:pt x="290" y="412"/>
                        <a:pt x="291" y="412"/>
                      </a:cubicBezTo>
                      <a:cubicBezTo>
                        <a:pt x="292" y="411"/>
                        <a:pt x="294" y="410"/>
                        <a:pt x="296" y="410"/>
                      </a:cubicBezTo>
                      <a:cubicBezTo>
                        <a:pt x="350" y="416"/>
                        <a:pt x="400" y="459"/>
                        <a:pt x="433" y="525"/>
                      </a:cubicBezTo>
                      <a:cubicBezTo>
                        <a:pt x="434" y="525"/>
                        <a:pt x="434" y="525"/>
                        <a:pt x="434" y="525"/>
                      </a:cubicBezTo>
                      <a:cubicBezTo>
                        <a:pt x="459" y="572"/>
                        <a:pt x="493" y="602"/>
                        <a:pt x="538" y="602"/>
                      </a:cubicBezTo>
                      <a:cubicBezTo>
                        <a:pt x="636" y="602"/>
                        <a:pt x="688" y="451"/>
                        <a:pt x="688" y="301"/>
                      </a:cubicBezTo>
                      <a:cubicBezTo>
                        <a:pt x="688" y="151"/>
                        <a:pt x="636" y="0"/>
                        <a:pt x="538" y="0"/>
                      </a:cubicBezTo>
                      <a:close/>
                      <a:moveTo>
                        <a:pt x="430" y="301"/>
                      </a:moveTo>
                      <a:cubicBezTo>
                        <a:pt x="430" y="279"/>
                        <a:pt x="431" y="257"/>
                        <a:pt x="434" y="237"/>
                      </a:cubicBezTo>
                      <a:cubicBezTo>
                        <a:pt x="495" y="237"/>
                        <a:pt x="495" y="237"/>
                        <a:pt x="495" y="237"/>
                      </a:cubicBezTo>
                      <a:cubicBezTo>
                        <a:pt x="518" y="237"/>
                        <a:pt x="538" y="265"/>
                        <a:pt x="538" y="301"/>
                      </a:cubicBezTo>
                      <a:cubicBezTo>
                        <a:pt x="538" y="337"/>
                        <a:pt x="518" y="366"/>
                        <a:pt x="495" y="366"/>
                      </a:cubicBezTo>
                      <a:cubicBezTo>
                        <a:pt x="434" y="366"/>
                        <a:pt x="434" y="366"/>
                        <a:pt x="434" y="366"/>
                      </a:cubicBezTo>
                      <a:cubicBezTo>
                        <a:pt x="431" y="345"/>
                        <a:pt x="430" y="323"/>
                        <a:pt x="430" y="301"/>
                      </a:cubicBezTo>
                      <a:close/>
                      <a:moveTo>
                        <a:pt x="43" y="301"/>
                      </a:moveTo>
                      <a:cubicBezTo>
                        <a:pt x="43" y="265"/>
                        <a:pt x="62" y="237"/>
                        <a:pt x="86" y="237"/>
                      </a:cubicBezTo>
                      <a:cubicBezTo>
                        <a:pt x="237" y="237"/>
                        <a:pt x="237" y="237"/>
                        <a:pt x="237" y="237"/>
                      </a:cubicBezTo>
                      <a:cubicBezTo>
                        <a:pt x="223" y="252"/>
                        <a:pt x="215" y="275"/>
                        <a:pt x="215" y="301"/>
                      </a:cubicBezTo>
                      <a:cubicBezTo>
                        <a:pt x="215" y="327"/>
                        <a:pt x="223" y="350"/>
                        <a:pt x="237" y="366"/>
                      </a:cubicBezTo>
                      <a:cubicBezTo>
                        <a:pt x="86" y="366"/>
                        <a:pt x="86" y="366"/>
                        <a:pt x="86" y="366"/>
                      </a:cubicBezTo>
                      <a:cubicBezTo>
                        <a:pt x="62" y="366"/>
                        <a:pt x="43" y="337"/>
                        <a:pt x="43" y="301"/>
                      </a:cubicBezTo>
                      <a:close/>
                      <a:moveTo>
                        <a:pt x="258" y="645"/>
                      </a:moveTo>
                      <a:cubicBezTo>
                        <a:pt x="172" y="645"/>
                        <a:pt x="172" y="645"/>
                        <a:pt x="172" y="645"/>
                      </a:cubicBezTo>
                      <a:cubicBezTo>
                        <a:pt x="172" y="452"/>
                        <a:pt x="172" y="452"/>
                        <a:pt x="172" y="452"/>
                      </a:cubicBezTo>
                      <a:cubicBezTo>
                        <a:pt x="172" y="436"/>
                        <a:pt x="168" y="421"/>
                        <a:pt x="160" y="409"/>
                      </a:cubicBezTo>
                      <a:cubicBezTo>
                        <a:pt x="175" y="409"/>
                        <a:pt x="175" y="409"/>
                        <a:pt x="175" y="409"/>
                      </a:cubicBezTo>
                      <a:cubicBezTo>
                        <a:pt x="175" y="409"/>
                        <a:pt x="175" y="409"/>
                        <a:pt x="175" y="409"/>
                      </a:cubicBezTo>
                      <a:cubicBezTo>
                        <a:pt x="240" y="409"/>
                        <a:pt x="240" y="409"/>
                        <a:pt x="240" y="409"/>
                      </a:cubicBezTo>
                      <a:cubicBezTo>
                        <a:pt x="238" y="415"/>
                        <a:pt x="236" y="423"/>
                        <a:pt x="236" y="430"/>
                      </a:cubicBezTo>
                      <a:cubicBezTo>
                        <a:pt x="236" y="581"/>
                        <a:pt x="236" y="581"/>
                        <a:pt x="236" y="581"/>
                      </a:cubicBezTo>
                      <a:cubicBezTo>
                        <a:pt x="236" y="601"/>
                        <a:pt x="248" y="615"/>
                        <a:pt x="255" y="623"/>
                      </a:cubicBezTo>
                      <a:cubicBezTo>
                        <a:pt x="256" y="624"/>
                        <a:pt x="257" y="626"/>
                        <a:pt x="258" y="627"/>
                      </a:cubicBezTo>
                      <a:lnTo>
                        <a:pt x="258" y="645"/>
                      </a:lnTo>
                      <a:close/>
                      <a:moveTo>
                        <a:pt x="284" y="366"/>
                      </a:moveTo>
                      <a:cubicBezTo>
                        <a:pt x="280" y="366"/>
                        <a:pt x="280" y="366"/>
                        <a:pt x="280" y="366"/>
                      </a:cubicBezTo>
                      <a:cubicBezTo>
                        <a:pt x="280" y="366"/>
                        <a:pt x="280" y="366"/>
                        <a:pt x="280" y="366"/>
                      </a:cubicBezTo>
                      <a:cubicBezTo>
                        <a:pt x="256" y="366"/>
                        <a:pt x="237" y="337"/>
                        <a:pt x="237" y="301"/>
                      </a:cubicBezTo>
                      <a:cubicBezTo>
                        <a:pt x="237" y="265"/>
                        <a:pt x="256" y="237"/>
                        <a:pt x="280" y="237"/>
                      </a:cubicBezTo>
                      <a:cubicBezTo>
                        <a:pt x="284" y="237"/>
                        <a:pt x="284" y="237"/>
                        <a:pt x="284" y="237"/>
                      </a:cubicBezTo>
                      <a:cubicBezTo>
                        <a:pt x="325" y="237"/>
                        <a:pt x="363" y="221"/>
                        <a:pt x="396" y="193"/>
                      </a:cubicBezTo>
                      <a:cubicBezTo>
                        <a:pt x="390" y="228"/>
                        <a:pt x="387" y="264"/>
                        <a:pt x="387" y="301"/>
                      </a:cubicBezTo>
                      <a:cubicBezTo>
                        <a:pt x="387" y="338"/>
                        <a:pt x="390" y="375"/>
                        <a:pt x="396" y="409"/>
                      </a:cubicBezTo>
                      <a:cubicBezTo>
                        <a:pt x="363" y="382"/>
                        <a:pt x="325" y="366"/>
                        <a:pt x="284" y="366"/>
                      </a:cubicBezTo>
                      <a:close/>
                      <a:moveTo>
                        <a:pt x="538" y="559"/>
                      </a:moveTo>
                      <a:cubicBezTo>
                        <a:pt x="494" y="559"/>
                        <a:pt x="457" y="497"/>
                        <a:pt x="440" y="409"/>
                      </a:cubicBezTo>
                      <a:cubicBezTo>
                        <a:pt x="495" y="409"/>
                        <a:pt x="495" y="409"/>
                        <a:pt x="495" y="409"/>
                      </a:cubicBezTo>
                      <a:cubicBezTo>
                        <a:pt x="543" y="409"/>
                        <a:pt x="581" y="361"/>
                        <a:pt x="581" y="301"/>
                      </a:cubicBezTo>
                      <a:cubicBezTo>
                        <a:pt x="581" y="241"/>
                        <a:pt x="543" y="194"/>
                        <a:pt x="495" y="194"/>
                      </a:cubicBezTo>
                      <a:cubicBezTo>
                        <a:pt x="440" y="194"/>
                        <a:pt x="440" y="194"/>
                        <a:pt x="440" y="194"/>
                      </a:cubicBezTo>
                      <a:cubicBezTo>
                        <a:pt x="457" y="105"/>
                        <a:pt x="494" y="43"/>
                        <a:pt x="538" y="43"/>
                      </a:cubicBezTo>
                      <a:cubicBezTo>
                        <a:pt x="597" y="43"/>
                        <a:pt x="645" y="159"/>
                        <a:pt x="645" y="301"/>
                      </a:cubicBezTo>
                      <a:cubicBezTo>
                        <a:pt x="645" y="443"/>
                        <a:pt x="597" y="559"/>
                        <a:pt x="538" y="5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  <a:endParaRPr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31" name="iṣ1îḍè">
                  <a:extLst>
                    <a:ext uri="{FF2B5EF4-FFF2-40B4-BE49-F238E27FC236}">
                      <a16:creationId xmlns:a16="http://schemas.microsoft.com/office/drawing/2014/main" id="{5EBCC463-5E5A-4B03-AF80-85077C920777}"/>
                    </a:ext>
                  </a:extLst>
                </p:cNvPr>
                <p:cNvGrpSpPr/>
                <p:nvPr/>
              </p:nvGrpSpPr>
              <p:grpSpPr>
                <a:xfrm>
                  <a:off x="4868177" y="2564278"/>
                  <a:ext cx="349563" cy="348022"/>
                  <a:chOff x="-365126" y="-2462213"/>
                  <a:chExt cx="4321176" cy="4302126"/>
                </a:xfrm>
                <a:solidFill>
                  <a:schemeClr val="bg1"/>
                </a:solidFill>
              </p:grpSpPr>
              <p:sp>
                <p:nvSpPr>
                  <p:cNvPr id="44" name="ïṡ1îḍé">
                    <a:extLst>
                      <a:ext uri="{FF2B5EF4-FFF2-40B4-BE49-F238E27FC236}">
                        <a16:creationId xmlns:a16="http://schemas.microsoft.com/office/drawing/2014/main" id="{61A1C5D0-0F2D-42DB-BEB8-298E91ABEB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-365126" y="-2058988"/>
                    <a:ext cx="3937000" cy="3898901"/>
                  </a:xfrm>
                  <a:custGeom>
                    <a:avLst/>
                    <a:gdLst>
                      <a:gd name="T0" fmla="*/ 744 w 1047"/>
                      <a:gd name="T1" fmla="*/ 26 h 1037"/>
                      <a:gd name="T2" fmla="*/ 681 w 1047"/>
                      <a:gd name="T3" fmla="*/ 0 h 1037"/>
                      <a:gd name="T4" fmla="*/ 618 w 1047"/>
                      <a:gd name="T5" fmla="*/ 26 h 1037"/>
                      <a:gd name="T6" fmla="*/ 568 w 1047"/>
                      <a:gd name="T7" fmla="*/ 77 h 1037"/>
                      <a:gd name="T8" fmla="*/ 541 w 1047"/>
                      <a:gd name="T9" fmla="*/ 140 h 1037"/>
                      <a:gd name="T10" fmla="*/ 555 w 1047"/>
                      <a:gd name="T11" fmla="*/ 187 h 1037"/>
                      <a:gd name="T12" fmla="*/ 69 w 1047"/>
                      <a:gd name="T13" fmla="*/ 382 h 1037"/>
                      <a:gd name="T14" fmla="*/ 7 w 1047"/>
                      <a:gd name="T15" fmla="*/ 460 h 1037"/>
                      <a:gd name="T16" fmla="*/ 37 w 1047"/>
                      <a:gd name="T17" fmla="*/ 556 h 1037"/>
                      <a:gd name="T18" fmla="*/ 491 w 1047"/>
                      <a:gd name="T19" fmla="*/ 1006 h 1037"/>
                      <a:gd name="T20" fmla="*/ 565 w 1047"/>
                      <a:gd name="T21" fmla="*/ 1037 h 1037"/>
                      <a:gd name="T22" fmla="*/ 567 w 1047"/>
                      <a:gd name="T23" fmla="*/ 1037 h 1037"/>
                      <a:gd name="T24" fmla="*/ 589 w 1047"/>
                      <a:gd name="T25" fmla="*/ 1035 h 1037"/>
                      <a:gd name="T26" fmla="*/ 667 w 1047"/>
                      <a:gd name="T27" fmla="*/ 969 h 1037"/>
                      <a:gd name="T28" fmla="*/ 858 w 1047"/>
                      <a:gd name="T29" fmla="*/ 491 h 1037"/>
                      <a:gd name="T30" fmla="*/ 907 w 1047"/>
                      <a:gd name="T31" fmla="*/ 506 h 1037"/>
                      <a:gd name="T32" fmla="*/ 970 w 1047"/>
                      <a:gd name="T33" fmla="*/ 480 h 1037"/>
                      <a:gd name="T34" fmla="*/ 1020 w 1047"/>
                      <a:gd name="T35" fmla="*/ 429 h 1037"/>
                      <a:gd name="T36" fmla="*/ 1047 w 1047"/>
                      <a:gd name="T37" fmla="*/ 366 h 1037"/>
                      <a:gd name="T38" fmla="*/ 1021 w 1047"/>
                      <a:gd name="T39" fmla="*/ 303 h 1037"/>
                      <a:gd name="T40" fmla="*/ 744 w 1047"/>
                      <a:gd name="T41" fmla="*/ 26 h 1037"/>
                      <a:gd name="T42" fmla="*/ 601 w 1047"/>
                      <a:gd name="T43" fmla="*/ 943 h 1037"/>
                      <a:gd name="T44" fmla="*/ 575 w 1047"/>
                      <a:gd name="T45" fmla="*/ 965 h 1037"/>
                      <a:gd name="T46" fmla="*/ 566 w 1047"/>
                      <a:gd name="T47" fmla="*/ 966 h 1037"/>
                      <a:gd name="T48" fmla="*/ 542 w 1047"/>
                      <a:gd name="T49" fmla="*/ 955 h 1037"/>
                      <a:gd name="T50" fmla="*/ 87 w 1047"/>
                      <a:gd name="T51" fmla="*/ 505 h 1037"/>
                      <a:gd name="T52" fmla="*/ 77 w 1047"/>
                      <a:gd name="T53" fmla="*/ 473 h 1037"/>
                      <a:gd name="T54" fmla="*/ 98 w 1047"/>
                      <a:gd name="T55" fmla="*/ 447 h 1037"/>
                      <a:gd name="T56" fmla="*/ 320 w 1047"/>
                      <a:gd name="T57" fmla="*/ 358 h 1037"/>
                      <a:gd name="T58" fmla="*/ 770 w 1047"/>
                      <a:gd name="T59" fmla="*/ 520 h 1037"/>
                      <a:gd name="T60" fmla="*/ 601 w 1047"/>
                      <a:gd name="T61" fmla="*/ 943 h 1037"/>
                      <a:gd name="T62" fmla="*/ 970 w 1047"/>
                      <a:gd name="T63" fmla="*/ 378 h 1037"/>
                      <a:gd name="T64" fmla="*/ 919 w 1047"/>
                      <a:gd name="T65" fmla="*/ 429 h 1037"/>
                      <a:gd name="T66" fmla="*/ 894 w 1047"/>
                      <a:gd name="T67" fmla="*/ 429 h 1037"/>
                      <a:gd name="T68" fmla="*/ 831 w 1047"/>
                      <a:gd name="T69" fmla="*/ 366 h 1037"/>
                      <a:gd name="T70" fmla="*/ 780 w 1047"/>
                      <a:gd name="T71" fmla="*/ 494 h 1037"/>
                      <a:gd name="T72" fmla="*/ 784 w 1047"/>
                      <a:gd name="T73" fmla="*/ 483 h 1037"/>
                      <a:gd name="T74" fmla="*/ 468 w 1047"/>
                      <a:gd name="T75" fmla="*/ 350 h 1037"/>
                      <a:gd name="T76" fmla="*/ 376 w 1047"/>
                      <a:gd name="T77" fmla="*/ 336 h 1037"/>
                      <a:gd name="T78" fmla="*/ 679 w 1047"/>
                      <a:gd name="T79" fmla="*/ 214 h 1037"/>
                      <a:gd name="T80" fmla="*/ 618 w 1047"/>
                      <a:gd name="T81" fmla="*/ 153 h 1037"/>
                      <a:gd name="T82" fmla="*/ 618 w 1047"/>
                      <a:gd name="T83" fmla="*/ 128 h 1037"/>
                      <a:gd name="T84" fmla="*/ 669 w 1047"/>
                      <a:gd name="T85" fmla="*/ 77 h 1037"/>
                      <a:gd name="T86" fmla="*/ 694 w 1047"/>
                      <a:gd name="T87" fmla="*/ 77 h 1037"/>
                      <a:gd name="T88" fmla="*/ 970 w 1047"/>
                      <a:gd name="T89" fmla="*/ 353 h 1037"/>
                      <a:gd name="T90" fmla="*/ 970 w 1047"/>
                      <a:gd name="T91" fmla="*/ 378 h 10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1047" h="1037">
                        <a:moveTo>
                          <a:pt x="744" y="26"/>
                        </a:moveTo>
                        <a:cubicBezTo>
                          <a:pt x="727" y="10"/>
                          <a:pt x="705" y="0"/>
                          <a:pt x="681" y="0"/>
                        </a:cubicBezTo>
                        <a:cubicBezTo>
                          <a:pt x="657" y="0"/>
                          <a:pt x="635" y="10"/>
                          <a:pt x="618" y="26"/>
                        </a:cubicBezTo>
                        <a:cubicBezTo>
                          <a:pt x="568" y="77"/>
                          <a:pt x="568" y="77"/>
                          <a:pt x="568" y="77"/>
                        </a:cubicBezTo>
                        <a:cubicBezTo>
                          <a:pt x="551" y="94"/>
                          <a:pt x="541" y="116"/>
                          <a:pt x="541" y="140"/>
                        </a:cubicBezTo>
                        <a:cubicBezTo>
                          <a:pt x="541" y="157"/>
                          <a:pt x="546" y="173"/>
                          <a:pt x="555" y="187"/>
                        </a:cubicBezTo>
                        <a:cubicBezTo>
                          <a:pt x="69" y="382"/>
                          <a:pt x="69" y="382"/>
                          <a:pt x="69" y="382"/>
                        </a:cubicBezTo>
                        <a:cubicBezTo>
                          <a:pt x="37" y="396"/>
                          <a:pt x="13" y="425"/>
                          <a:pt x="7" y="460"/>
                        </a:cubicBezTo>
                        <a:cubicBezTo>
                          <a:pt x="0" y="495"/>
                          <a:pt x="11" y="531"/>
                          <a:pt x="37" y="556"/>
                        </a:cubicBezTo>
                        <a:cubicBezTo>
                          <a:pt x="491" y="1006"/>
                          <a:pt x="491" y="1006"/>
                          <a:pt x="491" y="1006"/>
                        </a:cubicBezTo>
                        <a:cubicBezTo>
                          <a:pt x="511" y="1025"/>
                          <a:pt x="537" y="1036"/>
                          <a:pt x="565" y="1037"/>
                        </a:cubicBezTo>
                        <a:cubicBezTo>
                          <a:pt x="565" y="1037"/>
                          <a:pt x="567" y="1037"/>
                          <a:pt x="567" y="1037"/>
                        </a:cubicBezTo>
                        <a:cubicBezTo>
                          <a:pt x="575" y="1037"/>
                          <a:pt x="582" y="1036"/>
                          <a:pt x="589" y="1035"/>
                        </a:cubicBezTo>
                        <a:cubicBezTo>
                          <a:pt x="625" y="1027"/>
                          <a:pt x="654" y="1003"/>
                          <a:pt x="667" y="969"/>
                        </a:cubicBezTo>
                        <a:cubicBezTo>
                          <a:pt x="858" y="491"/>
                          <a:pt x="858" y="491"/>
                          <a:pt x="858" y="491"/>
                        </a:cubicBezTo>
                        <a:cubicBezTo>
                          <a:pt x="872" y="501"/>
                          <a:pt x="889" y="506"/>
                          <a:pt x="907" y="506"/>
                        </a:cubicBezTo>
                        <a:cubicBezTo>
                          <a:pt x="931" y="506"/>
                          <a:pt x="953" y="496"/>
                          <a:pt x="970" y="480"/>
                        </a:cubicBezTo>
                        <a:cubicBezTo>
                          <a:pt x="1020" y="429"/>
                          <a:pt x="1020" y="429"/>
                          <a:pt x="1020" y="429"/>
                        </a:cubicBezTo>
                        <a:cubicBezTo>
                          <a:pt x="1037" y="412"/>
                          <a:pt x="1047" y="390"/>
                          <a:pt x="1047" y="366"/>
                        </a:cubicBezTo>
                        <a:cubicBezTo>
                          <a:pt x="1047" y="342"/>
                          <a:pt x="1037" y="319"/>
                          <a:pt x="1021" y="303"/>
                        </a:cubicBezTo>
                        <a:lnTo>
                          <a:pt x="744" y="26"/>
                        </a:lnTo>
                        <a:close/>
                        <a:moveTo>
                          <a:pt x="601" y="943"/>
                        </a:moveTo>
                        <a:cubicBezTo>
                          <a:pt x="596" y="954"/>
                          <a:pt x="586" y="962"/>
                          <a:pt x="575" y="965"/>
                        </a:cubicBezTo>
                        <a:cubicBezTo>
                          <a:pt x="572" y="965"/>
                          <a:pt x="569" y="966"/>
                          <a:pt x="566" y="966"/>
                        </a:cubicBezTo>
                        <a:cubicBezTo>
                          <a:pt x="557" y="965"/>
                          <a:pt x="549" y="962"/>
                          <a:pt x="542" y="955"/>
                        </a:cubicBezTo>
                        <a:cubicBezTo>
                          <a:pt x="87" y="505"/>
                          <a:pt x="87" y="505"/>
                          <a:pt x="87" y="505"/>
                        </a:cubicBezTo>
                        <a:cubicBezTo>
                          <a:pt x="79" y="497"/>
                          <a:pt x="75" y="485"/>
                          <a:pt x="77" y="473"/>
                        </a:cubicBezTo>
                        <a:cubicBezTo>
                          <a:pt x="79" y="462"/>
                          <a:pt x="87" y="452"/>
                          <a:pt x="98" y="447"/>
                        </a:cubicBezTo>
                        <a:cubicBezTo>
                          <a:pt x="320" y="358"/>
                          <a:pt x="320" y="358"/>
                          <a:pt x="320" y="358"/>
                        </a:cubicBezTo>
                        <a:cubicBezTo>
                          <a:pt x="470" y="408"/>
                          <a:pt x="620" y="360"/>
                          <a:pt x="770" y="520"/>
                        </a:cubicBezTo>
                        <a:lnTo>
                          <a:pt x="601" y="943"/>
                        </a:lnTo>
                        <a:close/>
                        <a:moveTo>
                          <a:pt x="970" y="378"/>
                        </a:moveTo>
                        <a:cubicBezTo>
                          <a:pt x="919" y="429"/>
                          <a:pt x="919" y="429"/>
                          <a:pt x="919" y="429"/>
                        </a:cubicBezTo>
                        <a:cubicBezTo>
                          <a:pt x="912" y="436"/>
                          <a:pt x="901" y="436"/>
                          <a:pt x="894" y="429"/>
                        </a:cubicBezTo>
                        <a:cubicBezTo>
                          <a:pt x="831" y="366"/>
                          <a:pt x="831" y="366"/>
                          <a:pt x="831" y="366"/>
                        </a:cubicBezTo>
                        <a:cubicBezTo>
                          <a:pt x="780" y="494"/>
                          <a:pt x="780" y="494"/>
                          <a:pt x="780" y="494"/>
                        </a:cubicBezTo>
                        <a:cubicBezTo>
                          <a:pt x="784" y="483"/>
                          <a:pt x="784" y="483"/>
                          <a:pt x="784" y="483"/>
                        </a:cubicBezTo>
                        <a:cubicBezTo>
                          <a:pt x="676" y="376"/>
                          <a:pt x="567" y="362"/>
                          <a:pt x="468" y="350"/>
                        </a:cubicBezTo>
                        <a:cubicBezTo>
                          <a:pt x="437" y="346"/>
                          <a:pt x="406" y="342"/>
                          <a:pt x="376" y="336"/>
                        </a:cubicBezTo>
                        <a:cubicBezTo>
                          <a:pt x="679" y="214"/>
                          <a:pt x="679" y="214"/>
                          <a:pt x="679" y="214"/>
                        </a:cubicBezTo>
                        <a:cubicBezTo>
                          <a:pt x="618" y="153"/>
                          <a:pt x="618" y="153"/>
                          <a:pt x="618" y="153"/>
                        </a:cubicBezTo>
                        <a:cubicBezTo>
                          <a:pt x="611" y="146"/>
                          <a:pt x="611" y="135"/>
                          <a:pt x="618" y="128"/>
                        </a:cubicBezTo>
                        <a:cubicBezTo>
                          <a:pt x="669" y="77"/>
                          <a:pt x="669" y="77"/>
                          <a:pt x="669" y="77"/>
                        </a:cubicBezTo>
                        <a:cubicBezTo>
                          <a:pt x="676" y="70"/>
                          <a:pt x="687" y="70"/>
                          <a:pt x="694" y="77"/>
                        </a:cubicBezTo>
                        <a:cubicBezTo>
                          <a:pt x="970" y="353"/>
                          <a:pt x="970" y="353"/>
                          <a:pt x="970" y="353"/>
                        </a:cubicBezTo>
                        <a:cubicBezTo>
                          <a:pt x="977" y="360"/>
                          <a:pt x="977" y="372"/>
                          <a:pt x="970" y="37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925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5" name="îS1ïḋe">
                    <a:extLst>
                      <a:ext uri="{FF2B5EF4-FFF2-40B4-BE49-F238E27FC236}">
                        <a16:creationId xmlns:a16="http://schemas.microsoft.com/office/drawing/2014/main" id="{0F827761-6C78-4443-8964-9A1133B52F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36700" y="-311150"/>
                    <a:ext cx="669925" cy="673100"/>
                  </a:xfrm>
                  <a:custGeom>
                    <a:avLst/>
                    <a:gdLst>
                      <a:gd name="T0" fmla="*/ 89 w 178"/>
                      <a:gd name="T1" fmla="*/ 179 h 179"/>
                      <a:gd name="T2" fmla="*/ 178 w 178"/>
                      <a:gd name="T3" fmla="*/ 89 h 179"/>
                      <a:gd name="T4" fmla="*/ 89 w 178"/>
                      <a:gd name="T5" fmla="*/ 0 h 179"/>
                      <a:gd name="T6" fmla="*/ 0 w 178"/>
                      <a:gd name="T7" fmla="*/ 89 h 179"/>
                      <a:gd name="T8" fmla="*/ 89 w 178"/>
                      <a:gd name="T9" fmla="*/ 179 h 179"/>
                      <a:gd name="T10" fmla="*/ 89 w 178"/>
                      <a:gd name="T11" fmla="*/ 36 h 179"/>
                      <a:gd name="T12" fmla="*/ 143 w 178"/>
                      <a:gd name="T13" fmla="*/ 89 h 179"/>
                      <a:gd name="T14" fmla="*/ 89 w 178"/>
                      <a:gd name="T15" fmla="*/ 143 h 179"/>
                      <a:gd name="T16" fmla="*/ 35 w 178"/>
                      <a:gd name="T17" fmla="*/ 89 h 179"/>
                      <a:gd name="T18" fmla="*/ 89 w 178"/>
                      <a:gd name="T19" fmla="*/ 36 h 1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78" h="179">
                        <a:moveTo>
                          <a:pt x="89" y="179"/>
                        </a:moveTo>
                        <a:cubicBezTo>
                          <a:pt x="138" y="179"/>
                          <a:pt x="178" y="139"/>
                          <a:pt x="178" y="89"/>
                        </a:cubicBezTo>
                        <a:cubicBezTo>
                          <a:pt x="178" y="40"/>
                          <a:pt x="138" y="0"/>
                          <a:pt x="89" y="0"/>
                        </a:cubicBezTo>
                        <a:cubicBezTo>
                          <a:pt x="40" y="0"/>
                          <a:pt x="0" y="40"/>
                          <a:pt x="0" y="89"/>
                        </a:cubicBezTo>
                        <a:cubicBezTo>
                          <a:pt x="0" y="139"/>
                          <a:pt x="40" y="179"/>
                          <a:pt x="89" y="179"/>
                        </a:cubicBezTo>
                        <a:close/>
                        <a:moveTo>
                          <a:pt x="89" y="36"/>
                        </a:moveTo>
                        <a:cubicBezTo>
                          <a:pt x="119" y="36"/>
                          <a:pt x="143" y="60"/>
                          <a:pt x="143" y="89"/>
                        </a:cubicBezTo>
                        <a:cubicBezTo>
                          <a:pt x="143" y="119"/>
                          <a:pt x="119" y="143"/>
                          <a:pt x="89" y="143"/>
                        </a:cubicBezTo>
                        <a:cubicBezTo>
                          <a:pt x="59" y="143"/>
                          <a:pt x="35" y="119"/>
                          <a:pt x="35" y="89"/>
                        </a:cubicBezTo>
                        <a:cubicBezTo>
                          <a:pt x="35" y="60"/>
                          <a:pt x="59" y="36"/>
                          <a:pt x="89" y="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6" name="îś1íḋè">
                    <a:extLst>
                      <a:ext uri="{FF2B5EF4-FFF2-40B4-BE49-F238E27FC236}">
                        <a16:creationId xmlns:a16="http://schemas.microsoft.com/office/drawing/2014/main" id="{8002EE14-1C28-4F5B-9079-5CE4A1148A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82950" y="-2462213"/>
                    <a:ext cx="673100" cy="673100"/>
                  </a:xfrm>
                  <a:custGeom>
                    <a:avLst/>
                    <a:gdLst>
                      <a:gd name="T0" fmla="*/ 90 w 179"/>
                      <a:gd name="T1" fmla="*/ 0 h 179"/>
                      <a:gd name="T2" fmla="*/ 0 w 179"/>
                      <a:gd name="T3" fmla="*/ 89 h 179"/>
                      <a:gd name="T4" fmla="*/ 90 w 179"/>
                      <a:gd name="T5" fmla="*/ 179 h 179"/>
                      <a:gd name="T6" fmla="*/ 179 w 179"/>
                      <a:gd name="T7" fmla="*/ 89 h 179"/>
                      <a:gd name="T8" fmla="*/ 90 w 179"/>
                      <a:gd name="T9" fmla="*/ 0 h 179"/>
                      <a:gd name="T10" fmla="*/ 90 w 179"/>
                      <a:gd name="T11" fmla="*/ 143 h 179"/>
                      <a:gd name="T12" fmla="*/ 36 w 179"/>
                      <a:gd name="T13" fmla="*/ 89 h 179"/>
                      <a:gd name="T14" fmla="*/ 90 w 179"/>
                      <a:gd name="T15" fmla="*/ 36 h 179"/>
                      <a:gd name="T16" fmla="*/ 143 w 179"/>
                      <a:gd name="T17" fmla="*/ 89 h 179"/>
                      <a:gd name="T18" fmla="*/ 90 w 179"/>
                      <a:gd name="T19" fmla="*/ 143 h 1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79" h="179">
                        <a:moveTo>
                          <a:pt x="90" y="0"/>
                        </a:moveTo>
                        <a:cubicBezTo>
                          <a:pt x="40" y="0"/>
                          <a:pt x="0" y="40"/>
                          <a:pt x="0" y="89"/>
                        </a:cubicBezTo>
                        <a:cubicBezTo>
                          <a:pt x="0" y="139"/>
                          <a:pt x="40" y="179"/>
                          <a:pt x="90" y="179"/>
                        </a:cubicBezTo>
                        <a:cubicBezTo>
                          <a:pt x="139" y="179"/>
                          <a:pt x="179" y="139"/>
                          <a:pt x="179" y="89"/>
                        </a:cubicBezTo>
                        <a:cubicBezTo>
                          <a:pt x="179" y="40"/>
                          <a:pt x="139" y="0"/>
                          <a:pt x="90" y="0"/>
                        </a:cubicBezTo>
                        <a:close/>
                        <a:moveTo>
                          <a:pt x="90" y="143"/>
                        </a:moveTo>
                        <a:cubicBezTo>
                          <a:pt x="60" y="143"/>
                          <a:pt x="36" y="119"/>
                          <a:pt x="36" y="89"/>
                        </a:cubicBezTo>
                        <a:cubicBezTo>
                          <a:pt x="36" y="60"/>
                          <a:pt x="60" y="36"/>
                          <a:pt x="90" y="36"/>
                        </a:cubicBezTo>
                        <a:cubicBezTo>
                          <a:pt x="119" y="36"/>
                          <a:pt x="143" y="60"/>
                          <a:pt x="143" y="89"/>
                        </a:cubicBezTo>
                        <a:cubicBezTo>
                          <a:pt x="143" y="119"/>
                          <a:pt x="119" y="143"/>
                          <a:pt x="90" y="14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" name="î$liḍe">
                    <a:extLst>
                      <a:ext uri="{FF2B5EF4-FFF2-40B4-BE49-F238E27FC236}">
                        <a16:creationId xmlns:a16="http://schemas.microsoft.com/office/drawing/2014/main" id="{B217FB0C-137A-4262-AB0F-3CCDFA7FC6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8662" y="-446088"/>
                    <a:ext cx="538163" cy="536575"/>
                  </a:xfrm>
                  <a:custGeom>
                    <a:avLst/>
                    <a:gdLst>
                      <a:gd name="T0" fmla="*/ 0 w 143"/>
                      <a:gd name="T1" fmla="*/ 72 h 143"/>
                      <a:gd name="T2" fmla="*/ 72 w 143"/>
                      <a:gd name="T3" fmla="*/ 143 h 143"/>
                      <a:gd name="T4" fmla="*/ 143 w 143"/>
                      <a:gd name="T5" fmla="*/ 72 h 143"/>
                      <a:gd name="T6" fmla="*/ 72 w 143"/>
                      <a:gd name="T7" fmla="*/ 0 h 143"/>
                      <a:gd name="T8" fmla="*/ 0 w 143"/>
                      <a:gd name="T9" fmla="*/ 72 h 143"/>
                      <a:gd name="T10" fmla="*/ 72 w 143"/>
                      <a:gd name="T11" fmla="*/ 36 h 143"/>
                      <a:gd name="T12" fmla="*/ 107 w 143"/>
                      <a:gd name="T13" fmla="*/ 72 h 143"/>
                      <a:gd name="T14" fmla="*/ 72 w 143"/>
                      <a:gd name="T15" fmla="*/ 108 h 143"/>
                      <a:gd name="T16" fmla="*/ 36 w 143"/>
                      <a:gd name="T17" fmla="*/ 72 h 143"/>
                      <a:gd name="T18" fmla="*/ 72 w 143"/>
                      <a:gd name="T19" fmla="*/ 36 h 1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43" h="143">
                        <a:moveTo>
                          <a:pt x="0" y="72"/>
                        </a:moveTo>
                        <a:cubicBezTo>
                          <a:pt x="0" y="111"/>
                          <a:pt x="32" y="143"/>
                          <a:pt x="72" y="143"/>
                        </a:cubicBezTo>
                        <a:cubicBezTo>
                          <a:pt x="111" y="143"/>
                          <a:pt x="143" y="111"/>
                          <a:pt x="143" y="72"/>
                        </a:cubicBezTo>
                        <a:cubicBezTo>
                          <a:pt x="143" y="32"/>
                          <a:pt x="111" y="0"/>
                          <a:pt x="72" y="0"/>
                        </a:cubicBezTo>
                        <a:cubicBezTo>
                          <a:pt x="32" y="0"/>
                          <a:pt x="0" y="32"/>
                          <a:pt x="0" y="72"/>
                        </a:cubicBezTo>
                        <a:close/>
                        <a:moveTo>
                          <a:pt x="72" y="36"/>
                        </a:moveTo>
                        <a:cubicBezTo>
                          <a:pt x="91" y="36"/>
                          <a:pt x="107" y="52"/>
                          <a:pt x="107" y="72"/>
                        </a:cubicBezTo>
                        <a:cubicBezTo>
                          <a:pt x="107" y="92"/>
                          <a:pt x="91" y="108"/>
                          <a:pt x="72" y="108"/>
                        </a:cubicBezTo>
                        <a:cubicBezTo>
                          <a:pt x="52" y="108"/>
                          <a:pt x="36" y="92"/>
                          <a:pt x="36" y="72"/>
                        </a:cubicBezTo>
                        <a:cubicBezTo>
                          <a:pt x="36" y="52"/>
                          <a:pt x="52" y="36"/>
                          <a:pt x="72" y="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" name="ïṧlïďe">
                    <a:extLst>
                      <a:ext uri="{FF2B5EF4-FFF2-40B4-BE49-F238E27FC236}">
                        <a16:creationId xmlns:a16="http://schemas.microsoft.com/office/drawing/2014/main" id="{D6147B5F-20B7-4070-AFC3-E05E6117FF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66825" y="496888"/>
                    <a:ext cx="269875" cy="266700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" name="îşľiḑé">
                    <a:extLst>
                      <a:ext uri="{FF2B5EF4-FFF2-40B4-BE49-F238E27FC236}">
                        <a16:creationId xmlns:a16="http://schemas.microsoft.com/office/drawing/2014/main" id="{C82CAAA8-0279-4195-8D4D-5CAF0D13BD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17887" y="-1522413"/>
                    <a:ext cx="269875" cy="27146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2" name="îṡ1îďé">
                  <a:extLst>
                    <a:ext uri="{FF2B5EF4-FFF2-40B4-BE49-F238E27FC236}">
                      <a16:creationId xmlns:a16="http://schemas.microsoft.com/office/drawing/2014/main" id="{EF503520-96F1-4640-890B-19A78FBF209B}"/>
                    </a:ext>
                  </a:extLst>
                </p:cNvPr>
                <p:cNvGrpSpPr/>
                <p:nvPr/>
              </p:nvGrpSpPr>
              <p:grpSpPr>
                <a:xfrm>
                  <a:off x="4526606" y="3620208"/>
                  <a:ext cx="280456" cy="320673"/>
                  <a:chOff x="3326341" y="2887135"/>
                  <a:chExt cx="420687" cy="481013"/>
                </a:xfrm>
                <a:solidFill>
                  <a:schemeClr val="bg1"/>
                </a:solidFill>
              </p:grpSpPr>
              <p:sp>
                <p:nvSpPr>
                  <p:cNvPr id="40" name="ïŝļíḍè">
                    <a:extLst>
                      <a:ext uri="{FF2B5EF4-FFF2-40B4-BE49-F238E27FC236}">
                        <a16:creationId xmlns:a16="http://schemas.microsoft.com/office/drawing/2014/main" id="{B60EAF21-E34E-4E50-B393-7064FBDCA1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26341" y="2887135"/>
                    <a:ext cx="420687" cy="481013"/>
                  </a:xfrm>
                  <a:custGeom>
                    <a:avLst/>
                    <a:gdLst>
                      <a:gd name="T0" fmla="*/ 112 w 112"/>
                      <a:gd name="T1" fmla="*/ 27 h 128"/>
                      <a:gd name="T2" fmla="*/ 100 w 112"/>
                      <a:gd name="T3" fmla="*/ 16 h 128"/>
                      <a:gd name="T4" fmla="*/ 88 w 112"/>
                      <a:gd name="T5" fmla="*/ 16 h 128"/>
                      <a:gd name="T6" fmla="*/ 88 w 112"/>
                      <a:gd name="T7" fmla="*/ 12 h 128"/>
                      <a:gd name="T8" fmla="*/ 88 w 112"/>
                      <a:gd name="T9" fmla="*/ 12 h 128"/>
                      <a:gd name="T10" fmla="*/ 76 w 112"/>
                      <a:gd name="T11" fmla="*/ 0 h 128"/>
                      <a:gd name="T12" fmla="*/ 36 w 112"/>
                      <a:gd name="T13" fmla="*/ 0 h 128"/>
                      <a:gd name="T14" fmla="*/ 24 w 112"/>
                      <a:gd name="T15" fmla="*/ 12 h 128"/>
                      <a:gd name="T16" fmla="*/ 24 w 112"/>
                      <a:gd name="T17" fmla="*/ 12 h 128"/>
                      <a:gd name="T18" fmla="*/ 24 w 112"/>
                      <a:gd name="T19" fmla="*/ 16 h 128"/>
                      <a:gd name="T20" fmla="*/ 12 w 112"/>
                      <a:gd name="T21" fmla="*/ 16 h 128"/>
                      <a:gd name="T22" fmla="*/ 0 w 112"/>
                      <a:gd name="T23" fmla="*/ 27 h 128"/>
                      <a:gd name="T24" fmla="*/ 0 w 112"/>
                      <a:gd name="T25" fmla="*/ 27 h 128"/>
                      <a:gd name="T26" fmla="*/ 0 w 112"/>
                      <a:gd name="T27" fmla="*/ 32 h 128"/>
                      <a:gd name="T28" fmla="*/ 0 w 112"/>
                      <a:gd name="T29" fmla="*/ 36 h 128"/>
                      <a:gd name="T30" fmla="*/ 8 w 112"/>
                      <a:gd name="T31" fmla="*/ 44 h 128"/>
                      <a:gd name="T32" fmla="*/ 8 w 112"/>
                      <a:gd name="T33" fmla="*/ 44 h 128"/>
                      <a:gd name="T34" fmla="*/ 8 w 112"/>
                      <a:gd name="T35" fmla="*/ 112 h 128"/>
                      <a:gd name="T36" fmla="*/ 24 w 112"/>
                      <a:gd name="T37" fmla="*/ 128 h 128"/>
                      <a:gd name="T38" fmla="*/ 88 w 112"/>
                      <a:gd name="T39" fmla="*/ 128 h 128"/>
                      <a:gd name="T40" fmla="*/ 104 w 112"/>
                      <a:gd name="T41" fmla="*/ 112 h 128"/>
                      <a:gd name="T42" fmla="*/ 104 w 112"/>
                      <a:gd name="T43" fmla="*/ 44 h 128"/>
                      <a:gd name="T44" fmla="*/ 104 w 112"/>
                      <a:gd name="T45" fmla="*/ 44 h 128"/>
                      <a:gd name="T46" fmla="*/ 112 w 112"/>
                      <a:gd name="T47" fmla="*/ 36 h 128"/>
                      <a:gd name="T48" fmla="*/ 112 w 112"/>
                      <a:gd name="T49" fmla="*/ 32 h 128"/>
                      <a:gd name="T50" fmla="*/ 112 w 112"/>
                      <a:gd name="T51" fmla="*/ 27 h 128"/>
                      <a:gd name="T52" fmla="*/ 32 w 112"/>
                      <a:gd name="T53" fmla="*/ 12 h 128"/>
                      <a:gd name="T54" fmla="*/ 36 w 112"/>
                      <a:gd name="T55" fmla="*/ 8 h 128"/>
                      <a:gd name="T56" fmla="*/ 76 w 112"/>
                      <a:gd name="T57" fmla="*/ 8 h 128"/>
                      <a:gd name="T58" fmla="*/ 80 w 112"/>
                      <a:gd name="T59" fmla="*/ 12 h 128"/>
                      <a:gd name="T60" fmla="*/ 80 w 112"/>
                      <a:gd name="T61" fmla="*/ 16 h 128"/>
                      <a:gd name="T62" fmla="*/ 32 w 112"/>
                      <a:gd name="T63" fmla="*/ 16 h 128"/>
                      <a:gd name="T64" fmla="*/ 32 w 112"/>
                      <a:gd name="T65" fmla="*/ 12 h 128"/>
                      <a:gd name="T66" fmla="*/ 96 w 112"/>
                      <a:gd name="T67" fmla="*/ 112 h 128"/>
                      <a:gd name="T68" fmla="*/ 88 w 112"/>
                      <a:gd name="T69" fmla="*/ 120 h 128"/>
                      <a:gd name="T70" fmla="*/ 24 w 112"/>
                      <a:gd name="T71" fmla="*/ 120 h 128"/>
                      <a:gd name="T72" fmla="*/ 16 w 112"/>
                      <a:gd name="T73" fmla="*/ 112 h 128"/>
                      <a:gd name="T74" fmla="*/ 16 w 112"/>
                      <a:gd name="T75" fmla="*/ 44 h 128"/>
                      <a:gd name="T76" fmla="*/ 96 w 112"/>
                      <a:gd name="T77" fmla="*/ 44 h 128"/>
                      <a:gd name="T78" fmla="*/ 96 w 112"/>
                      <a:gd name="T79" fmla="*/ 112 h 128"/>
                      <a:gd name="T80" fmla="*/ 104 w 112"/>
                      <a:gd name="T81" fmla="*/ 32 h 128"/>
                      <a:gd name="T82" fmla="*/ 104 w 112"/>
                      <a:gd name="T83" fmla="*/ 36 h 128"/>
                      <a:gd name="T84" fmla="*/ 8 w 112"/>
                      <a:gd name="T85" fmla="*/ 36 h 128"/>
                      <a:gd name="T86" fmla="*/ 8 w 112"/>
                      <a:gd name="T87" fmla="*/ 32 h 128"/>
                      <a:gd name="T88" fmla="*/ 8 w 112"/>
                      <a:gd name="T89" fmla="*/ 28 h 128"/>
                      <a:gd name="T90" fmla="*/ 12 w 112"/>
                      <a:gd name="T91" fmla="*/ 24 h 128"/>
                      <a:gd name="T92" fmla="*/ 100 w 112"/>
                      <a:gd name="T93" fmla="*/ 24 h 128"/>
                      <a:gd name="T94" fmla="*/ 104 w 112"/>
                      <a:gd name="T95" fmla="*/ 28 h 128"/>
                      <a:gd name="T96" fmla="*/ 104 w 112"/>
                      <a:gd name="T97" fmla="*/ 32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12" h="128">
                        <a:moveTo>
                          <a:pt x="112" y="27"/>
                        </a:moveTo>
                        <a:cubicBezTo>
                          <a:pt x="112" y="21"/>
                          <a:pt x="106" y="16"/>
                          <a:pt x="100" y="16"/>
                        </a:cubicBezTo>
                        <a:cubicBezTo>
                          <a:pt x="88" y="16"/>
                          <a:pt x="88" y="16"/>
                          <a:pt x="88" y="16"/>
                        </a:cubicBezTo>
                        <a:cubicBezTo>
                          <a:pt x="88" y="12"/>
                          <a:pt x="88" y="12"/>
                          <a:pt x="88" y="12"/>
                        </a:cubicBezTo>
                        <a:cubicBezTo>
                          <a:pt x="88" y="12"/>
                          <a:pt x="88" y="12"/>
                          <a:pt x="88" y="12"/>
                        </a:cubicBezTo>
                        <a:cubicBezTo>
                          <a:pt x="88" y="5"/>
                          <a:pt x="83" y="0"/>
                          <a:pt x="7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9" y="0"/>
                          <a:pt x="24" y="5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cubicBezTo>
                          <a:pt x="6" y="16"/>
                          <a:pt x="0" y="21"/>
                          <a:pt x="0" y="27"/>
                        </a:cubicBez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40"/>
                          <a:pt x="4" y="44"/>
                          <a:pt x="8" y="44"/>
                        </a:cubicBezTo>
                        <a:cubicBezTo>
                          <a:pt x="8" y="44"/>
                          <a:pt x="8" y="44"/>
                          <a:pt x="8" y="44"/>
                        </a:cubicBezTo>
                        <a:cubicBezTo>
                          <a:pt x="8" y="112"/>
                          <a:pt x="8" y="112"/>
                          <a:pt x="8" y="112"/>
                        </a:cubicBezTo>
                        <a:cubicBezTo>
                          <a:pt x="8" y="121"/>
                          <a:pt x="15" y="128"/>
                          <a:pt x="24" y="128"/>
                        </a:cubicBezTo>
                        <a:cubicBezTo>
                          <a:pt x="88" y="128"/>
                          <a:pt x="88" y="128"/>
                          <a:pt x="88" y="128"/>
                        </a:cubicBezTo>
                        <a:cubicBezTo>
                          <a:pt x="97" y="128"/>
                          <a:pt x="104" y="121"/>
                          <a:pt x="104" y="112"/>
                        </a:cubicBezTo>
                        <a:cubicBezTo>
                          <a:pt x="104" y="44"/>
                          <a:pt x="104" y="44"/>
                          <a:pt x="104" y="44"/>
                        </a:cubicBezTo>
                        <a:cubicBezTo>
                          <a:pt x="104" y="44"/>
                          <a:pt x="104" y="44"/>
                          <a:pt x="104" y="44"/>
                        </a:cubicBezTo>
                        <a:cubicBezTo>
                          <a:pt x="108" y="44"/>
                          <a:pt x="112" y="40"/>
                          <a:pt x="112" y="36"/>
                        </a:cubicBezTo>
                        <a:cubicBezTo>
                          <a:pt x="112" y="32"/>
                          <a:pt x="112" y="32"/>
                          <a:pt x="112" y="32"/>
                        </a:cubicBezTo>
                        <a:cubicBezTo>
                          <a:pt x="112" y="27"/>
                          <a:pt x="112" y="27"/>
                          <a:pt x="112" y="27"/>
                        </a:cubicBezTo>
                        <a:close/>
                        <a:moveTo>
                          <a:pt x="32" y="12"/>
                        </a:moveTo>
                        <a:cubicBezTo>
                          <a:pt x="32" y="10"/>
                          <a:pt x="34" y="8"/>
                          <a:pt x="36" y="8"/>
                        </a:cubicBezTo>
                        <a:cubicBezTo>
                          <a:pt x="76" y="8"/>
                          <a:pt x="76" y="8"/>
                          <a:pt x="76" y="8"/>
                        </a:cubicBezTo>
                        <a:cubicBezTo>
                          <a:pt x="78" y="8"/>
                          <a:pt x="80" y="10"/>
                          <a:pt x="80" y="12"/>
                        </a:cubicBez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32" y="16"/>
                          <a:pt x="32" y="16"/>
                          <a:pt x="32" y="16"/>
                        </a:cubicBezTo>
                        <a:lnTo>
                          <a:pt x="32" y="12"/>
                        </a:lnTo>
                        <a:close/>
                        <a:moveTo>
                          <a:pt x="96" y="112"/>
                        </a:moveTo>
                        <a:cubicBezTo>
                          <a:pt x="96" y="116"/>
                          <a:pt x="92" y="120"/>
                          <a:pt x="88" y="120"/>
                        </a:cubicBezTo>
                        <a:cubicBezTo>
                          <a:pt x="24" y="120"/>
                          <a:pt x="24" y="120"/>
                          <a:pt x="24" y="120"/>
                        </a:cubicBezTo>
                        <a:cubicBezTo>
                          <a:pt x="20" y="120"/>
                          <a:pt x="16" y="116"/>
                          <a:pt x="16" y="112"/>
                        </a:cubicBezTo>
                        <a:cubicBezTo>
                          <a:pt x="16" y="44"/>
                          <a:pt x="16" y="44"/>
                          <a:pt x="16" y="44"/>
                        </a:cubicBezTo>
                        <a:cubicBezTo>
                          <a:pt x="96" y="44"/>
                          <a:pt x="96" y="44"/>
                          <a:pt x="96" y="44"/>
                        </a:cubicBezTo>
                        <a:lnTo>
                          <a:pt x="96" y="112"/>
                        </a:lnTo>
                        <a:close/>
                        <a:moveTo>
                          <a:pt x="104" y="32"/>
                        </a:moveTo>
                        <a:cubicBezTo>
                          <a:pt x="104" y="36"/>
                          <a:pt x="104" y="36"/>
                          <a:pt x="104" y="36"/>
                        </a:cubicBezTo>
                        <a:cubicBezTo>
                          <a:pt x="8" y="36"/>
                          <a:pt x="8" y="36"/>
                          <a:pt x="8" y="36"/>
                        </a:cubicBezTo>
                        <a:cubicBezTo>
                          <a:pt x="8" y="32"/>
                          <a:pt x="8" y="32"/>
                          <a:pt x="8" y="32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6"/>
                          <a:pt x="10" y="24"/>
                          <a:pt x="12" y="24"/>
                        </a:cubicBezTo>
                        <a:cubicBezTo>
                          <a:pt x="100" y="24"/>
                          <a:pt x="100" y="24"/>
                          <a:pt x="100" y="24"/>
                        </a:cubicBezTo>
                        <a:cubicBezTo>
                          <a:pt x="102" y="24"/>
                          <a:pt x="104" y="26"/>
                          <a:pt x="104" y="28"/>
                        </a:cubicBezTo>
                        <a:lnTo>
                          <a:pt x="104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92500" lnSpcReduction="1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" name="iS1idê">
                    <a:extLst>
                      <a:ext uri="{FF2B5EF4-FFF2-40B4-BE49-F238E27FC236}">
                        <a16:creationId xmlns:a16="http://schemas.microsoft.com/office/drawing/2014/main" id="{83859019-D22B-4EF6-805D-1FE57F7AC9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16829" y="3082397"/>
                    <a:ext cx="60325" cy="225425"/>
                  </a:xfrm>
                  <a:custGeom>
                    <a:avLst/>
                    <a:gdLst>
                      <a:gd name="T0" fmla="*/ 4 w 16"/>
                      <a:gd name="T1" fmla="*/ 60 h 60"/>
                      <a:gd name="T2" fmla="*/ 12 w 16"/>
                      <a:gd name="T3" fmla="*/ 60 h 60"/>
                      <a:gd name="T4" fmla="*/ 16 w 16"/>
                      <a:gd name="T5" fmla="*/ 56 h 60"/>
                      <a:gd name="T6" fmla="*/ 16 w 16"/>
                      <a:gd name="T7" fmla="*/ 4 h 60"/>
                      <a:gd name="T8" fmla="*/ 12 w 16"/>
                      <a:gd name="T9" fmla="*/ 0 h 60"/>
                      <a:gd name="T10" fmla="*/ 4 w 16"/>
                      <a:gd name="T11" fmla="*/ 0 h 60"/>
                      <a:gd name="T12" fmla="*/ 0 w 16"/>
                      <a:gd name="T13" fmla="*/ 4 h 60"/>
                      <a:gd name="T14" fmla="*/ 0 w 16"/>
                      <a:gd name="T15" fmla="*/ 56 h 60"/>
                      <a:gd name="T16" fmla="*/ 4 w 16"/>
                      <a:gd name="T17" fmla="*/ 60 h 60"/>
                      <a:gd name="T18" fmla="*/ 4 w 16"/>
                      <a:gd name="T19" fmla="*/ 4 h 60"/>
                      <a:gd name="T20" fmla="*/ 12 w 16"/>
                      <a:gd name="T21" fmla="*/ 4 h 60"/>
                      <a:gd name="T22" fmla="*/ 12 w 16"/>
                      <a:gd name="T23" fmla="*/ 56 h 60"/>
                      <a:gd name="T24" fmla="*/ 4 w 16"/>
                      <a:gd name="T25" fmla="*/ 56 h 60"/>
                      <a:gd name="T26" fmla="*/ 4 w 16"/>
                      <a:gd name="T27" fmla="*/ 4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6" h="60">
                        <a:moveTo>
                          <a:pt x="4" y="60"/>
                        </a:moveTo>
                        <a:cubicBezTo>
                          <a:pt x="12" y="60"/>
                          <a:pt x="12" y="60"/>
                          <a:pt x="12" y="60"/>
                        </a:cubicBezTo>
                        <a:cubicBezTo>
                          <a:pt x="14" y="60"/>
                          <a:pt x="16" y="58"/>
                          <a:pt x="16" y="56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2"/>
                          <a:pt x="14" y="0"/>
                          <a:pt x="12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56"/>
                          <a:pt x="0" y="56"/>
                          <a:pt x="0" y="56"/>
                        </a:cubicBezTo>
                        <a:cubicBezTo>
                          <a:pt x="0" y="58"/>
                          <a:pt x="2" y="60"/>
                          <a:pt x="4" y="60"/>
                        </a:cubicBezTo>
                        <a:close/>
                        <a:moveTo>
                          <a:pt x="4" y="4"/>
                        </a:moveTo>
                        <a:cubicBezTo>
                          <a:pt x="12" y="4"/>
                          <a:pt x="12" y="4"/>
                          <a:pt x="12" y="4"/>
                        </a:cubicBezTo>
                        <a:cubicBezTo>
                          <a:pt x="12" y="56"/>
                          <a:pt x="12" y="56"/>
                          <a:pt x="12" y="56"/>
                        </a:cubicBezTo>
                        <a:cubicBezTo>
                          <a:pt x="4" y="56"/>
                          <a:pt x="4" y="56"/>
                          <a:pt x="4" y="56"/>
                        </a:cubicBezTo>
                        <a:lnTo>
                          <a:pt x="4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" name="íṡļïḓe">
                    <a:extLst>
                      <a:ext uri="{FF2B5EF4-FFF2-40B4-BE49-F238E27FC236}">
                        <a16:creationId xmlns:a16="http://schemas.microsoft.com/office/drawing/2014/main" id="{C7331493-E92B-4F7F-987B-A8DF1B935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07316" y="3082397"/>
                    <a:ext cx="58737" cy="225425"/>
                  </a:xfrm>
                  <a:custGeom>
                    <a:avLst/>
                    <a:gdLst>
                      <a:gd name="T0" fmla="*/ 4 w 16"/>
                      <a:gd name="T1" fmla="*/ 60 h 60"/>
                      <a:gd name="T2" fmla="*/ 12 w 16"/>
                      <a:gd name="T3" fmla="*/ 60 h 60"/>
                      <a:gd name="T4" fmla="*/ 16 w 16"/>
                      <a:gd name="T5" fmla="*/ 56 h 60"/>
                      <a:gd name="T6" fmla="*/ 16 w 16"/>
                      <a:gd name="T7" fmla="*/ 4 h 60"/>
                      <a:gd name="T8" fmla="*/ 12 w 16"/>
                      <a:gd name="T9" fmla="*/ 0 h 60"/>
                      <a:gd name="T10" fmla="*/ 4 w 16"/>
                      <a:gd name="T11" fmla="*/ 0 h 60"/>
                      <a:gd name="T12" fmla="*/ 0 w 16"/>
                      <a:gd name="T13" fmla="*/ 4 h 60"/>
                      <a:gd name="T14" fmla="*/ 0 w 16"/>
                      <a:gd name="T15" fmla="*/ 56 h 60"/>
                      <a:gd name="T16" fmla="*/ 4 w 16"/>
                      <a:gd name="T17" fmla="*/ 60 h 60"/>
                      <a:gd name="T18" fmla="*/ 4 w 16"/>
                      <a:gd name="T19" fmla="*/ 4 h 60"/>
                      <a:gd name="T20" fmla="*/ 12 w 16"/>
                      <a:gd name="T21" fmla="*/ 4 h 60"/>
                      <a:gd name="T22" fmla="*/ 12 w 16"/>
                      <a:gd name="T23" fmla="*/ 56 h 60"/>
                      <a:gd name="T24" fmla="*/ 4 w 16"/>
                      <a:gd name="T25" fmla="*/ 56 h 60"/>
                      <a:gd name="T26" fmla="*/ 4 w 16"/>
                      <a:gd name="T27" fmla="*/ 4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6" h="60">
                        <a:moveTo>
                          <a:pt x="4" y="60"/>
                        </a:moveTo>
                        <a:cubicBezTo>
                          <a:pt x="12" y="60"/>
                          <a:pt x="12" y="60"/>
                          <a:pt x="12" y="60"/>
                        </a:cubicBezTo>
                        <a:cubicBezTo>
                          <a:pt x="14" y="60"/>
                          <a:pt x="16" y="58"/>
                          <a:pt x="16" y="56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2"/>
                          <a:pt x="14" y="0"/>
                          <a:pt x="12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56"/>
                          <a:pt x="0" y="56"/>
                          <a:pt x="0" y="56"/>
                        </a:cubicBezTo>
                        <a:cubicBezTo>
                          <a:pt x="0" y="58"/>
                          <a:pt x="2" y="60"/>
                          <a:pt x="4" y="60"/>
                        </a:cubicBezTo>
                        <a:close/>
                        <a:moveTo>
                          <a:pt x="4" y="4"/>
                        </a:moveTo>
                        <a:cubicBezTo>
                          <a:pt x="12" y="4"/>
                          <a:pt x="12" y="4"/>
                          <a:pt x="12" y="4"/>
                        </a:cubicBezTo>
                        <a:cubicBezTo>
                          <a:pt x="12" y="56"/>
                          <a:pt x="12" y="56"/>
                          <a:pt x="12" y="56"/>
                        </a:cubicBezTo>
                        <a:cubicBezTo>
                          <a:pt x="4" y="56"/>
                          <a:pt x="4" y="56"/>
                          <a:pt x="4" y="56"/>
                        </a:cubicBezTo>
                        <a:lnTo>
                          <a:pt x="4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" name="íŝḻiḓé">
                    <a:extLst>
                      <a:ext uri="{FF2B5EF4-FFF2-40B4-BE49-F238E27FC236}">
                        <a16:creationId xmlns:a16="http://schemas.microsoft.com/office/drawing/2014/main" id="{75049D47-FCE6-4397-B997-7A211C9DE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96216" y="3082397"/>
                    <a:ext cx="60325" cy="225425"/>
                  </a:xfrm>
                  <a:custGeom>
                    <a:avLst/>
                    <a:gdLst>
                      <a:gd name="T0" fmla="*/ 4 w 16"/>
                      <a:gd name="T1" fmla="*/ 60 h 60"/>
                      <a:gd name="T2" fmla="*/ 12 w 16"/>
                      <a:gd name="T3" fmla="*/ 60 h 60"/>
                      <a:gd name="T4" fmla="*/ 16 w 16"/>
                      <a:gd name="T5" fmla="*/ 56 h 60"/>
                      <a:gd name="T6" fmla="*/ 16 w 16"/>
                      <a:gd name="T7" fmla="*/ 4 h 60"/>
                      <a:gd name="T8" fmla="*/ 12 w 16"/>
                      <a:gd name="T9" fmla="*/ 0 h 60"/>
                      <a:gd name="T10" fmla="*/ 4 w 16"/>
                      <a:gd name="T11" fmla="*/ 0 h 60"/>
                      <a:gd name="T12" fmla="*/ 0 w 16"/>
                      <a:gd name="T13" fmla="*/ 4 h 60"/>
                      <a:gd name="T14" fmla="*/ 0 w 16"/>
                      <a:gd name="T15" fmla="*/ 56 h 60"/>
                      <a:gd name="T16" fmla="*/ 4 w 16"/>
                      <a:gd name="T17" fmla="*/ 60 h 60"/>
                      <a:gd name="T18" fmla="*/ 4 w 16"/>
                      <a:gd name="T19" fmla="*/ 4 h 60"/>
                      <a:gd name="T20" fmla="*/ 12 w 16"/>
                      <a:gd name="T21" fmla="*/ 4 h 60"/>
                      <a:gd name="T22" fmla="*/ 12 w 16"/>
                      <a:gd name="T23" fmla="*/ 56 h 60"/>
                      <a:gd name="T24" fmla="*/ 4 w 16"/>
                      <a:gd name="T25" fmla="*/ 56 h 60"/>
                      <a:gd name="T26" fmla="*/ 4 w 16"/>
                      <a:gd name="T27" fmla="*/ 4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6" h="60">
                        <a:moveTo>
                          <a:pt x="4" y="60"/>
                        </a:moveTo>
                        <a:cubicBezTo>
                          <a:pt x="12" y="60"/>
                          <a:pt x="12" y="60"/>
                          <a:pt x="12" y="60"/>
                        </a:cubicBezTo>
                        <a:cubicBezTo>
                          <a:pt x="14" y="60"/>
                          <a:pt x="16" y="58"/>
                          <a:pt x="16" y="56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2"/>
                          <a:pt x="14" y="0"/>
                          <a:pt x="12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56"/>
                          <a:pt x="0" y="56"/>
                          <a:pt x="0" y="56"/>
                        </a:cubicBezTo>
                        <a:cubicBezTo>
                          <a:pt x="0" y="58"/>
                          <a:pt x="2" y="60"/>
                          <a:pt x="4" y="60"/>
                        </a:cubicBezTo>
                        <a:close/>
                        <a:moveTo>
                          <a:pt x="4" y="4"/>
                        </a:moveTo>
                        <a:cubicBezTo>
                          <a:pt x="12" y="4"/>
                          <a:pt x="12" y="4"/>
                          <a:pt x="12" y="4"/>
                        </a:cubicBezTo>
                        <a:cubicBezTo>
                          <a:pt x="12" y="56"/>
                          <a:pt x="12" y="56"/>
                          <a:pt x="12" y="56"/>
                        </a:cubicBezTo>
                        <a:cubicBezTo>
                          <a:pt x="4" y="56"/>
                          <a:pt x="4" y="56"/>
                          <a:pt x="4" y="56"/>
                        </a:cubicBezTo>
                        <a:lnTo>
                          <a:pt x="4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33" name="îṧ1ïḋè">
                  <a:extLst>
                    <a:ext uri="{FF2B5EF4-FFF2-40B4-BE49-F238E27FC236}">
                      <a16:creationId xmlns:a16="http://schemas.microsoft.com/office/drawing/2014/main" id="{3475FC88-BFD2-4D73-8BD0-9DDD4F883E1A}"/>
                    </a:ext>
                  </a:extLst>
                </p:cNvPr>
                <p:cNvSpPr/>
                <p:nvPr/>
              </p:nvSpPr>
              <p:spPr bwMode="auto">
                <a:xfrm>
                  <a:off x="6964189" y="4689344"/>
                  <a:ext cx="340188" cy="330407"/>
                </a:xfrm>
                <a:custGeom>
                  <a:avLst/>
                  <a:gdLst>
                    <a:gd name="T0" fmla="*/ 94 w 132"/>
                    <a:gd name="T1" fmla="*/ 0 h 128"/>
                    <a:gd name="T2" fmla="*/ 56 w 132"/>
                    <a:gd name="T3" fmla="*/ 27 h 128"/>
                    <a:gd name="T4" fmla="*/ 55 w 132"/>
                    <a:gd name="T5" fmla="*/ 27 h 128"/>
                    <a:gd name="T6" fmla="*/ 14 w 132"/>
                    <a:gd name="T7" fmla="*/ 69 h 128"/>
                    <a:gd name="T8" fmla="*/ 1 w 132"/>
                    <a:gd name="T9" fmla="*/ 110 h 128"/>
                    <a:gd name="T10" fmla="*/ 14 w 132"/>
                    <a:gd name="T11" fmla="*/ 128 h 128"/>
                    <a:gd name="T12" fmla="*/ 53 w 132"/>
                    <a:gd name="T13" fmla="*/ 118 h 128"/>
                    <a:gd name="T14" fmla="*/ 120 w 132"/>
                    <a:gd name="T15" fmla="*/ 53 h 128"/>
                    <a:gd name="T16" fmla="*/ 64 w 132"/>
                    <a:gd name="T17" fmla="*/ 95 h 128"/>
                    <a:gd name="T18" fmla="*/ 99 w 132"/>
                    <a:gd name="T19" fmla="*/ 47 h 128"/>
                    <a:gd name="T20" fmla="*/ 95 w 132"/>
                    <a:gd name="T21" fmla="*/ 67 h 128"/>
                    <a:gd name="T22" fmla="*/ 64 w 132"/>
                    <a:gd name="T23" fmla="*/ 98 h 128"/>
                    <a:gd name="T24" fmla="*/ 59 w 132"/>
                    <a:gd name="T25" fmla="*/ 81 h 128"/>
                    <a:gd name="T26" fmla="*/ 46 w 132"/>
                    <a:gd name="T27" fmla="*/ 68 h 128"/>
                    <a:gd name="T28" fmla="*/ 92 w 132"/>
                    <a:gd name="T29" fmla="*/ 36 h 128"/>
                    <a:gd name="T30" fmla="*/ 59 w 132"/>
                    <a:gd name="T31" fmla="*/ 81 h 128"/>
                    <a:gd name="T32" fmla="*/ 30 w 132"/>
                    <a:gd name="T33" fmla="*/ 64 h 128"/>
                    <a:gd name="T34" fmla="*/ 80 w 132"/>
                    <a:gd name="T35" fmla="*/ 29 h 128"/>
                    <a:gd name="T36" fmla="*/ 17 w 132"/>
                    <a:gd name="T37" fmla="*/ 119 h 128"/>
                    <a:gd name="T38" fmla="*/ 8 w 132"/>
                    <a:gd name="T39" fmla="*/ 114 h 128"/>
                    <a:gd name="T40" fmla="*/ 13 w 132"/>
                    <a:gd name="T41" fmla="*/ 96 h 128"/>
                    <a:gd name="T42" fmla="*/ 32 w 132"/>
                    <a:gd name="T43" fmla="*/ 116 h 128"/>
                    <a:gd name="T44" fmla="*/ 35 w 132"/>
                    <a:gd name="T45" fmla="*/ 115 h 128"/>
                    <a:gd name="T46" fmla="*/ 14 w 132"/>
                    <a:gd name="T47" fmla="*/ 92 h 128"/>
                    <a:gd name="T48" fmla="*/ 19 w 132"/>
                    <a:gd name="T49" fmla="*/ 75 h 128"/>
                    <a:gd name="T50" fmla="*/ 52 w 132"/>
                    <a:gd name="T51" fmla="*/ 110 h 128"/>
                    <a:gd name="T52" fmla="*/ 35 w 132"/>
                    <a:gd name="T53" fmla="*/ 115 h 128"/>
                    <a:gd name="T54" fmla="*/ 108 w 132"/>
                    <a:gd name="T55" fmla="*/ 54 h 128"/>
                    <a:gd name="T56" fmla="*/ 98 w 132"/>
                    <a:gd name="T57" fmla="*/ 30 h 128"/>
                    <a:gd name="T58" fmla="*/ 81 w 132"/>
                    <a:gd name="T59" fmla="*/ 13 h 128"/>
                    <a:gd name="T60" fmla="*/ 112 w 132"/>
                    <a:gd name="T61" fmla="*/ 16 h 128"/>
                    <a:gd name="T62" fmla="*/ 115 w 132"/>
                    <a:gd name="T63" fmla="*/ 4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32" h="128">
                      <a:moveTo>
                        <a:pt x="118" y="10"/>
                      </a:moveTo>
                      <a:cubicBezTo>
                        <a:pt x="111" y="4"/>
                        <a:pt x="102" y="0"/>
                        <a:pt x="94" y="0"/>
                      </a:cubicBezTo>
                      <a:cubicBezTo>
                        <a:pt x="87" y="0"/>
                        <a:pt x="80" y="3"/>
                        <a:pt x="75" y="8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6" y="27"/>
                        <a:pt x="56" y="27"/>
                        <a:pt x="55" y="27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14" y="69"/>
                        <a:pt x="14" y="69"/>
                        <a:pt x="14" y="69"/>
                      </a:cubicBezTo>
                      <a:cubicBezTo>
                        <a:pt x="12" y="71"/>
                        <a:pt x="11" y="73"/>
                        <a:pt x="10" y="76"/>
                      </a:cubicBezTo>
                      <a:cubicBezTo>
                        <a:pt x="1" y="110"/>
                        <a:pt x="1" y="110"/>
                        <a:pt x="1" y="110"/>
                      </a:cubicBezTo>
                      <a:cubicBezTo>
                        <a:pt x="1" y="110"/>
                        <a:pt x="0" y="113"/>
                        <a:pt x="0" y="114"/>
                      </a:cubicBezTo>
                      <a:cubicBezTo>
                        <a:pt x="0" y="122"/>
                        <a:pt x="6" y="128"/>
                        <a:pt x="14" y="128"/>
                      </a:cubicBezTo>
                      <a:cubicBezTo>
                        <a:pt x="16" y="128"/>
                        <a:pt x="19" y="127"/>
                        <a:pt x="19" y="127"/>
                      </a:cubicBezTo>
                      <a:cubicBezTo>
                        <a:pt x="53" y="118"/>
                        <a:pt x="53" y="118"/>
                        <a:pt x="53" y="118"/>
                      </a:cubicBezTo>
                      <a:cubicBezTo>
                        <a:pt x="55" y="118"/>
                        <a:pt x="57" y="116"/>
                        <a:pt x="59" y="114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32" y="42"/>
                        <a:pt x="130" y="23"/>
                        <a:pt x="118" y="10"/>
                      </a:cubicBezTo>
                      <a:close/>
                      <a:moveTo>
                        <a:pt x="64" y="95"/>
                      </a:moveTo>
                      <a:cubicBezTo>
                        <a:pt x="64" y="92"/>
                        <a:pt x="63" y="88"/>
                        <a:pt x="61" y="85"/>
                      </a:cubicBezTo>
                      <a:cubicBezTo>
                        <a:pt x="99" y="47"/>
                        <a:pt x="99" y="47"/>
                        <a:pt x="99" y="47"/>
                      </a:cubicBezTo>
                      <a:cubicBezTo>
                        <a:pt x="101" y="54"/>
                        <a:pt x="100" y="62"/>
                        <a:pt x="95" y="67"/>
                      </a:cubicBezTo>
                      <a:cubicBezTo>
                        <a:pt x="95" y="67"/>
                        <a:pt x="95" y="67"/>
                        <a:pt x="95" y="67"/>
                      </a:cubicBezTo>
                      <a:cubicBezTo>
                        <a:pt x="95" y="67"/>
                        <a:pt x="95" y="67"/>
                        <a:pt x="95" y="67"/>
                      </a:cubicBezTo>
                      <a:cubicBezTo>
                        <a:pt x="64" y="98"/>
                        <a:pt x="64" y="98"/>
                        <a:pt x="64" y="98"/>
                      </a:cubicBezTo>
                      <a:cubicBezTo>
                        <a:pt x="64" y="97"/>
                        <a:pt x="64" y="96"/>
                        <a:pt x="64" y="95"/>
                      </a:cubicBezTo>
                      <a:close/>
                      <a:moveTo>
                        <a:pt x="59" y="81"/>
                      </a:moveTo>
                      <a:cubicBezTo>
                        <a:pt x="58" y="79"/>
                        <a:pt x="56" y="76"/>
                        <a:pt x="54" y="74"/>
                      </a:cubicBezTo>
                      <a:cubicBezTo>
                        <a:pt x="51" y="72"/>
                        <a:pt x="49" y="70"/>
                        <a:pt x="46" y="68"/>
                      </a:cubicBezTo>
                      <a:cubicBezTo>
                        <a:pt x="84" y="30"/>
                        <a:pt x="84" y="30"/>
                        <a:pt x="84" y="30"/>
                      </a:cubicBezTo>
                      <a:cubicBezTo>
                        <a:pt x="87" y="31"/>
                        <a:pt x="90" y="33"/>
                        <a:pt x="92" y="36"/>
                      </a:cubicBezTo>
                      <a:cubicBezTo>
                        <a:pt x="94" y="38"/>
                        <a:pt x="96" y="40"/>
                        <a:pt x="97" y="43"/>
                      </a:cubicBezTo>
                      <a:lnTo>
                        <a:pt x="59" y="81"/>
                      </a:lnTo>
                      <a:close/>
                      <a:moveTo>
                        <a:pt x="42" y="66"/>
                      </a:moveTo>
                      <a:cubicBezTo>
                        <a:pt x="38" y="65"/>
                        <a:pt x="34" y="64"/>
                        <a:pt x="30" y="64"/>
                      </a:cubicBez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66" y="28"/>
                        <a:pt x="73" y="27"/>
                        <a:pt x="80" y="29"/>
                      </a:cubicBezTo>
                      <a:lnTo>
                        <a:pt x="42" y="66"/>
                      </a:lnTo>
                      <a:close/>
                      <a:moveTo>
                        <a:pt x="17" y="119"/>
                      </a:moveTo>
                      <a:cubicBezTo>
                        <a:pt x="16" y="120"/>
                        <a:pt x="15" y="120"/>
                        <a:pt x="14" y="120"/>
                      </a:cubicBezTo>
                      <a:cubicBezTo>
                        <a:pt x="11" y="120"/>
                        <a:pt x="8" y="117"/>
                        <a:pt x="8" y="114"/>
                      </a:cubicBezTo>
                      <a:cubicBezTo>
                        <a:pt x="8" y="113"/>
                        <a:pt x="8" y="112"/>
                        <a:pt x="8" y="112"/>
                      </a:cubicBezTo>
                      <a:cubicBezTo>
                        <a:pt x="13" y="96"/>
                        <a:pt x="13" y="96"/>
                        <a:pt x="13" y="96"/>
                      </a:cubicBezTo>
                      <a:cubicBezTo>
                        <a:pt x="17" y="96"/>
                        <a:pt x="22" y="98"/>
                        <a:pt x="26" y="102"/>
                      </a:cubicBezTo>
                      <a:cubicBezTo>
                        <a:pt x="30" y="106"/>
                        <a:pt x="32" y="111"/>
                        <a:pt x="32" y="116"/>
                      </a:cubicBezTo>
                      <a:lnTo>
                        <a:pt x="17" y="119"/>
                      </a:lnTo>
                      <a:close/>
                      <a:moveTo>
                        <a:pt x="35" y="115"/>
                      </a:moveTo>
                      <a:cubicBezTo>
                        <a:pt x="35" y="109"/>
                        <a:pt x="33" y="104"/>
                        <a:pt x="29" y="99"/>
                      </a:cubicBezTo>
                      <a:cubicBezTo>
                        <a:pt x="25" y="95"/>
                        <a:pt x="19" y="93"/>
                        <a:pt x="14" y="92"/>
                      </a:cubicBezTo>
                      <a:cubicBezTo>
                        <a:pt x="18" y="78"/>
                        <a:pt x="18" y="78"/>
                        <a:pt x="18" y="78"/>
                      </a:cubicBezTo>
                      <a:cubicBezTo>
                        <a:pt x="18" y="77"/>
                        <a:pt x="19" y="76"/>
                        <a:pt x="19" y="75"/>
                      </a:cubicBezTo>
                      <a:cubicBezTo>
                        <a:pt x="27" y="69"/>
                        <a:pt x="40" y="71"/>
                        <a:pt x="48" y="80"/>
                      </a:cubicBezTo>
                      <a:cubicBezTo>
                        <a:pt x="57" y="89"/>
                        <a:pt x="59" y="102"/>
                        <a:pt x="52" y="110"/>
                      </a:cubicBezTo>
                      <a:cubicBezTo>
                        <a:pt x="51" y="110"/>
                        <a:pt x="51" y="111"/>
                        <a:pt x="50" y="111"/>
                      </a:cubicBezTo>
                      <a:lnTo>
                        <a:pt x="35" y="115"/>
                      </a:lnTo>
                      <a:close/>
                      <a:moveTo>
                        <a:pt x="115" y="47"/>
                      </a:moveTo>
                      <a:cubicBezTo>
                        <a:pt x="108" y="54"/>
                        <a:pt x="108" y="54"/>
                        <a:pt x="108" y="54"/>
                      </a:cubicBezTo>
                      <a:cubicBezTo>
                        <a:pt x="108" y="53"/>
                        <a:pt x="108" y="52"/>
                        <a:pt x="108" y="51"/>
                      </a:cubicBezTo>
                      <a:cubicBezTo>
                        <a:pt x="107" y="43"/>
                        <a:pt x="104" y="36"/>
                        <a:pt x="98" y="30"/>
                      </a:cubicBezTo>
                      <a:cubicBezTo>
                        <a:pt x="91" y="24"/>
                        <a:pt x="83" y="20"/>
                        <a:pt x="74" y="20"/>
                      </a:cubicBezTo>
                      <a:cubicBezTo>
                        <a:pt x="81" y="13"/>
                        <a:pt x="81" y="13"/>
                        <a:pt x="81" y="13"/>
                      </a:cubicBezTo>
                      <a:cubicBezTo>
                        <a:pt x="84" y="10"/>
                        <a:pt x="89" y="8"/>
                        <a:pt x="94" y="8"/>
                      </a:cubicBezTo>
                      <a:cubicBezTo>
                        <a:pt x="100" y="8"/>
                        <a:pt x="107" y="11"/>
                        <a:pt x="112" y="16"/>
                      </a:cubicBezTo>
                      <a:cubicBezTo>
                        <a:pt x="117" y="21"/>
                        <a:pt x="120" y="27"/>
                        <a:pt x="120" y="33"/>
                      </a:cubicBezTo>
                      <a:cubicBezTo>
                        <a:pt x="120" y="38"/>
                        <a:pt x="118" y="43"/>
                        <a:pt x="115" y="4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  <a:endParaRPr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ïṩļîḑé">
                  <a:extLst>
                    <a:ext uri="{FF2B5EF4-FFF2-40B4-BE49-F238E27FC236}">
                      <a16:creationId xmlns:a16="http://schemas.microsoft.com/office/drawing/2014/main" id="{3A0DACC0-31DB-432E-9BA9-F816CB4C2B2D}"/>
                    </a:ext>
                  </a:extLst>
                </p:cNvPr>
                <p:cNvSpPr/>
                <p:nvPr/>
              </p:nvSpPr>
              <p:spPr bwMode="auto">
                <a:xfrm>
                  <a:off x="5928216" y="5121079"/>
                  <a:ext cx="307295" cy="307295"/>
                </a:xfrm>
                <a:custGeom>
                  <a:avLst/>
                  <a:gdLst>
                    <a:gd name="T0" fmla="*/ 263 w 296"/>
                    <a:gd name="T1" fmla="*/ 67 h 296"/>
                    <a:gd name="T2" fmla="*/ 259 w 296"/>
                    <a:gd name="T3" fmla="*/ 19 h 296"/>
                    <a:gd name="T4" fmla="*/ 55 w 296"/>
                    <a:gd name="T5" fmla="*/ 0 h 296"/>
                    <a:gd name="T6" fmla="*/ 37 w 296"/>
                    <a:gd name="T7" fmla="*/ 63 h 296"/>
                    <a:gd name="T8" fmla="*/ 5 w 296"/>
                    <a:gd name="T9" fmla="*/ 104 h 296"/>
                    <a:gd name="T10" fmla="*/ 0 w 296"/>
                    <a:gd name="T11" fmla="*/ 130 h 296"/>
                    <a:gd name="T12" fmla="*/ 28 w 296"/>
                    <a:gd name="T13" fmla="*/ 158 h 296"/>
                    <a:gd name="T14" fmla="*/ 46 w 296"/>
                    <a:gd name="T15" fmla="*/ 296 h 296"/>
                    <a:gd name="T16" fmla="*/ 268 w 296"/>
                    <a:gd name="T17" fmla="*/ 278 h 296"/>
                    <a:gd name="T18" fmla="*/ 268 w 296"/>
                    <a:gd name="T19" fmla="*/ 158 h 296"/>
                    <a:gd name="T20" fmla="*/ 296 w 296"/>
                    <a:gd name="T21" fmla="*/ 121 h 296"/>
                    <a:gd name="T22" fmla="*/ 241 w 296"/>
                    <a:gd name="T23" fmla="*/ 19 h 296"/>
                    <a:gd name="T24" fmla="*/ 55 w 296"/>
                    <a:gd name="T25" fmla="*/ 56 h 296"/>
                    <a:gd name="T26" fmla="*/ 55 w 296"/>
                    <a:gd name="T27" fmla="*/ 19 h 296"/>
                    <a:gd name="T28" fmla="*/ 94 w 296"/>
                    <a:gd name="T29" fmla="*/ 139 h 296"/>
                    <a:gd name="T30" fmla="*/ 93 w 296"/>
                    <a:gd name="T31" fmla="*/ 74 h 296"/>
                    <a:gd name="T32" fmla="*/ 94 w 296"/>
                    <a:gd name="T33" fmla="*/ 139 h 296"/>
                    <a:gd name="T34" fmla="*/ 143 w 296"/>
                    <a:gd name="T35" fmla="*/ 74 h 296"/>
                    <a:gd name="T36" fmla="*/ 104 w 296"/>
                    <a:gd name="T37" fmla="*/ 139 h 296"/>
                    <a:gd name="T38" fmla="*/ 153 w 296"/>
                    <a:gd name="T39" fmla="*/ 74 h 296"/>
                    <a:gd name="T40" fmla="*/ 192 w 296"/>
                    <a:gd name="T41" fmla="*/ 139 h 296"/>
                    <a:gd name="T42" fmla="*/ 153 w 296"/>
                    <a:gd name="T43" fmla="*/ 74 h 296"/>
                    <a:gd name="T44" fmla="*/ 204 w 296"/>
                    <a:gd name="T45" fmla="*/ 74 h 296"/>
                    <a:gd name="T46" fmla="*/ 202 w 296"/>
                    <a:gd name="T47" fmla="*/ 139 h 296"/>
                    <a:gd name="T48" fmla="*/ 18 w 296"/>
                    <a:gd name="T49" fmla="*/ 130 h 296"/>
                    <a:gd name="T50" fmla="*/ 20 w 296"/>
                    <a:gd name="T51" fmla="*/ 115 h 296"/>
                    <a:gd name="T52" fmla="*/ 55 w 296"/>
                    <a:gd name="T53" fmla="*/ 74 h 296"/>
                    <a:gd name="T54" fmla="*/ 45 w 296"/>
                    <a:gd name="T55" fmla="*/ 139 h 296"/>
                    <a:gd name="T56" fmla="*/ 18 w 296"/>
                    <a:gd name="T57" fmla="*/ 130 h 296"/>
                    <a:gd name="T58" fmla="*/ 116 w 296"/>
                    <a:gd name="T59" fmla="*/ 278 h 296"/>
                    <a:gd name="T60" fmla="*/ 185 w 296"/>
                    <a:gd name="T61" fmla="*/ 185 h 296"/>
                    <a:gd name="T62" fmla="*/ 250 w 296"/>
                    <a:gd name="T63" fmla="*/ 278 h 296"/>
                    <a:gd name="T64" fmla="*/ 194 w 296"/>
                    <a:gd name="T65" fmla="*/ 185 h 296"/>
                    <a:gd name="T66" fmla="*/ 116 w 296"/>
                    <a:gd name="T67" fmla="*/ 176 h 296"/>
                    <a:gd name="T68" fmla="*/ 106 w 296"/>
                    <a:gd name="T69" fmla="*/ 278 h 296"/>
                    <a:gd name="T70" fmla="*/ 46 w 296"/>
                    <a:gd name="T71" fmla="*/ 158 h 296"/>
                    <a:gd name="T72" fmla="*/ 250 w 296"/>
                    <a:gd name="T73" fmla="*/ 278 h 296"/>
                    <a:gd name="T74" fmla="*/ 268 w 296"/>
                    <a:gd name="T75" fmla="*/ 139 h 296"/>
                    <a:gd name="T76" fmla="*/ 214 w 296"/>
                    <a:gd name="T77" fmla="*/ 74 h 296"/>
                    <a:gd name="T78" fmla="*/ 241 w 296"/>
                    <a:gd name="T79" fmla="*/ 74 h 296"/>
                    <a:gd name="T80" fmla="*/ 276 w 296"/>
                    <a:gd name="T81" fmla="*/ 115 h 296"/>
                    <a:gd name="T82" fmla="*/ 278 w 296"/>
                    <a:gd name="T83" fmla="*/ 130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96" h="296">
                      <a:moveTo>
                        <a:pt x="291" y="104"/>
                      </a:moveTo>
                      <a:cubicBezTo>
                        <a:pt x="263" y="67"/>
                        <a:pt x="263" y="67"/>
                        <a:pt x="263" y="67"/>
                      </a:cubicBezTo>
                      <a:cubicBezTo>
                        <a:pt x="262" y="66"/>
                        <a:pt x="260" y="64"/>
                        <a:pt x="259" y="63"/>
                      </a:cubicBezTo>
                      <a:cubicBezTo>
                        <a:pt x="259" y="19"/>
                        <a:pt x="259" y="19"/>
                        <a:pt x="259" y="19"/>
                      </a:cubicBezTo>
                      <a:cubicBezTo>
                        <a:pt x="259" y="9"/>
                        <a:pt x="251" y="0"/>
                        <a:pt x="241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45" y="0"/>
                        <a:pt x="37" y="9"/>
                        <a:pt x="37" y="19"/>
                      </a:cubicBezTo>
                      <a:cubicBezTo>
                        <a:pt x="37" y="63"/>
                        <a:pt x="37" y="63"/>
                        <a:pt x="37" y="63"/>
                      </a:cubicBezTo>
                      <a:cubicBezTo>
                        <a:pt x="36" y="64"/>
                        <a:pt x="34" y="66"/>
                        <a:pt x="33" y="67"/>
                      </a:cubicBezTo>
                      <a:cubicBezTo>
                        <a:pt x="5" y="104"/>
                        <a:pt x="5" y="104"/>
                        <a:pt x="5" y="104"/>
                      </a:cubicBezTo>
                      <a:cubicBezTo>
                        <a:pt x="2" y="109"/>
                        <a:pt x="0" y="115"/>
                        <a:pt x="0" y="121"/>
                      </a:cubicBezTo>
                      <a:cubicBezTo>
                        <a:pt x="0" y="130"/>
                        <a:pt x="0" y="130"/>
                        <a:pt x="0" y="130"/>
                      </a:cubicBezTo>
                      <a:cubicBezTo>
                        <a:pt x="0" y="145"/>
                        <a:pt x="12" y="158"/>
                        <a:pt x="28" y="158"/>
                      </a:cubicBezTo>
                      <a:cubicBezTo>
                        <a:pt x="28" y="158"/>
                        <a:pt x="28" y="158"/>
                        <a:pt x="28" y="158"/>
                      </a:cubicBezTo>
                      <a:cubicBezTo>
                        <a:pt x="28" y="278"/>
                        <a:pt x="28" y="278"/>
                        <a:pt x="28" y="278"/>
                      </a:cubicBezTo>
                      <a:cubicBezTo>
                        <a:pt x="28" y="288"/>
                        <a:pt x="36" y="296"/>
                        <a:pt x="46" y="296"/>
                      </a:cubicBezTo>
                      <a:cubicBezTo>
                        <a:pt x="250" y="296"/>
                        <a:pt x="250" y="296"/>
                        <a:pt x="250" y="296"/>
                      </a:cubicBezTo>
                      <a:cubicBezTo>
                        <a:pt x="260" y="296"/>
                        <a:pt x="268" y="288"/>
                        <a:pt x="268" y="278"/>
                      </a:cubicBezTo>
                      <a:cubicBezTo>
                        <a:pt x="268" y="158"/>
                        <a:pt x="268" y="158"/>
                        <a:pt x="268" y="158"/>
                      </a:cubicBezTo>
                      <a:cubicBezTo>
                        <a:pt x="268" y="158"/>
                        <a:pt x="268" y="158"/>
                        <a:pt x="268" y="158"/>
                      </a:cubicBezTo>
                      <a:cubicBezTo>
                        <a:pt x="284" y="158"/>
                        <a:pt x="296" y="145"/>
                        <a:pt x="296" y="130"/>
                      </a:cubicBezTo>
                      <a:cubicBezTo>
                        <a:pt x="296" y="121"/>
                        <a:pt x="296" y="121"/>
                        <a:pt x="296" y="121"/>
                      </a:cubicBezTo>
                      <a:cubicBezTo>
                        <a:pt x="296" y="115"/>
                        <a:pt x="294" y="109"/>
                        <a:pt x="291" y="104"/>
                      </a:cubicBezTo>
                      <a:close/>
                      <a:moveTo>
                        <a:pt x="241" y="19"/>
                      </a:moveTo>
                      <a:cubicBezTo>
                        <a:pt x="241" y="56"/>
                        <a:pt x="241" y="56"/>
                        <a:pt x="241" y="56"/>
                      </a:cubicBezTo>
                      <a:cubicBezTo>
                        <a:pt x="55" y="56"/>
                        <a:pt x="55" y="56"/>
                        <a:pt x="55" y="56"/>
                      </a:cubicBezTo>
                      <a:cubicBezTo>
                        <a:pt x="55" y="56"/>
                        <a:pt x="55" y="56"/>
                        <a:pt x="55" y="56"/>
                      </a:cubicBezTo>
                      <a:cubicBezTo>
                        <a:pt x="55" y="19"/>
                        <a:pt x="55" y="19"/>
                        <a:pt x="55" y="19"/>
                      </a:cubicBezTo>
                      <a:lnTo>
                        <a:pt x="241" y="19"/>
                      </a:lnTo>
                      <a:close/>
                      <a:moveTo>
                        <a:pt x="94" y="139"/>
                      </a:moveTo>
                      <a:cubicBezTo>
                        <a:pt x="55" y="139"/>
                        <a:pt x="55" y="139"/>
                        <a:pt x="55" y="139"/>
                      </a:cubicBezTo>
                      <a:cubicBezTo>
                        <a:pt x="93" y="74"/>
                        <a:pt x="93" y="74"/>
                        <a:pt x="93" y="74"/>
                      </a:cubicBezTo>
                      <a:cubicBezTo>
                        <a:pt x="113" y="74"/>
                        <a:pt x="113" y="74"/>
                        <a:pt x="113" y="74"/>
                      </a:cubicBezTo>
                      <a:lnTo>
                        <a:pt x="94" y="139"/>
                      </a:lnTo>
                      <a:close/>
                      <a:moveTo>
                        <a:pt x="122" y="74"/>
                      </a:moveTo>
                      <a:cubicBezTo>
                        <a:pt x="143" y="74"/>
                        <a:pt x="143" y="74"/>
                        <a:pt x="143" y="74"/>
                      </a:cubicBezTo>
                      <a:cubicBezTo>
                        <a:pt x="143" y="139"/>
                        <a:pt x="143" y="139"/>
                        <a:pt x="143" y="139"/>
                      </a:cubicBezTo>
                      <a:cubicBezTo>
                        <a:pt x="104" y="139"/>
                        <a:pt x="104" y="139"/>
                        <a:pt x="104" y="139"/>
                      </a:cubicBezTo>
                      <a:lnTo>
                        <a:pt x="122" y="74"/>
                      </a:lnTo>
                      <a:close/>
                      <a:moveTo>
                        <a:pt x="153" y="74"/>
                      </a:moveTo>
                      <a:cubicBezTo>
                        <a:pt x="174" y="74"/>
                        <a:pt x="174" y="74"/>
                        <a:pt x="174" y="74"/>
                      </a:cubicBezTo>
                      <a:cubicBezTo>
                        <a:pt x="192" y="139"/>
                        <a:pt x="192" y="139"/>
                        <a:pt x="192" y="139"/>
                      </a:cubicBezTo>
                      <a:cubicBezTo>
                        <a:pt x="153" y="139"/>
                        <a:pt x="153" y="139"/>
                        <a:pt x="153" y="139"/>
                      </a:cubicBezTo>
                      <a:lnTo>
                        <a:pt x="153" y="74"/>
                      </a:lnTo>
                      <a:close/>
                      <a:moveTo>
                        <a:pt x="183" y="74"/>
                      </a:moveTo>
                      <a:cubicBezTo>
                        <a:pt x="204" y="74"/>
                        <a:pt x="204" y="74"/>
                        <a:pt x="204" y="74"/>
                      </a:cubicBezTo>
                      <a:cubicBezTo>
                        <a:pt x="241" y="139"/>
                        <a:pt x="241" y="139"/>
                        <a:pt x="241" y="139"/>
                      </a:cubicBezTo>
                      <a:cubicBezTo>
                        <a:pt x="202" y="139"/>
                        <a:pt x="202" y="139"/>
                        <a:pt x="202" y="139"/>
                      </a:cubicBezTo>
                      <a:lnTo>
                        <a:pt x="183" y="74"/>
                      </a:lnTo>
                      <a:close/>
                      <a:moveTo>
                        <a:pt x="18" y="130"/>
                      </a:moveTo>
                      <a:cubicBezTo>
                        <a:pt x="18" y="121"/>
                        <a:pt x="18" y="121"/>
                        <a:pt x="18" y="121"/>
                      </a:cubicBezTo>
                      <a:cubicBezTo>
                        <a:pt x="18" y="119"/>
                        <a:pt x="19" y="117"/>
                        <a:pt x="20" y="115"/>
                      </a:cubicBezTo>
                      <a:cubicBezTo>
                        <a:pt x="48" y="78"/>
                        <a:pt x="48" y="78"/>
                        <a:pt x="48" y="78"/>
                      </a:cubicBezTo>
                      <a:cubicBezTo>
                        <a:pt x="50" y="76"/>
                        <a:pt x="53" y="74"/>
                        <a:pt x="55" y="74"/>
                      </a:cubicBezTo>
                      <a:cubicBezTo>
                        <a:pt x="82" y="74"/>
                        <a:pt x="82" y="74"/>
                        <a:pt x="82" y="74"/>
                      </a:cubicBezTo>
                      <a:cubicBezTo>
                        <a:pt x="45" y="139"/>
                        <a:pt x="45" y="139"/>
                        <a:pt x="45" y="139"/>
                      </a:cubicBezTo>
                      <a:cubicBezTo>
                        <a:pt x="28" y="139"/>
                        <a:pt x="28" y="139"/>
                        <a:pt x="28" y="139"/>
                      </a:cubicBezTo>
                      <a:cubicBezTo>
                        <a:pt x="23" y="139"/>
                        <a:pt x="18" y="135"/>
                        <a:pt x="18" y="130"/>
                      </a:cubicBezTo>
                      <a:close/>
                      <a:moveTo>
                        <a:pt x="185" y="278"/>
                      </a:moveTo>
                      <a:cubicBezTo>
                        <a:pt x="116" y="278"/>
                        <a:pt x="116" y="278"/>
                        <a:pt x="116" y="278"/>
                      </a:cubicBezTo>
                      <a:cubicBezTo>
                        <a:pt x="116" y="185"/>
                        <a:pt x="116" y="185"/>
                        <a:pt x="116" y="185"/>
                      </a:cubicBezTo>
                      <a:cubicBezTo>
                        <a:pt x="185" y="185"/>
                        <a:pt x="185" y="185"/>
                        <a:pt x="185" y="185"/>
                      </a:cubicBezTo>
                      <a:lnTo>
                        <a:pt x="185" y="278"/>
                      </a:lnTo>
                      <a:close/>
                      <a:moveTo>
                        <a:pt x="250" y="278"/>
                      </a:moveTo>
                      <a:cubicBezTo>
                        <a:pt x="194" y="278"/>
                        <a:pt x="194" y="278"/>
                        <a:pt x="194" y="278"/>
                      </a:cubicBezTo>
                      <a:cubicBezTo>
                        <a:pt x="194" y="185"/>
                        <a:pt x="194" y="185"/>
                        <a:pt x="194" y="185"/>
                      </a:cubicBezTo>
                      <a:cubicBezTo>
                        <a:pt x="194" y="180"/>
                        <a:pt x="190" y="176"/>
                        <a:pt x="185" y="176"/>
                      </a:cubicBezTo>
                      <a:cubicBezTo>
                        <a:pt x="116" y="176"/>
                        <a:pt x="116" y="176"/>
                        <a:pt x="116" y="176"/>
                      </a:cubicBezTo>
                      <a:cubicBezTo>
                        <a:pt x="111" y="176"/>
                        <a:pt x="106" y="180"/>
                        <a:pt x="106" y="185"/>
                      </a:cubicBezTo>
                      <a:cubicBezTo>
                        <a:pt x="106" y="278"/>
                        <a:pt x="106" y="278"/>
                        <a:pt x="106" y="278"/>
                      </a:cubicBezTo>
                      <a:cubicBezTo>
                        <a:pt x="46" y="278"/>
                        <a:pt x="46" y="278"/>
                        <a:pt x="46" y="278"/>
                      </a:cubicBezTo>
                      <a:cubicBezTo>
                        <a:pt x="46" y="158"/>
                        <a:pt x="46" y="158"/>
                        <a:pt x="46" y="158"/>
                      </a:cubicBezTo>
                      <a:cubicBezTo>
                        <a:pt x="250" y="158"/>
                        <a:pt x="250" y="158"/>
                        <a:pt x="250" y="158"/>
                      </a:cubicBezTo>
                      <a:lnTo>
                        <a:pt x="250" y="278"/>
                      </a:lnTo>
                      <a:close/>
                      <a:moveTo>
                        <a:pt x="278" y="130"/>
                      </a:moveTo>
                      <a:cubicBezTo>
                        <a:pt x="278" y="135"/>
                        <a:pt x="273" y="139"/>
                        <a:pt x="268" y="139"/>
                      </a:cubicBezTo>
                      <a:cubicBezTo>
                        <a:pt x="251" y="139"/>
                        <a:pt x="251" y="139"/>
                        <a:pt x="251" y="139"/>
                      </a:cubicBezTo>
                      <a:cubicBezTo>
                        <a:pt x="214" y="74"/>
                        <a:pt x="214" y="74"/>
                        <a:pt x="214" y="74"/>
                      </a:cubicBezTo>
                      <a:cubicBezTo>
                        <a:pt x="241" y="74"/>
                        <a:pt x="241" y="74"/>
                        <a:pt x="241" y="74"/>
                      </a:cubicBezTo>
                      <a:cubicBezTo>
                        <a:pt x="241" y="74"/>
                        <a:pt x="241" y="74"/>
                        <a:pt x="241" y="74"/>
                      </a:cubicBezTo>
                      <a:cubicBezTo>
                        <a:pt x="243" y="74"/>
                        <a:pt x="246" y="76"/>
                        <a:pt x="248" y="78"/>
                      </a:cubicBezTo>
                      <a:cubicBezTo>
                        <a:pt x="276" y="115"/>
                        <a:pt x="276" y="115"/>
                        <a:pt x="276" y="115"/>
                      </a:cubicBezTo>
                      <a:cubicBezTo>
                        <a:pt x="277" y="117"/>
                        <a:pt x="278" y="119"/>
                        <a:pt x="278" y="121"/>
                      </a:cubicBezTo>
                      <a:lnTo>
                        <a:pt x="278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35" name="íṥḻïḋê">
                  <a:extLst>
                    <a:ext uri="{FF2B5EF4-FFF2-40B4-BE49-F238E27FC236}">
                      <a16:creationId xmlns:a16="http://schemas.microsoft.com/office/drawing/2014/main" id="{C6DE2BFD-CDC4-47B9-A912-23D9149F2A77}"/>
                    </a:ext>
                  </a:extLst>
                </p:cNvPr>
                <p:cNvGrpSpPr/>
                <p:nvPr/>
              </p:nvGrpSpPr>
              <p:grpSpPr>
                <a:xfrm>
                  <a:off x="4910250" y="4702120"/>
                  <a:ext cx="267686" cy="304853"/>
                  <a:chOff x="812800" y="2719388"/>
                  <a:chExt cx="1017588" cy="1158875"/>
                </a:xfrm>
                <a:solidFill>
                  <a:schemeClr val="bg1"/>
                </a:solidFill>
              </p:grpSpPr>
              <p:sp>
                <p:nvSpPr>
                  <p:cNvPr id="36" name="îsḷïdè">
                    <a:extLst>
                      <a:ext uri="{FF2B5EF4-FFF2-40B4-BE49-F238E27FC236}">
                        <a16:creationId xmlns:a16="http://schemas.microsoft.com/office/drawing/2014/main" id="{7795FFC4-12AC-4046-AE2E-5008FEDEDB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2800" y="2719388"/>
                    <a:ext cx="1017588" cy="1158875"/>
                  </a:xfrm>
                  <a:custGeom>
                    <a:avLst/>
                    <a:gdLst>
                      <a:gd name="T0" fmla="*/ 56 w 112"/>
                      <a:gd name="T1" fmla="*/ 0 h 128"/>
                      <a:gd name="T2" fmla="*/ 0 w 112"/>
                      <a:gd name="T3" fmla="*/ 26 h 128"/>
                      <a:gd name="T4" fmla="*/ 0 w 112"/>
                      <a:gd name="T5" fmla="*/ 102 h 128"/>
                      <a:gd name="T6" fmla="*/ 56 w 112"/>
                      <a:gd name="T7" fmla="*/ 128 h 128"/>
                      <a:gd name="T8" fmla="*/ 112 w 112"/>
                      <a:gd name="T9" fmla="*/ 102 h 128"/>
                      <a:gd name="T10" fmla="*/ 112 w 112"/>
                      <a:gd name="T11" fmla="*/ 26 h 128"/>
                      <a:gd name="T12" fmla="*/ 56 w 112"/>
                      <a:gd name="T13" fmla="*/ 0 h 128"/>
                      <a:gd name="T14" fmla="*/ 104 w 112"/>
                      <a:gd name="T15" fmla="*/ 102 h 128"/>
                      <a:gd name="T16" fmla="*/ 56 w 112"/>
                      <a:gd name="T17" fmla="*/ 120 h 128"/>
                      <a:gd name="T18" fmla="*/ 8 w 112"/>
                      <a:gd name="T19" fmla="*/ 102 h 128"/>
                      <a:gd name="T20" fmla="*/ 8 w 112"/>
                      <a:gd name="T21" fmla="*/ 87 h 128"/>
                      <a:gd name="T22" fmla="*/ 56 w 112"/>
                      <a:gd name="T23" fmla="*/ 100 h 128"/>
                      <a:gd name="T24" fmla="*/ 104 w 112"/>
                      <a:gd name="T25" fmla="*/ 87 h 128"/>
                      <a:gd name="T26" fmla="*/ 104 w 112"/>
                      <a:gd name="T27" fmla="*/ 102 h 128"/>
                      <a:gd name="T28" fmla="*/ 104 w 112"/>
                      <a:gd name="T29" fmla="*/ 78 h 128"/>
                      <a:gd name="T30" fmla="*/ 104 w 112"/>
                      <a:gd name="T31" fmla="*/ 78 h 128"/>
                      <a:gd name="T32" fmla="*/ 104 w 112"/>
                      <a:gd name="T33" fmla="*/ 78 h 128"/>
                      <a:gd name="T34" fmla="*/ 56 w 112"/>
                      <a:gd name="T35" fmla="*/ 96 h 128"/>
                      <a:gd name="T36" fmla="*/ 8 w 112"/>
                      <a:gd name="T37" fmla="*/ 78 h 128"/>
                      <a:gd name="T38" fmla="*/ 8 w 112"/>
                      <a:gd name="T39" fmla="*/ 78 h 128"/>
                      <a:gd name="T40" fmla="*/ 8 w 112"/>
                      <a:gd name="T41" fmla="*/ 78 h 128"/>
                      <a:gd name="T42" fmla="*/ 8 w 112"/>
                      <a:gd name="T43" fmla="*/ 63 h 128"/>
                      <a:gd name="T44" fmla="*/ 56 w 112"/>
                      <a:gd name="T45" fmla="*/ 76 h 128"/>
                      <a:gd name="T46" fmla="*/ 104 w 112"/>
                      <a:gd name="T47" fmla="*/ 63 h 128"/>
                      <a:gd name="T48" fmla="*/ 104 w 112"/>
                      <a:gd name="T49" fmla="*/ 78 h 128"/>
                      <a:gd name="T50" fmla="*/ 104 w 112"/>
                      <a:gd name="T51" fmla="*/ 54 h 128"/>
                      <a:gd name="T52" fmla="*/ 104 w 112"/>
                      <a:gd name="T53" fmla="*/ 54 h 128"/>
                      <a:gd name="T54" fmla="*/ 104 w 112"/>
                      <a:gd name="T55" fmla="*/ 54 h 128"/>
                      <a:gd name="T56" fmla="*/ 56 w 112"/>
                      <a:gd name="T57" fmla="*/ 72 h 128"/>
                      <a:gd name="T58" fmla="*/ 8 w 112"/>
                      <a:gd name="T59" fmla="*/ 54 h 128"/>
                      <a:gd name="T60" fmla="*/ 8 w 112"/>
                      <a:gd name="T61" fmla="*/ 54 h 128"/>
                      <a:gd name="T62" fmla="*/ 8 w 112"/>
                      <a:gd name="T63" fmla="*/ 54 h 128"/>
                      <a:gd name="T64" fmla="*/ 8 w 112"/>
                      <a:gd name="T65" fmla="*/ 40 h 128"/>
                      <a:gd name="T66" fmla="*/ 56 w 112"/>
                      <a:gd name="T67" fmla="*/ 52 h 128"/>
                      <a:gd name="T68" fmla="*/ 104 w 112"/>
                      <a:gd name="T69" fmla="*/ 40 h 128"/>
                      <a:gd name="T70" fmla="*/ 104 w 112"/>
                      <a:gd name="T71" fmla="*/ 54 h 128"/>
                      <a:gd name="T72" fmla="*/ 56 w 112"/>
                      <a:gd name="T73" fmla="*/ 44 h 128"/>
                      <a:gd name="T74" fmla="*/ 8 w 112"/>
                      <a:gd name="T75" fmla="*/ 26 h 128"/>
                      <a:gd name="T76" fmla="*/ 56 w 112"/>
                      <a:gd name="T77" fmla="*/ 8 h 128"/>
                      <a:gd name="T78" fmla="*/ 104 w 112"/>
                      <a:gd name="T79" fmla="*/ 26 h 128"/>
                      <a:gd name="T80" fmla="*/ 56 w 112"/>
                      <a:gd name="T81" fmla="*/ 44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112" h="128">
                        <a:moveTo>
                          <a:pt x="56" y="0"/>
                        </a:moveTo>
                        <a:cubicBezTo>
                          <a:pt x="29" y="0"/>
                          <a:pt x="0" y="8"/>
                          <a:pt x="0" y="26"/>
                        </a:cubicBez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0" y="120"/>
                          <a:pt x="29" y="128"/>
                          <a:pt x="56" y="128"/>
                        </a:cubicBezTo>
                        <a:cubicBezTo>
                          <a:pt x="83" y="128"/>
                          <a:pt x="112" y="120"/>
                          <a:pt x="112" y="102"/>
                        </a:cubicBezTo>
                        <a:cubicBezTo>
                          <a:pt x="112" y="26"/>
                          <a:pt x="112" y="26"/>
                          <a:pt x="112" y="26"/>
                        </a:cubicBezTo>
                        <a:cubicBezTo>
                          <a:pt x="112" y="8"/>
                          <a:pt x="83" y="0"/>
                          <a:pt x="56" y="0"/>
                        </a:cubicBezTo>
                        <a:close/>
                        <a:moveTo>
                          <a:pt x="104" y="102"/>
                        </a:moveTo>
                        <a:cubicBezTo>
                          <a:pt x="104" y="112"/>
                          <a:pt x="83" y="120"/>
                          <a:pt x="56" y="120"/>
                        </a:cubicBezTo>
                        <a:cubicBezTo>
                          <a:pt x="29" y="120"/>
                          <a:pt x="8" y="112"/>
                          <a:pt x="8" y="102"/>
                        </a:cubicBezTo>
                        <a:cubicBezTo>
                          <a:pt x="8" y="87"/>
                          <a:pt x="8" y="87"/>
                          <a:pt x="8" y="87"/>
                        </a:cubicBezTo>
                        <a:cubicBezTo>
                          <a:pt x="16" y="96"/>
                          <a:pt x="36" y="100"/>
                          <a:pt x="56" y="100"/>
                        </a:cubicBezTo>
                        <a:cubicBezTo>
                          <a:pt x="76" y="100"/>
                          <a:pt x="96" y="96"/>
                          <a:pt x="104" y="87"/>
                        </a:cubicBezTo>
                        <a:lnTo>
                          <a:pt x="104" y="102"/>
                        </a:lnTo>
                        <a:close/>
                        <a:moveTo>
                          <a:pt x="104" y="78"/>
                        </a:moveTo>
                        <a:cubicBezTo>
                          <a:pt x="104" y="78"/>
                          <a:pt x="104" y="78"/>
                          <a:pt x="104" y="78"/>
                        </a:cubicBezTo>
                        <a:cubicBezTo>
                          <a:pt x="104" y="78"/>
                          <a:pt x="104" y="78"/>
                          <a:pt x="104" y="78"/>
                        </a:cubicBezTo>
                        <a:cubicBezTo>
                          <a:pt x="104" y="88"/>
                          <a:pt x="83" y="96"/>
                          <a:pt x="56" y="96"/>
                        </a:cubicBezTo>
                        <a:cubicBezTo>
                          <a:pt x="29" y="96"/>
                          <a:pt x="8" y="88"/>
                          <a:pt x="8" y="78"/>
                        </a:cubicBezTo>
                        <a:cubicBezTo>
                          <a:pt x="8" y="78"/>
                          <a:pt x="8" y="78"/>
                          <a:pt x="8" y="78"/>
                        </a:cubicBezTo>
                        <a:cubicBezTo>
                          <a:pt x="8" y="78"/>
                          <a:pt x="8" y="78"/>
                          <a:pt x="8" y="78"/>
                        </a:cubicBezTo>
                        <a:cubicBezTo>
                          <a:pt x="8" y="63"/>
                          <a:pt x="8" y="63"/>
                          <a:pt x="8" y="63"/>
                        </a:cubicBezTo>
                        <a:cubicBezTo>
                          <a:pt x="16" y="72"/>
                          <a:pt x="36" y="76"/>
                          <a:pt x="56" y="76"/>
                        </a:cubicBezTo>
                        <a:cubicBezTo>
                          <a:pt x="76" y="76"/>
                          <a:pt x="96" y="72"/>
                          <a:pt x="104" y="63"/>
                        </a:cubicBezTo>
                        <a:lnTo>
                          <a:pt x="104" y="78"/>
                        </a:lnTo>
                        <a:close/>
                        <a:moveTo>
                          <a:pt x="104" y="54"/>
                        </a:moveTo>
                        <a:cubicBezTo>
                          <a:pt x="104" y="54"/>
                          <a:pt x="104" y="54"/>
                          <a:pt x="104" y="54"/>
                        </a:cubicBezTo>
                        <a:cubicBezTo>
                          <a:pt x="104" y="54"/>
                          <a:pt x="104" y="54"/>
                          <a:pt x="104" y="54"/>
                        </a:cubicBezTo>
                        <a:cubicBezTo>
                          <a:pt x="104" y="64"/>
                          <a:pt x="83" y="72"/>
                          <a:pt x="56" y="72"/>
                        </a:cubicBezTo>
                        <a:cubicBezTo>
                          <a:pt x="29" y="72"/>
                          <a:pt x="8" y="64"/>
                          <a:pt x="8" y="54"/>
                        </a:cubicBezTo>
                        <a:cubicBezTo>
                          <a:pt x="8" y="54"/>
                          <a:pt x="8" y="54"/>
                          <a:pt x="8" y="54"/>
                        </a:cubicBezTo>
                        <a:cubicBezTo>
                          <a:pt x="8" y="54"/>
                          <a:pt x="8" y="54"/>
                          <a:pt x="8" y="54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18" y="48"/>
                          <a:pt x="38" y="52"/>
                          <a:pt x="56" y="52"/>
                        </a:cubicBezTo>
                        <a:cubicBezTo>
                          <a:pt x="74" y="52"/>
                          <a:pt x="94" y="48"/>
                          <a:pt x="104" y="40"/>
                        </a:cubicBezTo>
                        <a:lnTo>
                          <a:pt x="104" y="54"/>
                        </a:lnTo>
                        <a:close/>
                        <a:moveTo>
                          <a:pt x="56" y="44"/>
                        </a:moveTo>
                        <a:cubicBezTo>
                          <a:pt x="29" y="44"/>
                          <a:pt x="8" y="36"/>
                          <a:pt x="8" y="26"/>
                        </a:cubicBezTo>
                        <a:cubicBezTo>
                          <a:pt x="8" y="16"/>
                          <a:pt x="29" y="8"/>
                          <a:pt x="56" y="8"/>
                        </a:cubicBezTo>
                        <a:cubicBezTo>
                          <a:pt x="83" y="8"/>
                          <a:pt x="104" y="16"/>
                          <a:pt x="104" y="26"/>
                        </a:cubicBezTo>
                        <a:cubicBezTo>
                          <a:pt x="104" y="36"/>
                          <a:pt x="83" y="44"/>
                          <a:pt x="56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925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išḷíḑé">
                    <a:extLst>
                      <a:ext uri="{FF2B5EF4-FFF2-40B4-BE49-F238E27FC236}">
                        <a16:creationId xmlns:a16="http://schemas.microsoft.com/office/drawing/2014/main" id="{37CDF495-BA25-45EA-866A-8A517D43A5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12900" y="3624263"/>
                    <a:ext cx="71438" cy="7302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8" name="îšlíḓê">
                    <a:extLst>
                      <a:ext uri="{FF2B5EF4-FFF2-40B4-BE49-F238E27FC236}">
                        <a16:creationId xmlns:a16="http://schemas.microsoft.com/office/drawing/2014/main" id="{6EAA025F-F8B4-499B-9C13-05A380AD8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12900" y="3406776"/>
                    <a:ext cx="71438" cy="7302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9" name="îṧḻiďé">
                    <a:extLst>
                      <a:ext uri="{FF2B5EF4-FFF2-40B4-BE49-F238E27FC236}">
                        <a16:creationId xmlns:a16="http://schemas.microsoft.com/office/drawing/2014/main" id="{559D4233-F685-46C7-8D83-4B2DBC1C7C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12900" y="3190876"/>
                    <a:ext cx="71438" cy="71438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8" name="ïṧ1íďê">
                <a:extLst>
                  <a:ext uri="{FF2B5EF4-FFF2-40B4-BE49-F238E27FC236}">
                    <a16:creationId xmlns:a16="http://schemas.microsoft.com/office/drawing/2014/main" id="{B36479B3-34BA-4CB1-8071-CD40228B64A7}"/>
                  </a:ext>
                </a:extLst>
              </p:cNvPr>
              <p:cNvGrpSpPr/>
              <p:nvPr/>
            </p:nvGrpSpPr>
            <p:grpSpPr>
              <a:xfrm>
                <a:off x="4242849" y="1415605"/>
                <a:ext cx="3416411" cy="3288043"/>
                <a:chOff x="4576616" y="1662512"/>
                <a:chExt cx="3035061" cy="2921022"/>
              </a:xfrm>
            </p:grpSpPr>
            <p:sp>
              <p:nvSpPr>
                <p:cNvPr id="19" name="í$ḷïḋé">
                  <a:extLst>
                    <a:ext uri="{FF2B5EF4-FFF2-40B4-BE49-F238E27FC236}">
                      <a16:creationId xmlns:a16="http://schemas.microsoft.com/office/drawing/2014/main" id="{ACD19DAB-B726-4C9F-A380-175B6F905022}"/>
                    </a:ext>
                  </a:extLst>
                </p:cNvPr>
                <p:cNvSpPr/>
                <p:nvPr/>
              </p:nvSpPr>
              <p:spPr bwMode="auto">
                <a:xfrm>
                  <a:off x="5250282" y="2583849"/>
                  <a:ext cx="1691435" cy="169030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iṩḷîďé">
                  <a:extLst>
                    <a:ext uri="{FF2B5EF4-FFF2-40B4-BE49-F238E27FC236}">
                      <a16:creationId xmlns:a16="http://schemas.microsoft.com/office/drawing/2014/main" id="{99A59529-AA35-41A8-A876-FD4FAC2CA81E}"/>
                    </a:ext>
                  </a:extLst>
                </p:cNvPr>
                <p:cNvSpPr/>
                <p:nvPr/>
              </p:nvSpPr>
              <p:spPr bwMode="auto">
                <a:xfrm>
                  <a:off x="4576616" y="3923981"/>
                  <a:ext cx="659552" cy="65955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îśļiḋê">
                  <a:extLst>
                    <a:ext uri="{FF2B5EF4-FFF2-40B4-BE49-F238E27FC236}">
                      <a16:creationId xmlns:a16="http://schemas.microsoft.com/office/drawing/2014/main" id="{5EBA88F9-4F77-4FA1-B424-50CBF49E30BD}"/>
                    </a:ext>
                  </a:extLst>
                </p:cNvPr>
                <p:cNvSpPr/>
                <p:nvPr/>
              </p:nvSpPr>
              <p:spPr bwMode="auto">
                <a:xfrm>
                  <a:off x="6952124" y="3923981"/>
                  <a:ext cx="659553" cy="65955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ísḻiḋé">
                  <a:extLst>
                    <a:ext uri="{FF2B5EF4-FFF2-40B4-BE49-F238E27FC236}">
                      <a16:creationId xmlns:a16="http://schemas.microsoft.com/office/drawing/2014/main" id="{5E27A11D-AC66-47CA-AC8F-7F8FEFAE6FB8}"/>
                    </a:ext>
                  </a:extLst>
                </p:cNvPr>
                <p:cNvSpPr/>
                <p:nvPr/>
              </p:nvSpPr>
              <p:spPr bwMode="auto">
                <a:xfrm>
                  <a:off x="5770516" y="1662512"/>
                  <a:ext cx="659552" cy="65955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7" name="圆角矩形 66"/>
          <p:cNvSpPr/>
          <p:nvPr/>
        </p:nvSpPr>
        <p:spPr>
          <a:xfrm>
            <a:off x="8159462" y="2031462"/>
            <a:ext cx="2547437" cy="97654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DAL</a:t>
            </a:r>
          </a:p>
          <a:p>
            <a:pPr algn="ctr"/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CodeGen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A54FB08-130D-4B7B-949E-437229C97636}"/>
              </a:ext>
            </a:extLst>
          </p:cNvPr>
          <p:cNvSpPr txBox="1"/>
          <p:nvPr/>
        </p:nvSpPr>
        <p:spPr>
          <a:xfrm>
            <a:off x="7700298" y="3250915"/>
            <a:ext cx="346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u="sng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http://dal.ctripcorp.com/</a:t>
            </a:r>
            <a:endParaRPr lang="en-US" altLang="zh-CN" u="sng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77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576992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Dal.config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Rectangle 1"/>
          <p:cNvSpPr txBox="1">
            <a:spLocks noChangeArrowheads="1"/>
          </p:cNvSpPr>
          <p:nvPr/>
        </p:nvSpPr>
        <p:spPr bwMode="auto">
          <a:xfrm>
            <a:off x="871451" y="1552148"/>
            <a:ext cx="1035379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&lt;dal name=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"testByQA"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zh-CN" altLang="zh-CN" sz="120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&lt;databaseSets&gt;</a:t>
            </a:r>
            <a:endParaRPr lang="zh-CN" altLang="zh-CN" sz="120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&lt;databaseSet name=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"AllTypesTest</a:t>
            </a:r>
            <a:r>
              <a:rPr lang="en-US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OnMysql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provider=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"mySqlProvider"</a:t>
            </a:r>
            <a:r>
              <a:rPr lang="en-US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shardingStrategy=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sz="1200" smtClean="0">
              <a:solidFill>
                <a:srgbClr val="0033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class=com.ctrip.platform.dal.dao.strategy.ShardColModShardStrategy;columns=index;mod=2;shardedTables=t_test"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zh-CN" altLang="zh-CN" sz="120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&lt;add name=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"AllTypesTest_llj_0"</a:t>
            </a: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databaseType=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"Master"</a:t>
            </a: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sharding=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connectionString=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"AllTypesTest_llj_0"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zh-CN" sz="120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1200" smtClean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&lt;add name=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"AllTypesTest_llj_</a:t>
            </a:r>
            <a:r>
              <a:rPr lang="en-US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databaseType=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"Master"</a:t>
            </a: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sharding=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connectionString=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"AllTypesTest_llj_</a:t>
            </a:r>
            <a:r>
              <a:rPr lang="en-US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zh-CN" altLang="zh-CN" sz="120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&lt;/databaseSet&gt;</a:t>
            </a:r>
            <a:endParaRPr lang="zh-CN" altLang="zh-CN" sz="120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&lt;databaseSet name=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"AllTypeTest</a:t>
            </a:r>
            <a:r>
              <a:rPr lang="en-US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OnSQLServer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provider=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"sqlProvider"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zh-CN" altLang="zh-CN" sz="120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&lt;add name=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"AllTypeTest_llj_</a:t>
            </a:r>
            <a:r>
              <a:rPr lang="en-US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databaseType=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"Master"</a:t>
            </a: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sharding=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connectionString=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"AllTypeTest_llj_</a:t>
            </a:r>
            <a:r>
              <a:rPr lang="en-US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zh-CN" altLang="zh-CN" sz="120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&lt;add name=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"AllTypeTest_llj_</a:t>
            </a:r>
            <a:r>
              <a:rPr lang="en-US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databaseType=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Slave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sharding=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connectionString=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"AllTypeTest_llj_</a:t>
            </a:r>
            <a:r>
              <a:rPr lang="en-US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zh-CN" sz="1200" smtClean="0">
                <a:solidFill>
                  <a:srgbClr val="0033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zh-CN" altLang="zh-CN" sz="120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&lt;/databaseSet&gt;</a:t>
            </a:r>
            <a:endParaRPr lang="zh-CN" altLang="zh-CN" sz="120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&lt;/databaseSets&gt;</a:t>
            </a:r>
            <a:endParaRPr lang="zh-CN" altLang="zh-CN" sz="120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&lt;LogListener&gt;</a:t>
            </a:r>
            <a:endParaRPr lang="zh-CN" altLang="zh-CN" sz="120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&lt;logger&gt;com.ctrip.platform.dal.sql.logging.CtripDalLogger&lt;/logger&gt;</a:t>
            </a:r>
            <a:endParaRPr lang="zh-CN" altLang="zh-CN" sz="120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&lt;/LogListener&gt;</a:t>
            </a:r>
            <a:endParaRPr lang="zh-CN" altLang="zh-CN" sz="120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&lt;ConnectionLocator&gt;</a:t>
            </a:r>
            <a:endParaRPr lang="zh-CN" altLang="zh-CN" sz="120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&lt;settings&gt;</a:t>
            </a:r>
            <a:endParaRPr lang="zh-CN" altLang="zh-CN" sz="120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&lt;dataSourceConfigureProvider&gt;com.ctrip.datasource.titan.TitanProvider&lt;/dataSourceConfigureProvider&gt;</a:t>
            </a:r>
            <a:endParaRPr lang="zh-CN" altLang="zh-CN" sz="120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&lt;/settings&gt;</a:t>
            </a:r>
            <a:endParaRPr lang="zh-CN" altLang="zh-CN" sz="120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&lt;/ConnectionLocator&gt;</a:t>
            </a:r>
            <a:endParaRPr lang="zh-CN" altLang="zh-CN" sz="120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&lt;TaskFactory&gt;</a:t>
            </a:r>
            <a:endParaRPr lang="zh-CN" altLang="zh-CN" sz="120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&lt;factory&gt;com.ctrip.platform.dal.dao.CtripTaskFactory&lt;/factory&gt;</a:t>
            </a:r>
            <a:endParaRPr lang="zh-CN" altLang="zh-CN" sz="120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2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&lt;/TaskFactory&gt;</a:t>
            </a:r>
            <a:endParaRPr lang="zh-CN" altLang="zh-CN" sz="120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2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&lt;/dal&gt;</a:t>
            </a:r>
            <a:endParaRPr lang="zh-CN" altLang="zh-CN" sz="1200" dirty="0"/>
          </a:p>
        </p:txBody>
      </p:sp>
      <p:sp>
        <p:nvSpPr>
          <p:cNvPr id="28" name="线形标注 1 27"/>
          <p:cNvSpPr/>
          <p:nvPr/>
        </p:nvSpPr>
        <p:spPr>
          <a:xfrm>
            <a:off x="3716387" y="1404081"/>
            <a:ext cx="1479176" cy="374725"/>
          </a:xfrm>
          <a:prstGeom prst="borderCallout1">
            <a:avLst>
              <a:gd name="adj1" fmla="val 47762"/>
              <a:gd name="adj2" fmla="val -197"/>
              <a:gd name="adj3" fmla="val 140131"/>
              <a:gd name="adj4" fmla="val -26469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逻辑</a:t>
            </a:r>
            <a:r>
              <a:rPr lang="zh-CN" altLang="en-US" smtClean="0">
                <a:solidFill>
                  <a:schemeClr val="tx1"/>
                </a:solidFill>
              </a:rPr>
              <a:t>库名称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84273" y="1937838"/>
            <a:ext cx="2264228" cy="187363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线形标注 1 29"/>
          <p:cNvSpPr/>
          <p:nvPr/>
        </p:nvSpPr>
        <p:spPr>
          <a:xfrm>
            <a:off x="9696257" y="1654519"/>
            <a:ext cx="1808558" cy="389755"/>
          </a:xfrm>
          <a:prstGeom prst="borderCallout1">
            <a:avLst>
              <a:gd name="adj1" fmla="val 51871"/>
              <a:gd name="adj2" fmla="val -136"/>
              <a:gd name="adj3" fmla="val 165987"/>
              <a:gd name="adj4" fmla="val -38473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物理库</a:t>
            </a:r>
            <a:r>
              <a:rPr lang="en-US" altLang="zh-CN" smtClean="0">
                <a:solidFill>
                  <a:schemeClr val="tx1"/>
                </a:solidFill>
              </a:rPr>
              <a:t>TitanKey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451109" y="2302874"/>
            <a:ext cx="3091415" cy="211072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2" name="线形标注 1 31"/>
          <p:cNvSpPr/>
          <p:nvPr/>
        </p:nvSpPr>
        <p:spPr>
          <a:xfrm>
            <a:off x="8609274" y="5800720"/>
            <a:ext cx="1947134" cy="402318"/>
          </a:xfrm>
          <a:prstGeom prst="borderCallout1">
            <a:avLst>
              <a:gd name="adj1" fmla="val 46750"/>
              <a:gd name="adj2" fmla="val -599"/>
              <a:gd name="adj3" fmla="val -9142"/>
              <a:gd name="adj4" fmla="val -76401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DAL</a:t>
            </a:r>
            <a:r>
              <a:rPr lang="zh-CN" altLang="en-US">
                <a:solidFill>
                  <a:schemeClr val="tx1"/>
                </a:solidFill>
              </a:rPr>
              <a:t>基础组件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71451" y="3824671"/>
            <a:ext cx="9557657" cy="192591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7049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576992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Entity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876" y="1943709"/>
            <a:ext cx="4705350" cy="2552700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752767" y="145155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smtClean="0"/>
              <a:t>推荐通过代码生成器生成</a:t>
            </a:r>
            <a:endParaRPr lang="en-US" altLang="zh-CN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smtClean="0"/>
              <a:t>@Database</a:t>
            </a:r>
            <a:r>
              <a:rPr lang="zh-CN" altLang="en-US" sz="2000"/>
              <a:t>：</a:t>
            </a:r>
            <a:r>
              <a:rPr lang="zh-CN" altLang="en-US" sz="2000" smtClean="0"/>
              <a:t>逻辑库名</a:t>
            </a:r>
            <a:endParaRPr lang="en-US" altLang="zh-CN" sz="20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smtClean="0"/>
              <a:t>@Table</a:t>
            </a:r>
            <a:r>
              <a:rPr lang="zh-CN" altLang="en-US" sz="2000" smtClean="0"/>
              <a:t>：逻辑表名</a:t>
            </a:r>
            <a:endParaRPr lang="en-US" altLang="zh-CN" sz="20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smtClean="0"/>
              <a:t>@Column</a:t>
            </a:r>
            <a:r>
              <a:rPr lang="zh-CN" altLang="en-US" sz="2000" smtClean="0"/>
              <a:t>：列名</a:t>
            </a:r>
            <a:endParaRPr lang="en-US" altLang="zh-CN" sz="20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smtClean="0"/>
              <a:t>@Id</a:t>
            </a:r>
            <a:r>
              <a:rPr lang="zh-CN" altLang="en-US" sz="2000"/>
              <a:t>：</a:t>
            </a:r>
            <a:r>
              <a:rPr lang="zh-CN" altLang="en-US" sz="2000" smtClean="0"/>
              <a:t>主键</a:t>
            </a:r>
            <a:endParaRPr lang="en-US" altLang="zh-CN" sz="20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smtClean="0"/>
              <a:t>@GeneratedValue</a:t>
            </a:r>
            <a:r>
              <a:rPr lang="zh-CN" altLang="en-US" sz="2000"/>
              <a:t>：</a:t>
            </a:r>
            <a:r>
              <a:rPr lang="zh-CN" altLang="en-US" sz="2000" smtClean="0"/>
              <a:t>自增</a:t>
            </a:r>
            <a:endParaRPr lang="en-US" altLang="zh-CN" sz="20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smtClean="0"/>
              <a:t>@Type</a:t>
            </a:r>
            <a:r>
              <a:rPr lang="zh-CN" altLang="en-US" sz="2000"/>
              <a:t>：</a:t>
            </a:r>
            <a:r>
              <a:rPr lang="zh-CN" altLang="en-US" sz="2000" smtClean="0"/>
              <a:t>字段</a:t>
            </a:r>
            <a:r>
              <a:rPr lang="en-US" altLang="zh-CN" sz="2000" smtClean="0"/>
              <a:t>JDBC</a:t>
            </a:r>
            <a:r>
              <a:rPr lang="zh-CN" altLang="en-US" sz="2000" smtClean="0"/>
              <a:t>类型</a:t>
            </a:r>
            <a:endParaRPr lang="en-US" altLang="zh-CN" sz="200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600" i="1" smtClean="0">
              <a:solidFill>
                <a:srgbClr val="FF0000"/>
              </a:solidFill>
            </a:endParaRPr>
          </a:p>
          <a:p>
            <a:r>
              <a:rPr lang="zh-CN" altLang="en-US" sz="1600" i="1" smtClean="0">
                <a:solidFill>
                  <a:srgbClr val="FF0000"/>
                </a:solidFill>
              </a:rPr>
              <a:t>不建议手动修改生成的</a:t>
            </a:r>
            <a:r>
              <a:rPr lang="en-US" altLang="zh-CN" sz="1600" i="1" smtClean="0">
                <a:solidFill>
                  <a:srgbClr val="FF0000"/>
                </a:solidFill>
              </a:rPr>
              <a:t>Entity</a:t>
            </a:r>
          </a:p>
          <a:p>
            <a:r>
              <a:rPr lang="zh-CN" altLang="en-US" sz="1600" i="1" smtClean="0">
                <a:solidFill>
                  <a:srgbClr val="FF0000"/>
                </a:solidFill>
              </a:rPr>
              <a:t>主键和自增注解去除任何一个都会影响自增主键的返回</a:t>
            </a:r>
            <a:endParaRPr lang="en-US" altLang="zh-CN" sz="1600" i="1" smtClean="0">
              <a:solidFill>
                <a:srgbClr val="FF0000"/>
              </a:solidFill>
            </a:endParaRPr>
          </a:p>
          <a:p>
            <a:r>
              <a:rPr lang="en-US" altLang="zh-CN" sz="1600" i="1" smtClean="0">
                <a:solidFill>
                  <a:srgbClr val="FF0000"/>
                </a:solidFill>
              </a:rPr>
              <a:t>Dal</a:t>
            </a:r>
            <a:r>
              <a:rPr lang="zh-CN" altLang="en-US" sz="1600" i="1" smtClean="0">
                <a:solidFill>
                  <a:srgbClr val="FF0000"/>
                </a:solidFill>
              </a:rPr>
              <a:t>根据数据库驱动官方文档进行字段类型映射，如果随意修改很可能会导致类型映射异常</a:t>
            </a:r>
            <a:endParaRPr lang="zh-CN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40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576992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DAO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20875" y="1482003"/>
            <a:ext cx="4876802" cy="4541028"/>
            <a:chOff x="5421513" y="2119685"/>
            <a:chExt cx="4876802" cy="4541028"/>
          </a:xfrm>
        </p:grpSpPr>
        <p:cxnSp>
          <p:nvCxnSpPr>
            <p:cNvPr id="13" name="直接箭头连接符 12"/>
            <p:cNvCxnSpPr/>
            <p:nvPr/>
          </p:nvCxnSpPr>
          <p:spPr>
            <a:xfrm flipH="1">
              <a:off x="8734780" y="4266771"/>
              <a:ext cx="602" cy="11345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5421513" y="2119685"/>
              <a:ext cx="4876802" cy="4541028"/>
              <a:chOff x="5439442" y="1647920"/>
              <a:chExt cx="4876802" cy="4541028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5439442" y="1647920"/>
                <a:ext cx="4876802" cy="4541028"/>
                <a:chOff x="5907739" y="1575591"/>
                <a:chExt cx="4876802" cy="4541028"/>
              </a:xfrm>
            </p:grpSpPr>
            <p:sp>
              <p:nvSpPr>
                <p:cNvPr id="19" name="文本框 18"/>
                <p:cNvSpPr txBox="1"/>
                <p:nvPr/>
              </p:nvSpPr>
              <p:spPr>
                <a:xfrm>
                  <a:off x="6158711" y="2036637"/>
                  <a:ext cx="1156448" cy="36933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标准</a:t>
                  </a:r>
                  <a:r>
                    <a:rPr lang="en-US" altLang="zh-CN" dirty="0"/>
                    <a:t>DAO</a:t>
                  </a:r>
                  <a:endParaRPr lang="zh-CN" altLang="en-US" dirty="0"/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7455146" y="2036637"/>
                  <a:ext cx="1120589" cy="36933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构建</a:t>
                  </a:r>
                  <a:r>
                    <a:rPr lang="en-US" altLang="zh-CN" dirty="0"/>
                    <a:t>DAO</a:t>
                  </a:r>
                  <a:endParaRPr lang="zh-CN" altLang="en-US" dirty="0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8945421" y="2042650"/>
                  <a:ext cx="1352495" cy="36933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自定义</a:t>
                  </a:r>
                  <a:r>
                    <a:rPr lang="en-US" altLang="zh-CN" dirty="0"/>
                    <a:t>DAO</a:t>
                  </a:r>
                  <a:endParaRPr lang="zh-CN" altLang="en-US" dirty="0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6799335" y="3370476"/>
                  <a:ext cx="1468644" cy="36933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DalTableDao</a:t>
                  </a:r>
                  <a:endParaRPr lang="zh-CN" altLang="en-US" dirty="0"/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8526214" y="3365832"/>
                  <a:ext cx="1513467" cy="36933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DalQueryDao</a:t>
                  </a:r>
                  <a:endParaRPr lang="zh-CN" altLang="en-US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7298282" y="4857243"/>
                  <a:ext cx="2143237" cy="36933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DalRequestExecutor</a:t>
                  </a:r>
                  <a:endParaRPr lang="zh-CN" altLang="en-US" dirty="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7837286" y="5562621"/>
                  <a:ext cx="1065231" cy="36933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DalClient</a:t>
                  </a:r>
                  <a:endParaRPr lang="zh-CN" altLang="en-US" dirty="0"/>
                </a:p>
              </p:txBody>
            </p:sp>
            <p:cxnSp>
              <p:nvCxnSpPr>
                <p:cNvPr id="26" name="直接箭头连接符 25"/>
                <p:cNvCxnSpPr/>
                <p:nvPr/>
              </p:nvCxnSpPr>
              <p:spPr>
                <a:xfrm flipH="1">
                  <a:off x="6998324" y="2413285"/>
                  <a:ext cx="1010" cy="95254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/>
              </p:nvCxnSpPr>
              <p:spPr>
                <a:xfrm>
                  <a:off x="7834258" y="2405969"/>
                  <a:ext cx="15709" cy="9886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/>
                <p:cNvCxnSpPr>
                  <a:stCxn id="21" idx="2"/>
                </p:cNvCxnSpPr>
                <p:nvPr/>
              </p:nvCxnSpPr>
              <p:spPr>
                <a:xfrm flipH="1">
                  <a:off x="9621668" y="2411982"/>
                  <a:ext cx="1" cy="95719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22" idx="2"/>
                </p:cNvCxnSpPr>
                <p:nvPr/>
              </p:nvCxnSpPr>
              <p:spPr>
                <a:xfrm>
                  <a:off x="7533657" y="3739808"/>
                  <a:ext cx="0" cy="111743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>
                  <a:stCxn id="24" idx="2"/>
                  <a:endCxn id="25" idx="0"/>
                </p:cNvCxnSpPr>
                <p:nvPr/>
              </p:nvCxnSpPr>
              <p:spPr>
                <a:xfrm>
                  <a:off x="8369901" y="5226575"/>
                  <a:ext cx="1" cy="3360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矩形 30"/>
                <p:cNvSpPr/>
                <p:nvPr/>
              </p:nvSpPr>
              <p:spPr>
                <a:xfrm>
                  <a:off x="5907739" y="1575591"/>
                  <a:ext cx="4876802" cy="1015219"/>
                </a:xfrm>
                <a:prstGeom prst="rect">
                  <a:avLst/>
                </a:prstGeom>
                <a:noFill/>
                <a:ln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5907739" y="2860075"/>
                  <a:ext cx="4876800" cy="1078085"/>
                </a:xfrm>
                <a:prstGeom prst="rect">
                  <a:avLst/>
                </a:prstGeom>
                <a:noFill/>
                <a:ln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5907739" y="4240921"/>
                  <a:ext cx="4876800" cy="1875698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文本框 15"/>
              <p:cNvSpPr txBox="1"/>
              <p:nvPr/>
            </p:nvSpPr>
            <p:spPr>
              <a:xfrm>
                <a:off x="7365962" y="1710499"/>
                <a:ext cx="1283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/>
                  <a:t>用户</a:t>
                </a:r>
                <a:r>
                  <a:rPr lang="en-US" altLang="zh-CN" smtClean="0"/>
                  <a:t>DAO</a:t>
                </a:r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438572" y="3002101"/>
                <a:ext cx="1093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Dal Dao</a:t>
                </a:r>
                <a:endParaRPr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7491005" y="4388676"/>
                <a:ext cx="1093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Dal Core</a:t>
                </a:r>
                <a:endParaRPr lang="zh-CN" altLang="en-US" dirty="0"/>
              </a:p>
            </p:txBody>
          </p:sp>
        </p:grp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6A54FB08-130D-4B7B-949E-437229C97636}"/>
              </a:ext>
            </a:extLst>
          </p:cNvPr>
          <p:cNvSpPr txBox="1"/>
          <p:nvPr/>
        </p:nvSpPr>
        <p:spPr>
          <a:xfrm>
            <a:off x="6573922" y="1497043"/>
            <a:ext cx="531135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的单表操作</a:t>
            </a: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SqlBuilder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的单表操作</a:t>
            </a: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基于自定义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的多表操作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06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5D1BFF5-2A55-44C5-9C6A-70A849A1B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F558-323E-41DC-B8B7-1C937E30758C}"/>
              </a:ext>
            </a:extLst>
          </p:cNvPr>
          <p:cNvSpPr/>
          <p:nvPr/>
        </p:nvSpPr>
        <p:spPr>
          <a:xfrm>
            <a:off x="3454595" y="2022582"/>
            <a:ext cx="5282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r>
              <a:rPr kumimoji="1" lang="zh-CN" altLang="en-US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FOUR</a:t>
            </a:r>
            <a:endParaRPr lang="zh-CN" altLang="en-US" sz="4400" b="1" spc="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7ECFF1-131A-45BE-A1DE-1CDD0D0E48ED}"/>
              </a:ext>
            </a:extLst>
          </p:cNvPr>
          <p:cNvSpPr/>
          <p:nvPr/>
        </p:nvSpPr>
        <p:spPr>
          <a:xfrm>
            <a:off x="3467100" y="2801462"/>
            <a:ext cx="5257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200" b="1" spc="600" smtClean="0">
                <a:solidFill>
                  <a:srgbClr val="427EB4"/>
                </a:solidFill>
                <a:latin typeface="微软雅黑" pitchFamily="34" charset="-122"/>
                <a:ea typeface="微软雅黑" pitchFamily="34" charset="-122"/>
              </a:rPr>
              <a:t>功能详解</a:t>
            </a:r>
            <a:endParaRPr lang="zh-CN" altLang="en-US" sz="5200" b="1" spc="600" dirty="0">
              <a:solidFill>
                <a:srgbClr val="427EB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96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576992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分库分</a:t>
              </a:r>
              <a:r>
                <a:rPr lang="zh-CN" altLang="en-US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表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39966" y="1520299"/>
            <a:ext cx="4604273" cy="4343285"/>
            <a:chOff x="3506991" y="1858396"/>
            <a:chExt cx="4604273" cy="4343285"/>
          </a:xfrm>
        </p:grpSpPr>
        <p:grpSp>
          <p:nvGrpSpPr>
            <p:cNvPr id="11" name="组合 10"/>
            <p:cNvGrpSpPr/>
            <p:nvPr/>
          </p:nvGrpSpPr>
          <p:grpSpPr>
            <a:xfrm>
              <a:off x="3506991" y="1858396"/>
              <a:ext cx="4604273" cy="4343285"/>
              <a:chOff x="3399415" y="1836880"/>
              <a:chExt cx="4604273" cy="4343285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3399415" y="1836880"/>
                <a:ext cx="4604273" cy="4343285"/>
                <a:chOff x="3334870" y="1503393"/>
                <a:chExt cx="4604273" cy="4343285"/>
              </a:xfrm>
            </p:grpSpPr>
            <p:sp>
              <p:nvSpPr>
                <p:cNvPr id="20" name="文本框 19"/>
                <p:cNvSpPr txBox="1"/>
                <p:nvPr/>
              </p:nvSpPr>
              <p:spPr>
                <a:xfrm>
                  <a:off x="4830670" y="1503393"/>
                  <a:ext cx="161266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mtClean="0"/>
                    <a:t>Request</a:t>
                  </a:r>
                  <a:endParaRPr lang="zh-CN" altLang="en-US" dirty="0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3679115" y="2607046"/>
                  <a:ext cx="989704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/>
                    <a:t>pojo</a:t>
                  </a:r>
                  <a:endParaRPr lang="zh-CN" altLang="en-US" dirty="0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4995307" y="2607046"/>
                  <a:ext cx="1302573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/>
                    <a:t>parameter</a:t>
                  </a:r>
                  <a:endParaRPr lang="zh-CN" altLang="en-US" dirty="0"/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6605195" y="2607046"/>
                  <a:ext cx="1044390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/>
                    <a:t>DalHints</a:t>
                  </a:r>
                  <a:endParaRPr lang="zh-CN" altLang="en-US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4477868" y="4649816"/>
                  <a:ext cx="2318274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/>
                </a:lstStyle>
                <a:p>
                  <a:r>
                    <a:rPr lang="en-US" altLang="zh-CN"/>
                    <a:t> DalShardingStrategy</a:t>
                  </a:r>
                  <a:endParaRPr lang="zh-CN" altLang="en-US" dirty="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976929" y="5477346"/>
                  <a:ext cx="132095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/>
                    <a:t>shardIndex</a:t>
                  </a:r>
                  <a:endParaRPr lang="zh-CN" altLang="en-US" dirty="0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3334870" y="2269864"/>
                  <a:ext cx="4604273" cy="978945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文本框 18"/>
              <p:cNvSpPr txBox="1"/>
              <p:nvPr/>
            </p:nvSpPr>
            <p:spPr>
              <a:xfrm>
                <a:off x="5109879" y="4093627"/>
                <a:ext cx="1183342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DAL</a:t>
                </a:r>
              </a:p>
            </p:txBody>
          </p:sp>
        </p:grpSp>
        <p:cxnSp>
          <p:nvCxnSpPr>
            <p:cNvPr id="14" name="直接箭头连接符 13"/>
            <p:cNvCxnSpPr>
              <a:stCxn id="20" idx="2"/>
              <a:endCxn id="26" idx="0"/>
            </p:cNvCxnSpPr>
            <p:nvPr/>
          </p:nvCxnSpPr>
          <p:spPr>
            <a:xfrm>
              <a:off x="5809126" y="2227728"/>
              <a:ext cx="2" cy="397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26" idx="2"/>
              <a:endCxn id="19" idx="0"/>
            </p:cNvCxnSpPr>
            <p:nvPr/>
          </p:nvCxnSpPr>
          <p:spPr>
            <a:xfrm flipH="1">
              <a:off x="5809126" y="3603812"/>
              <a:ext cx="2" cy="51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9" idx="2"/>
              <a:endCxn id="24" idx="0"/>
            </p:cNvCxnSpPr>
            <p:nvPr/>
          </p:nvCxnSpPr>
          <p:spPr>
            <a:xfrm>
              <a:off x="5809126" y="4484475"/>
              <a:ext cx="0" cy="5203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24" idx="2"/>
              <a:endCxn id="25" idx="0"/>
            </p:cNvCxnSpPr>
            <p:nvPr/>
          </p:nvCxnSpPr>
          <p:spPr>
            <a:xfrm>
              <a:off x="5809126" y="5374151"/>
              <a:ext cx="400" cy="458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6A54FB08-130D-4B7B-949E-437229C97636}"/>
              </a:ext>
            </a:extLst>
          </p:cNvPr>
          <p:cNvSpPr txBox="1"/>
          <p:nvPr/>
        </p:nvSpPr>
        <p:spPr>
          <a:xfrm>
            <a:off x="6935907" y="2286770"/>
            <a:ext cx="3983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内置取模策略：</a:t>
            </a: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自定义策略：</a:t>
            </a: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576992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分库分表</a:t>
              </a:r>
              <a:r>
                <a:rPr lang="en-US" altLang="zh-CN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zh-CN" altLang="en-US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批量操作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4491856" y="1635825"/>
            <a:ext cx="28425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pojos/parameters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762806" y="3075485"/>
            <a:ext cx="21063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Shard 1</a:t>
            </a:r>
          </a:p>
          <a:p>
            <a:pPr algn="ctr"/>
            <a:r>
              <a:rPr lang="en-US" altLang="zh-CN"/>
              <a:t>pojos/parameters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59957" y="3075485"/>
            <a:ext cx="21063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Shard 2</a:t>
            </a:r>
          </a:p>
          <a:p>
            <a:pPr algn="ctr"/>
            <a:r>
              <a:rPr lang="en-US" altLang="zh-CN"/>
              <a:t>pojos/parameters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957108" y="3075485"/>
            <a:ext cx="21063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Shard N</a:t>
            </a:r>
          </a:p>
          <a:p>
            <a:pPr algn="ctr"/>
            <a:r>
              <a:rPr lang="en-US" altLang="zh-CN"/>
              <a:t>pojos/parameters</a:t>
            </a:r>
            <a:endParaRPr lang="zh-CN" altLang="en-US" dirty="0"/>
          </a:p>
        </p:txBody>
      </p:sp>
      <p:sp>
        <p:nvSpPr>
          <p:cNvPr id="31" name="流程图: 磁盘 30"/>
          <p:cNvSpPr/>
          <p:nvPr/>
        </p:nvSpPr>
        <p:spPr>
          <a:xfrm>
            <a:off x="2092438" y="4840532"/>
            <a:ext cx="1447060" cy="674702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Shard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流程图: 磁盘 31"/>
          <p:cNvSpPr/>
          <p:nvPr/>
        </p:nvSpPr>
        <p:spPr>
          <a:xfrm>
            <a:off x="5189589" y="4842981"/>
            <a:ext cx="1447060" cy="674702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Shard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流程图: 磁盘 32"/>
          <p:cNvSpPr/>
          <p:nvPr/>
        </p:nvSpPr>
        <p:spPr>
          <a:xfrm>
            <a:off x="8286740" y="4840532"/>
            <a:ext cx="1447060" cy="674702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Shard N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7" idx="2"/>
            <a:endCxn id="29" idx="0"/>
          </p:cNvCxnSpPr>
          <p:nvPr/>
        </p:nvCxnSpPr>
        <p:spPr>
          <a:xfrm flipH="1">
            <a:off x="5913119" y="2035935"/>
            <a:ext cx="1" cy="103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7" idx="2"/>
            <a:endCxn id="28" idx="0"/>
          </p:cNvCxnSpPr>
          <p:nvPr/>
        </p:nvCxnSpPr>
        <p:spPr>
          <a:xfrm flipH="1">
            <a:off x="2815968" y="2035935"/>
            <a:ext cx="3097152" cy="103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7" idx="2"/>
            <a:endCxn id="30" idx="0"/>
          </p:cNvCxnSpPr>
          <p:nvPr/>
        </p:nvCxnSpPr>
        <p:spPr>
          <a:xfrm>
            <a:off x="5913120" y="2035935"/>
            <a:ext cx="3097150" cy="103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8" idx="2"/>
            <a:endCxn id="31" idx="1"/>
          </p:cNvCxnSpPr>
          <p:nvPr/>
        </p:nvCxnSpPr>
        <p:spPr>
          <a:xfrm>
            <a:off x="2815968" y="3721816"/>
            <a:ext cx="0" cy="111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9" idx="2"/>
            <a:endCxn id="32" idx="1"/>
          </p:cNvCxnSpPr>
          <p:nvPr/>
        </p:nvCxnSpPr>
        <p:spPr>
          <a:xfrm>
            <a:off x="5913119" y="3721816"/>
            <a:ext cx="0" cy="112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0" idx="2"/>
            <a:endCxn id="33" idx="1"/>
          </p:cNvCxnSpPr>
          <p:nvPr/>
        </p:nvCxnSpPr>
        <p:spPr>
          <a:xfrm>
            <a:off x="9010270" y="3721816"/>
            <a:ext cx="0" cy="111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270825" y="3213984"/>
            <a:ext cx="38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270824" y="4993217"/>
            <a:ext cx="38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630619" y="2429154"/>
            <a:ext cx="128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shuffle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829617" y="3906481"/>
            <a:ext cx="227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parallel / sequential execute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24772" y="4091146"/>
            <a:ext cx="2293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DalHints.sequentialExecute()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73106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576992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读写分离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流程图: 磁盘 26"/>
          <p:cNvSpPr/>
          <p:nvPr/>
        </p:nvSpPr>
        <p:spPr>
          <a:xfrm>
            <a:off x="4358009" y="4944602"/>
            <a:ext cx="1201547" cy="491921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Slave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流程图: 磁盘 27"/>
          <p:cNvSpPr/>
          <p:nvPr/>
        </p:nvSpPr>
        <p:spPr>
          <a:xfrm>
            <a:off x="6350922" y="4944601"/>
            <a:ext cx="1201547" cy="491921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Slave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流程图: 磁盘 28"/>
          <p:cNvSpPr/>
          <p:nvPr/>
        </p:nvSpPr>
        <p:spPr>
          <a:xfrm>
            <a:off x="834044" y="4944602"/>
            <a:ext cx="1201547" cy="491921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Master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50373" y="1613623"/>
            <a:ext cx="1307636" cy="5169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流程图: 决策 30"/>
          <p:cNvSpPr/>
          <p:nvPr/>
        </p:nvSpPr>
        <p:spPr>
          <a:xfrm>
            <a:off x="2767879" y="2596461"/>
            <a:ext cx="1872623" cy="510653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chemeClr val="tx1"/>
                </a:solidFill>
              </a:rPr>
              <a:t>Write?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358009" y="3563222"/>
            <a:ext cx="3100406" cy="4752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ReadWriteStrategy</a:t>
            </a:r>
          </a:p>
        </p:txBody>
      </p:sp>
      <p:cxnSp>
        <p:nvCxnSpPr>
          <p:cNvPr id="5" name="直接箭头连接符 4"/>
          <p:cNvCxnSpPr>
            <a:stCxn id="30" idx="2"/>
            <a:endCxn id="31" idx="0"/>
          </p:cNvCxnSpPr>
          <p:nvPr/>
        </p:nvCxnSpPr>
        <p:spPr>
          <a:xfrm>
            <a:off x="3704191" y="2130571"/>
            <a:ext cx="0" cy="46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1" idx="3"/>
            <a:endCxn id="32" idx="0"/>
          </p:cNvCxnSpPr>
          <p:nvPr/>
        </p:nvCxnSpPr>
        <p:spPr>
          <a:xfrm>
            <a:off x="4640502" y="2851788"/>
            <a:ext cx="1267710" cy="7114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1"/>
            <a:endCxn id="29" idx="1"/>
          </p:cNvCxnSpPr>
          <p:nvPr/>
        </p:nvCxnSpPr>
        <p:spPr>
          <a:xfrm rot="10800000" flipV="1">
            <a:off x="1434819" y="2851788"/>
            <a:ext cx="1333061" cy="2092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2" idx="2"/>
            <a:endCxn id="29" idx="1"/>
          </p:cNvCxnSpPr>
          <p:nvPr/>
        </p:nvCxnSpPr>
        <p:spPr>
          <a:xfrm flipH="1">
            <a:off x="1434818" y="4038516"/>
            <a:ext cx="4473394" cy="9060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2" idx="2"/>
            <a:endCxn id="27" idx="1"/>
          </p:cNvCxnSpPr>
          <p:nvPr/>
        </p:nvCxnSpPr>
        <p:spPr>
          <a:xfrm flipH="1">
            <a:off x="4958783" y="4038516"/>
            <a:ext cx="949429" cy="9060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2" idx="2"/>
            <a:endCxn id="28" idx="1"/>
          </p:cNvCxnSpPr>
          <p:nvPr/>
        </p:nvCxnSpPr>
        <p:spPr>
          <a:xfrm>
            <a:off x="5908212" y="4038516"/>
            <a:ext cx="1043484" cy="9060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A54FB08-130D-4B7B-949E-437229C97636}"/>
              </a:ext>
            </a:extLst>
          </p:cNvPr>
          <p:cNvSpPr txBox="1"/>
          <p:nvPr/>
        </p:nvSpPr>
        <p:spPr>
          <a:xfrm>
            <a:off x="7876884" y="1613623"/>
            <a:ext cx="39832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默认策略：</a:t>
            </a: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随机读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智能读写分离策略：</a:t>
            </a: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延迟度判断</a:t>
            </a: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DalHints.masterOnly()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460099" y="2438111"/>
            <a:ext cx="128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Y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4614629" y="2440678"/>
            <a:ext cx="128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13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CDF6EEB3-33C5-4AEA-9BCA-F5D095BF9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C04E3EB0-5107-4218-8FB3-0A0093B3787D}"/>
              </a:ext>
            </a:extLst>
          </p:cNvPr>
          <p:cNvGrpSpPr/>
          <p:nvPr/>
        </p:nvGrpSpPr>
        <p:grpSpPr>
          <a:xfrm rot="5400000">
            <a:off x="2581030" y="2707743"/>
            <a:ext cx="2886300" cy="1200846"/>
            <a:chOff x="6397792" y="1512958"/>
            <a:chExt cx="3777628" cy="69645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3500CF0-6489-4A76-B81C-BD31D7E19CEB}"/>
                </a:ext>
              </a:extLst>
            </p:cNvPr>
            <p:cNvGrpSpPr/>
            <p:nvPr/>
          </p:nvGrpSpPr>
          <p:grpSpPr>
            <a:xfrm>
              <a:off x="6397792" y="2146495"/>
              <a:ext cx="3777628" cy="62921"/>
              <a:chOff x="3929063" y="2641879"/>
              <a:chExt cx="5214937" cy="0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8CF2F739-8E46-4542-A280-6DDD7A2249FE}"/>
                  </a:ext>
                </a:extLst>
              </p:cNvPr>
              <p:cNvCxnSpPr/>
              <p:nvPr/>
            </p:nvCxnSpPr>
            <p:spPr>
              <a:xfrm>
                <a:off x="3929063" y="2641879"/>
                <a:ext cx="4105804" cy="0"/>
              </a:xfrm>
              <a:prstGeom prst="line">
                <a:avLst/>
              </a:prstGeom>
              <a:ln w="7620">
                <a:solidFill>
                  <a:srgbClr val="427E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AC105EB4-71FB-4D47-A902-A0D4210EC526}"/>
                  </a:ext>
                </a:extLst>
              </p:cNvPr>
              <p:cNvCxnSpPr/>
              <p:nvPr/>
            </p:nvCxnSpPr>
            <p:spPr>
              <a:xfrm>
                <a:off x="8103924" y="2641879"/>
                <a:ext cx="754055" cy="0"/>
              </a:xfrm>
              <a:prstGeom prst="line">
                <a:avLst/>
              </a:prstGeom>
              <a:ln w="7620">
                <a:solidFill>
                  <a:srgbClr val="427EB4"/>
                </a:solidFill>
                <a:prstDash val="dash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9FC1D522-B60B-4674-971F-39CB5D67B1DE}"/>
                  </a:ext>
                </a:extLst>
              </p:cNvPr>
              <p:cNvCxnSpPr/>
              <p:nvPr/>
            </p:nvCxnSpPr>
            <p:spPr>
              <a:xfrm>
                <a:off x="8948986" y="2641879"/>
                <a:ext cx="195014" cy="0"/>
              </a:xfrm>
              <a:prstGeom prst="line">
                <a:avLst/>
              </a:prstGeom>
              <a:ln w="7620">
                <a:solidFill>
                  <a:srgbClr val="427E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矩形 17">
              <a:extLst>
                <a:ext uri="{FF2B5EF4-FFF2-40B4-BE49-F238E27FC236}">
                  <a16:creationId xmlns:a16="http://schemas.microsoft.com/office/drawing/2014/main" id="{774D44DE-0E39-492C-85C7-F1F97CB1FA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058501" y="402450"/>
              <a:ext cx="464105" cy="2900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4000" b="1" spc="600" dirty="0">
                  <a:solidFill>
                    <a:srgbClr val="427EB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主目录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4FBDAFD-2836-42B4-A37A-C3CC6C8ED724}"/>
                </a:ext>
              </a:extLst>
            </p:cNvPr>
            <p:cNvGrpSpPr/>
            <p:nvPr/>
          </p:nvGrpSpPr>
          <p:grpSpPr>
            <a:xfrm flipH="1" flipV="1">
              <a:off x="6397792" y="1512958"/>
              <a:ext cx="3777628" cy="45719"/>
              <a:chOff x="3929063" y="2641879"/>
              <a:chExt cx="5214937" cy="0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1C51D927-98A6-46FB-A9FA-CBBA660D29FB}"/>
                  </a:ext>
                </a:extLst>
              </p:cNvPr>
              <p:cNvCxnSpPr/>
              <p:nvPr/>
            </p:nvCxnSpPr>
            <p:spPr>
              <a:xfrm>
                <a:off x="3929063" y="2641879"/>
                <a:ext cx="4105804" cy="0"/>
              </a:xfrm>
              <a:prstGeom prst="line">
                <a:avLst/>
              </a:prstGeom>
              <a:ln w="7620">
                <a:solidFill>
                  <a:srgbClr val="427E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99FF804-4074-482D-AC0D-9339C67C3D20}"/>
                  </a:ext>
                </a:extLst>
              </p:cNvPr>
              <p:cNvCxnSpPr/>
              <p:nvPr/>
            </p:nvCxnSpPr>
            <p:spPr>
              <a:xfrm>
                <a:off x="8103924" y="2641879"/>
                <a:ext cx="754055" cy="0"/>
              </a:xfrm>
              <a:prstGeom prst="line">
                <a:avLst/>
              </a:prstGeom>
              <a:ln w="7620">
                <a:solidFill>
                  <a:srgbClr val="427EB4"/>
                </a:solidFill>
                <a:prstDash val="dash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115CBDB0-4163-44F6-9A77-7E763D7A086C}"/>
                  </a:ext>
                </a:extLst>
              </p:cNvPr>
              <p:cNvCxnSpPr/>
              <p:nvPr/>
            </p:nvCxnSpPr>
            <p:spPr>
              <a:xfrm>
                <a:off x="8948986" y="2641879"/>
                <a:ext cx="195014" cy="0"/>
              </a:xfrm>
              <a:prstGeom prst="line">
                <a:avLst/>
              </a:prstGeom>
              <a:ln w="7620">
                <a:solidFill>
                  <a:srgbClr val="427E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4567789-F0EA-4DF0-B33C-9B10FCA9980A}"/>
              </a:ext>
            </a:extLst>
          </p:cNvPr>
          <p:cNvGrpSpPr/>
          <p:nvPr/>
        </p:nvGrpSpPr>
        <p:grpSpPr>
          <a:xfrm>
            <a:off x="5355615" y="1809764"/>
            <a:ext cx="3470604" cy="3032584"/>
            <a:chOff x="4940751" y="1674933"/>
            <a:chExt cx="4227234" cy="3693723"/>
          </a:xfrm>
        </p:grpSpPr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0F81F24C-F0A4-46C7-91CB-A8C87ED05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751" y="1687787"/>
              <a:ext cx="4227234" cy="586414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68562" tIns="34281" rIns="68562" bIns="34281"/>
            <a:lstStyle/>
            <a:p>
              <a:endParaRPr lang="zh-CN" altLang="en-US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12">
              <a:extLst>
                <a:ext uri="{FF2B5EF4-FFF2-40B4-BE49-F238E27FC236}">
                  <a16:creationId xmlns:a16="http://schemas.microsoft.com/office/drawing/2014/main" id="{5D14F1B7-B341-4323-8A1E-EC3DB5FFF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966" y="1674933"/>
              <a:ext cx="602100" cy="616928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2E075BD-349D-4D7F-A7D0-DE296532B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751" y="2712322"/>
              <a:ext cx="4227234" cy="586414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68562" tIns="34281" rIns="68562" bIns="34281"/>
            <a:lstStyle/>
            <a:p>
              <a:endParaRPr lang="zh-CN" altLang="en-US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12">
              <a:extLst>
                <a:ext uri="{FF2B5EF4-FFF2-40B4-BE49-F238E27FC236}">
                  <a16:creationId xmlns:a16="http://schemas.microsoft.com/office/drawing/2014/main" id="{E849F316-AFC9-41F2-8931-9EE9C4249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976" y="2712322"/>
              <a:ext cx="602100" cy="616929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C322F530-02BC-420D-9B8A-53CAFE481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751" y="3741787"/>
              <a:ext cx="4227234" cy="586414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68562" tIns="34281" rIns="68562" bIns="34281"/>
            <a:lstStyle/>
            <a:p>
              <a:endParaRPr lang="zh-CN" altLang="en-US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E0D2E3E7-9CBD-47EA-A56D-4CE70AC9E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966" y="3727689"/>
              <a:ext cx="602100" cy="616928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A64897CE-E935-43B7-8ED5-0BDE6D55F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751" y="4757036"/>
              <a:ext cx="4227234" cy="586414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68562" tIns="34281" rIns="68562" bIns="34281"/>
            <a:lstStyle/>
            <a:p>
              <a:endParaRPr lang="zh-CN" altLang="en-US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Rectangle 12">
              <a:extLst>
                <a:ext uri="{FF2B5EF4-FFF2-40B4-BE49-F238E27FC236}">
                  <a16:creationId xmlns:a16="http://schemas.microsoft.com/office/drawing/2014/main" id="{5DE06B2A-F4ED-4067-8B30-15DEC57FD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966" y="4751728"/>
              <a:ext cx="602100" cy="616928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 w="9525">
              <a:noFill/>
              <a:miter lim="800000"/>
              <a:headEnd/>
              <a:tailEnd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105">
              <a:extLst>
                <a:ext uri="{FF2B5EF4-FFF2-40B4-BE49-F238E27FC236}">
                  <a16:creationId xmlns:a16="http://schemas.microsoft.com/office/drawing/2014/main" id="{97CDABCA-D239-4E64-9D89-1E42E75BD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729" y="1771896"/>
              <a:ext cx="1605671" cy="45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spc="30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背景介绍</a:t>
              </a:r>
              <a:endParaRPr lang="zh-CN" altLang="en-US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06">
              <a:extLst>
                <a:ext uri="{FF2B5EF4-FFF2-40B4-BE49-F238E27FC236}">
                  <a16:creationId xmlns:a16="http://schemas.microsoft.com/office/drawing/2014/main" id="{135A1BBE-5A58-43AC-8D40-BF1C85CAB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148" y="1674933"/>
              <a:ext cx="486904" cy="60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Box 108">
              <a:extLst>
                <a:ext uri="{FF2B5EF4-FFF2-40B4-BE49-F238E27FC236}">
                  <a16:creationId xmlns:a16="http://schemas.microsoft.com/office/drawing/2014/main" id="{719B7857-FB0F-4A73-BCC6-46C559802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729" y="2821641"/>
              <a:ext cx="1605671" cy="45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spc="30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基本架构</a:t>
              </a:r>
              <a:endParaRPr lang="zh-CN" altLang="en-US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Box 109">
              <a:extLst>
                <a:ext uri="{FF2B5EF4-FFF2-40B4-BE49-F238E27FC236}">
                  <a16:creationId xmlns:a16="http://schemas.microsoft.com/office/drawing/2014/main" id="{0023C643-8202-4787-A498-579C445F5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148" y="2729016"/>
              <a:ext cx="486904" cy="60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Box 115">
              <a:extLst>
                <a:ext uri="{FF2B5EF4-FFF2-40B4-BE49-F238E27FC236}">
                  <a16:creationId xmlns:a16="http://schemas.microsoft.com/office/drawing/2014/main" id="{86D7C0C0-008F-449A-93A9-ED10BD9E3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729" y="3850083"/>
              <a:ext cx="1605671" cy="45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spc="30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接入使用</a:t>
              </a:r>
              <a:endParaRPr lang="zh-CN" altLang="en-US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116">
              <a:extLst>
                <a:ext uri="{FF2B5EF4-FFF2-40B4-BE49-F238E27FC236}">
                  <a16:creationId xmlns:a16="http://schemas.microsoft.com/office/drawing/2014/main" id="{7BEA541E-AE6B-4DD4-A93B-4A645A464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148" y="3727688"/>
              <a:ext cx="486904" cy="60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117">
              <a:extLst>
                <a:ext uri="{FF2B5EF4-FFF2-40B4-BE49-F238E27FC236}">
                  <a16:creationId xmlns:a16="http://schemas.microsoft.com/office/drawing/2014/main" id="{3DCE897E-E0D1-4D04-9CBF-5EDE5119F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729" y="4830592"/>
              <a:ext cx="1605671" cy="45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spc="30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功能详解</a:t>
              </a:r>
              <a:endParaRPr lang="zh-CN" altLang="en-US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118">
              <a:extLst>
                <a:ext uri="{FF2B5EF4-FFF2-40B4-BE49-F238E27FC236}">
                  <a16:creationId xmlns:a16="http://schemas.microsoft.com/office/drawing/2014/main" id="{47E68451-C002-4A5A-8813-211953F1A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148" y="4751727"/>
              <a:ext cx="486904" cy="60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2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576992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数据源切换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8375487" y="1980684"/>
            <a:ext cx="2547437" cy="97654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DataSourceConfigureManager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8375487" y="3555186"/>
            <a:ext cx="2547437" cy="7190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RefreshableDataSource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8375487" y="4838860"/>
            <a:ext cx="2547437" cy="71909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SingleDataSource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6985850" y="2387100"/>
            <a:ext cx="13896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985850" y="2529136"/>
            <a:ext cx="13896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078465" y="2014615"/>
            <a:ext cx="120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/>
              <a:t>listen</a:t>
            </a:r>
            <a:endParaRPr lang="zh-CN" altLang="en-US" sz="1600"/>
          </a:p>
        </p:txBody>
      </p:sp>
      <p:cxnSp>
        <p:nvCxnSpPr>
          <p:cNvPr id="42" name="直接箭头连接符 41"/>
          <p:cNvCxnSpPr>
            <a:stCxn id="35" idx="2"/>
            <a:endCxn id="36" idx="0"/>
          </p:cNvCxnSpPr>
          <p:nvPr/>
        </p:nvCxnSpPr>
        <p:spPr>
          <a:xfrm>
            <a:off x="9649206" y="2957232"/>
            <a:ext cx="0" cy="59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6" idx="2"/>
            <a:endCxn id="37" idx="0"/>
          </p:cNvCxnSpPr>
          <p:nvPr/>
        </p:nvCxnSpPr>
        <p:spPr>
          <a:xfrm>
            <a:off x="9649206" y="4274280"/>
            <a:ext cx="0" cy="56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649205" y="3068446"/>
            <a:ext cx="190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refresh</a:t>
            </a:r>
            <a:endParaRPr lang="zh-CN" altLang="en-US" sz="1600"/>
          </a:p>
        </p:txBody>
      </p:sp>
      <p:sp>
        <p:nvSpPr>
          <p:cNvPr id="45" name="文本框 44"/>
          <p:cNvSpPr txBox="1"/>
          <p:nvPr/>
        </p:nvSpPr>
        <p:spPr>
          <a:xfrm>
            <a:off x="9649205" y="4387293"/>
            <a:ext cx="224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change</a:t>
            </a:r>
            <a:endParaRPr lang="zh-CN" altLang="en-US" sz="1600"/>
          </a:p>
        </p:txBody>
      </p:sp>
      <p:sp>
        <p:nvSpPr>
          <p:cNvPr id="46" name="圆角矩形 45"/>
          <p:cNvSpPr/>
          <p:nvPr/>
        </p:nvSpPr>
        <p:spPr>
          <a:xfrm>
            <a:off x="5518071" y="1980684"/>
            <a:ext cx="1467779" cy="97654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Qconfig</a:t>
            </a:r>
          </a:p>
          <a:p>
            <a:pPr algn="ctr"/>
            <a:r>
              <a:rPr lang="en-US" altLang="zh-CN" smtClean="0">
                <a:solidFill>
                  <a:schemeClr val="tx1"/>
                </a:solidFill>
              </a:rPr>
              <a:t>(Titan)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518071" y="3877701"/>
            <a:ext cx="1467779" cy="64116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MHA Manager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48" idx="0"/>
            <a:endCxn id="46" idx="2"/>
          </p:cNvCxnSpPr>
          <p:nvPr/>
        </p:nvCxnSpPr>
        <p:spPr>
          <a:xfrm flipV="1">
            <a:off x="6251961" y="2957232"/>
            <a:ext cx="0" cy="92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217920" y="2520823"/>
            <a:ext cx="925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/>
              <a:t>notify</a:t>
            </a:r>
            <a:endParaRPr lang="zh-CN" altLang="en-US" sz="1600"/>
          </a:p>
        </p:txBody>
      </p:sp>
      <p:sp>
        <p:nvSpPr>
          <p:cNvPr id="51" name="文本框 50"/>
          <p:cNvSpPr txBox="1"/>
          <p:nvPr/>
        </p:nvSpPr>
        <p:spPr>
          <a:xfrm>
            <a:off x="6220096" y="3246102"/>
            <a:ext cx="1716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</a:t>
            </a:r>
            <a:r>
              <a:rPr lang="en-US" altLang="zh-CN" sz="1600" smtClean="0"/>
              <a:t>pdate titan key</a:t>
            </a:r>
            <a:endParaRPr lang="zh-CN" altLang="en-US" sz="1600"/>
          </a:p>
        </p:txBody>
      </p:sp>
      <p:sp>
        <p:nvSpPr>
          <p:cNvPr id="52" name="流程图: 磁盘 51"/>
          <p:cNvSpPr/>
          <p:nvPr/>
        </p:nvSpPr>
        <p:spPr>
          <a:xfrm>
            <a:off x="824955" y="3950569"/>
            <a:ext cx="1447060" cy="674702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Master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流程图: 磁盘 52"/>
          <p:cNvSpPr/>
          <p:nvPr/>
        </p:nvSpPr>
        <p:spPr>
          <a:xfrm>
            <a:off x="2711944" y="3950569"/>
            <a:ext cx="1606726" cy="674702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Candidate Master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12909" y="1980684"/>
            <a:ext cx="1550979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/>
              <a:t>APP</a:t>
            </a:r>
          </a:p>
          <a:p>
            <a:pPr algn="ctr"/>
            <a:r>
              <a:rPr lang="en-US" altLang="zh-CN" b="1" smtClean="0"/>
              <a:t>(DAL)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stCxn id="55" idx="2"/>
            <a:endCxn id="52" idx="1"/>
          </p:cNvCxnSpPr>
          <p:nvPr/>
        </p:nvCxnSpPr>
        <p:spPr>
          <a:xfrm flipH="1">
            <a:off x="1548485" y="2627015"/>
            <a:ext cx="1039914" cy="132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5" idx="2"/>
            <a:endCxn id="53" idx="1"/>
          </p:cNvCxnSpPr>
          <p:nvPr/>
        </p:nvCxnSpPr>
        <p:spPr>
          <a:xfrm>
            <a:off x="2588399" y="2627015"/>
            <a:ext cx="926908" cy="13235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622457" y="3088737"/>
            <a:ext cx="85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</a:rPr>
              <a:t>X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260739" y="3488847"/>
            <a:ext cx="623455" cy="172697"/>
          </a:xfrm>
          <a:prstGeom prst="righ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0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576992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全局</a:t>
              </a:r>
              <a:r>
                <a:rPr lang="en-US" altLang="zh-CN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ID</a:t>
              </a:r>
              <a:r>
                <a:rPr lang="zh-CN" altLang="en-US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生成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CD3D0349-D1EB-4249-BC8E-DE129503E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69" y="1457932"/>
            <a:ext cx="5264758" cy="3491558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B1472BD-6415-2F46-A6AC-D7B36838EBD1}"/>
              </a:ext>
            </a:extLst>
          </p:cNvPr>
          <p:cNvSpPr txBox="1">
            <a:spLocks/>
          </p:cNvSpPr>
          <p:nvPr/>
        </p:nvSpPr>
        <p:spPr>
          <a:xfrm>
            <a:off x="1615754" y="5196128"/>
            <a:ext cx="7299362" cy="9807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smtClean="0">
                <a:hlinkClick r:id="rId4"/>
              </a:rPr>
              <a:t>DAL</a:t>
            </a:r>
            <a:r>
              <a:rPr lang="zh-CN" altLang="en-US" sz="2400" smtClean="0">
                <a:hlinkClick r:id="rId4"/>
              </a:rPr>
              <a:t>接入全局</a:t>
            </a:r>
            <a:r>
              <a:rPr lang="en-US" altLang="zh-CN" sz="2400" smtClean="0">
                <a:hlinkClick r:id="rId4"/>
              </a:rPr>
              <a:t>ID</a:t>
            </a:r>
            <a:r>
              <a:rPr lang="zh-CN" altLang="en-US" sz="2400" smtClean="0">
                <a:hlinkClick r:id="rId4"/>
              </a:rPr>
              <a:t>生成器</a:t>
            </a:r>
            <a:endParaRPr lang="en-US" altLang="zh-CN" sz="2400" smtClean="0"/>
          </a:p>
          <a:p>
            <a:r>
              <a:rPr lang="zh-CN" altLang="en-US" sz="2400" smtClean="0">
                <a:hlinkClick r:id="rId5"/>
              </a:rPr>
              <a:t>全局</a:t>
            </a:r>
            <a:r>
              <a:rPr lang="en-US" altLang="zh-CN" sz="2400" smtClean="0">
                <a:hlinkClick r:id="rId5"/>
              </a:rPr>
              <a:t>ID</a:t>
            </a:r>
            <a:r>
              <a:rPr lang="zh-CN" altLang="en-US" sz="2400" smtClean="0">
                <a:hlinkClick r:id="rId5"/>
              </a:rPr>
              <a:t>生成器工作原理和使用说明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78739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576992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日志监控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186" y="1977746"/>
            <a:ext cx="7191137" cy="3858659"/>
          </a:xfrm>
          <a:prstGeom prst="rect">
            <a:avLst/>
          </a:prstGeom>
        </p:spPr>
      </p:pic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1D9B8134-C353-5540-B941-FCA6E5E5206F}"/>
              </a:ext>
            </a:extLst>
          </p:cNvPr>
          <p:cNvSpPr txBox="1">
            <a:spLocks/>
          </p:cNvSpPr>
          <p:nvPr/>
        </p:nvSpPr>
        <p:spPr>
          <a:xfrm>
            <a:off x="574314" y="1509741"/>
            <a:ext cx="2884177" cy="4680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smtClean="0"/>
              <a:t>依赖</a:t>
            </a:r>
            <a:r>
              <a:rPr lang="en-US" altLang="zh-CN" sz="2000" b="1" smtClean="0"/>
              <a:t>DAL</a:t>
            </a:r>
            <a:r>
              <a:rPr lang="zh-CN" altLang="en-US" sz="2000" b="1" smtClean="0"/>
              <a:t>版本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22453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576992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日志监控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1D9B8134-C353-5540-B941-FCA6E5E5206F}"/>
              </a:ext>
            </a:extLst>
          </p:cNvPr>
          <p:cNvSpPr txBox="1">
            <a:spLocks/>
          </p:cNvSpPr>
          <p:nvPr/>
        </p:nvSpPr>
        <p:spPr>
          <a:xfrm>
            <a:off x="574314" y="1509741"/>
            <a:ext cx="2884177" cy="4680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/>
              <a:t>访问的数据库</a:t>
            </a:r>
            <a:endParaRPr lang="en-US" altLang="zh-CN" sz="20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2" y="2391285"/>
            <a:ext cx="5129721" cy="32519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188" y="3259676"/>
            <a:ext cx="6735151" cy="285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7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576992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日志监控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1D9B8134-C353-5540-B941-FCA6E5E5206F}"/>
              </a:ext>
            </a:extLst>
          </p:cNvPr>
          <p:cNvSpPr txBox="1">
            <a:spLocks/>
          </p:cNvSpPr>
          <p:nvPr/>
        </p:nvSpPr>
        <p:spPr>
          <a:xfrm>
            <a:off x="574314" y="1509741"/>
            <a:ext cx="2884177" cy="4680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smtClean="0"/>
              <a:t>SQL</a:t>
            </a:r>
            <a:r>
              <a:rPr lang="zh-CN" altLang="en-US" sz="2000" b="1" smtClean="0"/>
              <a:t>执行统计</a:t>
            </a:r>
            <a:endParaRPr lang="en-US" altLang="zh-CN" sz="20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3" y="2618981"/>
            <a:ext cx="12021807" cy="18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576992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日志监控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1D9B8134-C353-5540-B941-FCA6E5E5206F}"/>
              </a:ext>
            </a:extLst>
          </p:cNvPr>
          <p:cNvSpPr txBox="1">
            <a:spLocks/>
          </p:cNvSpPr>
          <p:nvPr/>
        </p:nvSpPr>
        <p:spPr>
          <a:xfrm>
            <a:off x="574314" y="1509741"/>
            <a:ext cx="2884177" cy="4680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smtClean="0"/>
              <a:t>SQL</a:t>
            </a:r>
            <a:r>
              <a:rPr lang="zh-CN" altLang="en-US" sz="2000" b="1" smtClean="0"/>
              <a:t>执行详情</a:t>
            </a:r>
            <a:endParaRPr lang="en-US" altLang="zh-CN" sz="20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7" y="2428565"/>
            <a:ext cx="12119740" cy="28625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03205" y="2366419"/>
            <a:ext cx="1349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>
                <a:solidFill>
                  <a:srgbClr val="FF0000"/>
                </a:solidFill>
              </a:rPr>
              <a:t>调用</a:t>
            </a:r>
            <a:r>
              <a:rPr lang="en-US" altLang="zh-CN" sz="1000" b="1">
                <a:solidFill>
                  <a:srgbClr val="FF0000"/>
                </a:solidFill>
              </a:rPr>
              <a:t>dao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39038" y="2510920"/>
            <a:ext cx="1349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>
                <a:solidFill>
                  <a:srgbClr val="FF0000"/>
                </a:solidFill>
              </a:rPr>
              <a:t>dal</a:t>
            </a:r>
            <a:r>
              <a:rPr lang="zh-CN" altLang="en-US" sz="1000" b="1">
                <a:solidFill>
                  <a:srgbClr val="FF0000"/>
                </a:solidFill>
              </a:rPr>
              <a:t>版本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39038" y="2654733"/>
            <a:ext cx="1349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>
                <a:solidFill>
                  <a:srgbClr val="FF0000"/>
                </a:solidFill>
              </a:rPr>
              <a:t>是否异步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39038" y="3066005"/>
            <a:ext cx="1349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>
                <a:solidFill>
                  <a:srgbClr val="FF0000"/>
                </a:solidFill>
              </a:rPr>
              <a:t>sql</a:t>
            </a:r>
            <a:r>
              <a:rPr lang="zh-CN" altLang="en-US" sz="1000" b="1">
                <a:solidFill>
                  <a:srgbClr val="FF0000"/>
                </a:solidFill>
              </a:rPr>
              <a:t>类别：读</a:t>
            </a:r>
            <a:r>
              <a:rPr lang="en-US" altLang="zh-CN" sz="1000" b="1">
                <a:solidFill>
                  <a:srgbClr val="FF0000"/>
                </a:solidFill>
              </a:rPr>
              <a:t>/</a:t>
            </a:r>
            <a:r>
              <a:rPr lang="zh-CN" altLang="en-US" sz="1000" b="1">
                <a:solidFill>
                  <a:srgbClr val="FF0000"/>
                </a:solidFill>
              </a:rPr>
              <a:t>写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139038" y="3578094"/>
            <a:ext cx="1349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>
                <a:solidFill>
                  <a:srgbClr val="FF0000"/>
                </a:solidFill>
              </a:rPr>
              <a:t>获取连接耗时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488444" y="4134175"/>
            <a:ext cx="1349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>
                <a:solidFill>
                  <a:srgbClr val="FF0000"/>
                </a:solidFill>
              </a:rPr>
              <a:t>访问的数据库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88444" y="4339640"/>
            <a:ext cx="1349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>
                <a:solidFill>
                  <a:srgbClr val="FF0000"/>
                </a:solidFill>
              </a:rPr>
              <a:t>sql</a:t>
            </a:r>
            <a:r>
              <a:rPr lang="zh-CN" altLang="en-US" sz="1000" b="1">
                <a:solidFill>
                  <a:srgbClr val="FF0000"/>
                </a:solidFill>
              </a:rPr>
              <a:t>涉及的表名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488444" y="4552917"/>
            <a:ext cx="1349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>
                <a:solidFill>
                  <a:srgbClr val="FF0000"/>
                </a:solidFill>
              </a:rPr>
              <a:t>返回记录数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490576" y="3066004"/>
            <a:ext cx="1349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>
                <a:solidFill>
                  <a:srgbClr val="FF0000"/>
                </a:solidFill>
              </a:rPr>
              <a:t>加密参数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153225" y="3848989"/>
            <a:ext cx="1349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>
                <a:solidFill>
                  <a:srgbClr val="FF0000"/>
                </a:solidFill>
              </a:rPr>
              <a:t>sql</a:t>
            </a:r>
            <a:r>
              <a:rPr lang="zh-CN" altLang="en-US" sz="1000" b="1">
                <a:solidFill>
                  <a:srgbClr val="FF0000"/>
                </a:solidFill>
              </a:rPr>
              <a:t>语句执行耗时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153225" y="5098137"/>
            <a:ext cx="1349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>
                <a:solidFill>
                  <a:srgbClr val="FF0000"/>
                </a:solidFill>
              </a:rPr>
              <a:t>方法执行总耗时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0283864" y="4808016"/>
            <a:ext cx="1349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>
                <a:solidFill>
                  <a:srgbClr val="FF0000"/>
                </a:solidFill>
              </a:rPr>
              <a:t>sql</a:t>
            </a:r>
            <a:r>
              <a:rPr lang="zh-CN" altLang="en-US" sz="1000" b="1">
                <a:solidFill>
                  <a:srgbClr val="FF0000"/>
                </a:solidFill>
              </a:rPr>
              <a:t>语句</a:t>
            </a:r>
          </a:p>
        </p:txBody>
      </p:sp>
      <p:sp>
        <p:nvSpPr>
          <p:cNvPr id="26" name="文本框 25">
            <a:hlinkClick r:id="rId4"/>
          </p:cNvPr>
          <p:cNvSpPr txBox="1"/>
          <p:nvPr/>
        </p:nvSpPr>
        <p:spPr>
          <a:xfrm>
            <a:off x="829887" y="5610614"/>
            <a:ext cx="937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Sql</a:t>
            </a:r>
            <a:r>
              <a:rPr lang="zh-CN" altLang="en-US" dirty="0"/>
              <a:t>参数解密工具链接：</a:t>
            </a:r>
            <a:r>
              <a:rPr lang="en-US" altLang="zh-CN" dirty="0">
                <a:hlinkClick r:id="rId4"/>
              </a:rPr>
              <a:t>Java DAL </a:t>
            </a:r>
            <a:r>
              <a:rPr lang="zh-CN" altLang="en-US" dirty="0">
                <a:hlinkClick r:id="rId4"/>
              </a:rPr>
              <a:t>参数解密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0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576992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更多信息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DAL</a:t>
            </a:r>
            <a:r>
              <a:rPr lang="zh-CN" altLang="en-US" smtClean="0"/>
              <a:t>技术文档</a:t>
            </a:r>
            <a:endParaRPr lang="en-US" altLang="zh-CN" smtClean="0"/>
          </a:p>
          <a:p>
            <a:pPr lvl="1"/>
            <a:r>
              <a:rPr lang="en-US" altLang="zh-CN" smtClean="0">
                <a:hlinkClick r:id="rId3"/>
              </a:rPr>
              <a:t>DAL</a:t>
            </a:r>
            <a:r>
              <a:rPr lang="zh-CN" altLang="en-US" smtClean="0">
                <a:hlinkClick r:id="rId3"/>
              </a:rPr>
              <a:t>用户使用手册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DAL</a:t>
            </a:r>
            <a:r>
              <a:rPr lang="zh-CN" altLang="en-US" smtClean="0"/>
              <a:t>技术支持团队</a:t>
            </a:r>
            <a:endParaRPr lang="en-US" altLang="zh-CN" smtClean="0"/>
          </a:p>
          <a:p>
            <a:pPr lvl="1"/>
            <a:r>
              <a:rPr lang="zh-CN" altLang="en-US" smtClean="0"/>
              <a:t>框架架构研发部</a:t>
            </a:r>
            <a:r>
              <a:rPr lang="en-US" altLang="zh-CN" smtClean="0"/>
              <a:t>/</a:t>
            </a:r>
            <a:r>
              <a:rPr lang="zh-CN" altLang="en-US" smtClean="0"/>
              <a:t>数据中心组</a:t>
            </a:r>
            <a:r>
              <a:rPr lang="en-US" altLang="zh-CN" smtClean="0"/>
              <a:t>/DAL</a:t>
            </a:r>
            <a:r>
              <a:rPr lang="zh-CN" altLang="en-US" smtClean="0"/>
              <a:t>组</a:t>
            </a:r>
            <a:endParaRPr lang="en-US" altLang="zh-CN" smtClean="0"/>
          </a:p>
          <a:p>
            <a:pPr lvl="1"/>
            <a:r>
              <a:rPr lang="en-US" altLang="zh-CN" u="sng" smtClean="0">
                <a:solidFill>
                  <a:schemeClr val="accent1">
                    <a:lumMod val="75000"/>
                  </a:schemeClr>
                </a:solidFill>
              </a:rPr>
              <a:t>rdkjdal@ctrip.com</a:t>
            </a:r>
            <a:endParaRPr lang="en-US" altLang="zh-CN" u="sng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1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5D1BFF5-2A55-44C5-9C6A-70A849A1B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17ECFF1-131A-45BE-A1DE-1CDD0D0E48ED}"/>
              </a:ext>
            </a:extLst>
          </p:cNvPr>
          <p:cNvSpPr/>
          <p:nvPr/>
        </p:nvSpPr>
        <p:spPr>
          <a:xfrm>
            <a:off x="3467100" y="2982724"/>
            <a:ext cx="5257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200" b="1" spc="600" dirty="0">
                <a:solidFill>
                  <a:srgbClr val="427EB4"/>
                </a:solidFill>
                <a:latin typeface="微软雅黑" pitchFamily="34" charset="-122"/>
                <a:ea typeface="微软雅黑" pitchFamily="34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73147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5D1BFF5-2A55-44C5-9C6A-70A849A1B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F558-323E-41DC-B8B7-1C937E30758C}"/>
              </a:ext>
            </a:extLst>
          </p:cNvPr>
          <p:cNvSpPr/>
          <p:nvPr/>
        </p:nvSpPr>
        <p:spPr>
          <a:xfrm>
            <a:off x="3454595" y="2022582"/>
            <a:ext cx="5282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r>
              <a:rPr kumimoji="1" lang="zh-CN" altLang="en-US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4400" b="1" spc="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7ECFF1-131A-45BE-A1DE-1CDD0D0E48ED}"/>
              </a:ext>
            </a:extLst>
          </p:cNvPr>
          <p:cNvSpPr/>
          <p:nvPr/>
        </p:nvSpPr>
        <p:spPr>
          <a:xfrm>
            <a:off x="3467100" y="2801462"/>
            <a:ext cx="5257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200" b="1" spc="600" smtClean="0">
                <a:solidFill>
                  <a:srgbClr val="427EB4"/>
                </a:solidFill>
                <a:latin typeface="微软雅黑" pitchFamily="34" charset="-122"/>
                <a:ea typeface="微软雅黑" pitchFamily="34" charset="-122"/>
              </a:rPr>
              <a:t>背景介绍</a:t>
            </a:r>
            <a:endParaRPr lang="zh-CN" altLang="en-US" sz="5200" b="1" spc="600" dirty="0">
              <a:solidFill>
                <a:srgbClr val="427EB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3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346428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3300" b="1" spc="3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DAL</a:t>
              </a:r>
              <a:r>
                <a:rPr lang="zh-CN" altLang="en-US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是</a:t>
              </a:r>
              <a:r>
                <a:rPr lang="zh-CN" altLang="en-US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什么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A54FB08-130D-4B7B-949E-437229C97636}"/>
              </a:ext>
            </a:extLst>
          </p:cNvPr>
          <p:cNvSpPr txBox="1"/>
          <p:nvPr/>
        </p:nvSpPr>
        <p:spPr>
          <a:xfrm>
            <a:off x="574314" y="1416877"/>
            <a:ext cx="111203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 Access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CRUD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 + DataSource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接入统计（截至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2019.5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A25F5757-F656-1C44-837D-DEFFC4E25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435484"/>
              </p:ext>
            </p:extLst>
          </p:nvPr>
        </p:nvGraphicFramePr>
        <p:xfrm>
          <a:off x="1762529" y="4181799"/>
          <a:ext cx="8743950" cy="1943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3141">
                  <a:extLst>
                    <a:ext uri="{9D8B030D-6E8A-4147-A177-3AD203B41FA5}">
                      <a16:colId xmlns:a16="http://schemas.microsoft.com/office/drawing/2014/main" val="3494839460"/>
                    </a:ext>
                  </a:extLst>
                </a:gridCol>
                <a:gridCol w="938534">
                  <a:extLst>
                    <a:ext uri="{9D8B030D-6E8A-4147-A177-3AD203B41FA5}">
                      <a16:colId xmlns:a16="http://schemas.microsoft.com/office/drawing/2014/main" val="3161636235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821574433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3871219648"/>
                    </a:ext>
                  </a:extLst>
                </a:gridCol>
                <a:gridCol w="1785937">
                  <a:extLst>
                    <a:ext uri="{9D8B030D-6E8A-4147-A177-3AD203B41FA5}">
                      <a16:colId xmlns:a16="http://schemas.microsoft.com/office/drawing/2014/main" val="2413217981"/>
                    </a:ext>
                  </a:extLst>
                </a:gridCol>
                <a:gridCol w="2657475">
                  <a:extLst>
                    <a:ext uri="{9D8B030D-6E8A-4147-A177-3AD203B41FA5}">
                      <a16:colId xmlns:a16="http://schemas.microsoft.com/office/drawing/2014/main" val="198943002"/>
                    </a:ext>
                  </a:extLst>
                </a:gridCol>
              </a:tblGrid>
              <a:tr h="777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应用分类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接入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应用数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接入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DAL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应用数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接入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DAL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动态数据源应用数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接入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DAL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应用数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接入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应用数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接入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DAL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动态数据源应用数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接入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DAL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应用数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223484"/>
                  </a:ext>
                </a:extLst>
              </a:tr>
              <a:tr h="3887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Java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5615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3582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3247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</a:rPr>
                        <a:t>63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.8%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90.6%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4863666"/>
                  </a:ext>
                </a:extLst>
              </a:tr>
              <a:tr h="3887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.NET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2396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1933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1490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</a:rPr>
                        <a:t>80.7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77.1%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2909554"/>
                  </a:ext>
                </a:extLst>
              </a:tr>
              <a:tr h="3887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合计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8011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5515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4737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</a:rPr>
                        <a:t>68.8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85.9%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7393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346428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功能演进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2012754" y="2476061"/>
            <a:ext cx="923278" cy="141155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基础版本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853388" y="2476061"/>
            <a:ext cx="923278" cy="141155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集成</a:t>
            </a:r>
            <a:r>
              <a:rPr lang="en-US" altLang="zh-CN">
                <a:solidFill>
                  <a:schemeClr val="tx1"/>
                </a:solidFill>
              </a:rPr>
              <a:t>Titan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694022" y="2476061"/>
            <a:ext cx="923278" cy="141155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中心化配置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534656" y="2476061"/>
            <a:ext cx="923278" cy="141155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动态数据源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9375290" y="2476061"/>
            <a:ext cx="923278" cy="141155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持续迭代</a:t>
            </a:r>
            <a:r>
              <a:rPr lang="zh-CN" altLang="en-US" smtClean="0">
                <a:solidFill>
                  <a:schemeClr val="tx1"/>
                </a:solidFill>
              </a:rPr>
              <a:t>优化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8" idx="3"/>
            <a:endCxn id="11" idx="1"/>
          </p:cNvCxnSpPr>
          <p:nvPr/>
        </p:nvCxnSpPr>
        <p:spPr>
          <a:xfrm>
            <a:off x="2936032" y="3181836"/>
            <a:ext cx="9173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3"/>
            <a:endCxn id="13" idx="1"/>
          </p:cNvCxnSpPr>
          <p:nvPr/>
        </p:nvCxnSpPr>
        <p:spPr>
          <a:xfrm>
            <a:off x="4776666" y="3181836"/>
            <a:ext cx="9173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3"/>
            <a:endCxn id="14" idx="1"/>
          </p:cNvCxnSpPr>
          <p:nvPr/>
        </p:nvCxnSpPr>
        <p:spPr>
          <a:xfrm>
            <a:off x="6617300" y="3181836"/>
            <a:ext cx="9173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3"/>
            <a:endCxn id="15" idx="1"/>
          </p:cNvCxnSpPr>
          <p:nvPr/>
        </p:nvCxnSpPr>
        <p:spPr>
          <a:xfrm>
            <a:off x="8457934" y="3181836"/>
            <a:ext cx="9173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 txBox="1">
            <a:spLocks/>
          </p:cNvSpPr>
          <p:nvPr/>
        </p:nvSpPr>
        <p:spPr>
          <a:xfrm>
            <a:off x="3364375" y="1530691"/>
            <a:ext cx="1901304" cy="634755"/>
          </a:xfrm>
          <a:prstGeom prst="rect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 smtClean="0"/>
              <a:t>连接串集中管理</a:t>
            </a:r>
            <a:endParaRPr lang="en-US" altLang="zh-CN" sz="160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 smtClean="0"/>
              <a:t>提升数据安全</a:t>
            </a:r>
            <a:endParaRPr lang="en-US" altLang="zh-CN" sz="1600" dirty="0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1177234" y="4206916"/>
            <a:ext cx="2594317" cy="1812997"/>
          </a:xfrm>
          <a:prstGeom prst="rect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/>
              <a:t>Java</a:t>
            </a:r>
            <a:r>
              <a:rPr lang="zh-CN" altLang="en-US" sz="1600" dirty="0"/>
              <a:t>、</a:t>
            </a:r>
            <a:r>
              <a:rPr lang="en-US" altLang="zh-CN" sz="1600" dirty="0"/>
              <a:t>.NET</a:t>
            </a:r>
            <a:r>
              <a:rPr lang="zh-CN" altLang="en-US" sz="1600" dirty="0"/>
              <a:t>客户端</a:t>
            </a:r>
            <a:endParaRPr lang="en-US" altLang="zh-CN" sz="16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/>
              <a:t>CRUD APIs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分库分表、读写分离</a:t>
            </a:r>
            <a:endParaRPr lang="en-US" altLang="zh-CN" sz="16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事务支持</a:t>
            </a:r>
            <a:endParaRPr lang="en-US" altLang="zh-CN" sz="16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兼容</a:t>
            </a:r>
            <a:r>
              <a:rPr lang="en-US" altLang="zh-CN" sz="1600" dirty="0"/>
              <a:t>MySQL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SQLServer</a:t>
            </a:r>
            <a:endParaRPr lang="en-US" altLang="zh-CN" sz="16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支持携程</a:t>
            </a:r>
            <a:r>
              <a:rPr lang="en-US" altLang="zh-CN" sz="1600" dirty="0" err="1"/>
              <a:t>SQLServer</a:t>
            </a:r>
            <a:r>
              <a:rPr lang="en-US" altLang="zh-CN" sz="1600" dirty="0"/>
              <a:t> SP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多维度日志、监控</a:t>
            </a:r>
            <a:endParaRPr lang="en-US" altLang="zh-CN" sz="1600" dirty="0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5152112" y="4202438"/>
            <a:ext cx="2004151" cy="399477"/>
          </a:xfrm>
          <a:prstGeom prst="rect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支持</a:t>
            </a:r>
            <a:r>
              <a:rPr lang="en-US" altLang="zh-CN" sz="1600" dirty="0" err="1"/>
              <a:t>QConfig</a:t>
            </a:r>
            <a:r>
              <a:rPr lang="zh-CN" altLang="en-US" sz="1600" dirty="0"/>
              <a:t>配置</a:t>
            </a:r>
            <a:endParaRPr lang="en-US" altLang="zh-CN" sz="1600" dirty="0"/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7045643" y="1526480"/>
            <a:ext cx="1901304" cy="634755"/>
          </a:xfrm>
          <a:prstGeom prst="rect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/>
              <a:t>MySQL IP</a:t>
            </a:r>
            <a:r>
              <a:rPr lang="zh-CN" altLang="en-US" sz="1600" dirty="0"/>
              <a:t>直连</a:t>
            </a:r>
            <a:endParaRPr lang="en-US" altLang="zh-CN" sz="16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数据源动态切换</a:t>
            </a:r>
            <a:endParaRPr lang="en-US" altLang="zh-CN" sz="1600" dirty="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8812663" y="4202439"/>
            <a:ext cx="2048531" cy="1383714"/>
          </a:xfrm>
          <a:prstGeom prst="rect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全局唯一</a:t>
            </a:r>
            <a:r>
              <a:rPr lang="en-US" altLang="zh-CN" sz="1600" dirty="0"/>
              <a:t>ID</a:t>
            </a:r>
            <a:r>
              <a:rPr lang="zh-CN" altLang="en-US" sz="1600" dirty="0"/>
              <a:t>生成</a:t>
            </a:r>
            <a:endParaRPr lang="en-US" altLang="zh-CN" sz="16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本地开发环境支持</a:t>
            </a:r>
            <a:endParaRPr lang="en-US" altLang="zh-CN" sz="16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altLang="zh-CN" sz="1600"/>
              <a:t>JDK11</a:t>
            </a:r>
            <a:r>
              <a:rPr lang="zh-CN" altLang="en-US" sz="1600" smtClean="0"/>
              <a:t>支持</a:t>
            </a:r>
            <a:endParaRPr lang="en-US" altLang="zh-CN" sz="160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/>
              <a:t>DAL Cluster</a:t>
            </a:r>
            <a:endParaRPr lang="en-US" altLang="zh-CN" sz="16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/>
              <a:t>…</a:t>
            </a:r>
          </a:p>
        </p:txBody>
      </p:sp>
      <p:cxnSp>
        <p:nvCxnSpPr>
          <p:cNvPr id="25" name="直线连接符 3">
            <a:extLst>
              <a:ext uri="{FF2B5EF4-FFF2-40B4-BE49-F238E27FC236}">
                <a16:creationId xmlns:a16="http://schemas.microsoft.com/office/drawing/2014/main" id="{F5CED98A-E51F-2847-B459-DEC30D8ACA67}"/>
              </a:ext>
            </a:extLst>
          </p:cNvPr>
          <p:cNvCxnSpPr>
            <a:stCxn id="8" idx="2"/>
            <a:endCxn id="21" idx="0"/>
          </p:cNvCxnSpPr>
          <p:nvPr/>
        </p:nvCxnSpPr>
        <p:spPr>
          <a:xfrm>
            <a:off x="2474393" y="3887611"/>
            <a:ext cx="0" cy="31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10">
            <a:extLst>
              <a:ext uri="{FF2B5EF4-FFF2-40B4-BE49-F238E27FC236}">
                <a16:creationId xmlns:a16="http://schemas.microsoft.com/office/drawing/2014/main" id="{4E3FCF38-24AC-C34C-9280-2860118F03F9}"/>
              </a:ext>
            </a:extLst>
          </p:cNvPr>
          <p:cNvCxnSpPr>
            <a:stCxn id="11" idx="0"/>
            <a:endCxn id="20" idx="2"/>
          </p:cNvCxnSpPr>
          <p:nvPr/>
        </p:nvCxnSpPr>
        <p:spPr>
          <a:xfrm flipV="1">
            <a:off x="4315027" y="2165446"/>
            <a:ext cx="0" cy="31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13">
            <a:extLst>
              <a:ext uri="{FF2B5EF4-FFF2-40B4-BE49-F238E27FC236}">
                <a16:creationId xmlns:a16="http://schemas.microsoft.com/office/drawing/2014/main" id="{2105FB38-C394-1142-B110-74D70CAF81B3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 flipH="1">
            <a:off x="6154188" y="3887611"/>
            <a:ext cx="1473" cy="31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16">
            <a:extLst>
              <a:ext uri="{FF2B5EF4-FFF2-40B4-BE49-F238E27FC236}">
                <a16:creationId xmlns:a16="http://schemas.microsoft.com/office/drawing/2014/main" id="{1DC26B0A-61E0-DC4E-B760-FC3C450534B7}"/>
              </a:ext>
            </a:extLst>
          </p:cNvPr>
          <p:cNvCxnSpPr>
            <a:stCxn id="14" idx="0"/>
            <a:endCxn id="23" idx="2"/>
          </p:cNvCxnSpPr>
          <p:nvPr/>
        </p:nvCxnSpPr>
        <p:spPr>
          <a:xfrm flipV="1">
            <a:off x="7996295" y="2161235"/>
            <a:ext cx="0" cy="31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0">
            <a:extLst>
              <a:ext uri="{FF2B5EF4-FFF2-40B4-BE49-F238E27FC236}">
                <a16:creationId xmlns:a16="http://schemas.microsoft.com/office/drawing/2014/main" id="{755E38DF-21C6-C64B-A549-F31062312077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>
            <a:off x="9836929" y="3887611"/>
            <a:ext cx="0" cy="314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5D1BFF5-2A55-44C5-9C6A-70A849A1B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F558-323E-41DC-B8B7-1C937E30758C}"/>
              </a:ext>
            </a:extLst>
          </p:cNvPr>
          <p:cNvSpPr/>
          <p:nvPr/>
        </p:nvSpPr>
        <p:spPr>
          <a:xfrm>
            <a:off x="3454595" y="2022582"/>
            <a:ext cx="5282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r>
              <a:rPr kumimoji="1" lang="zh-CN" altLang="en-US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TWO</a:t>
            </a:r>
            <a:endParaRPr lang="zh-CN" altLang="en-US" sz="4400" b="1" spc="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7ECFF1-131A-45BE-A1DE-1CDD0D0E48ED}"/>
              </a:ext>
            </a:extLst>
          </p:cNvPr>
          <p:cNvSpPr/>
          <p:nvPr/>
        </p:nvSpPr>
        <p:spPr>
          <a:xfrm>
            <a:off x="3467100" y="2801462"/>
            <a:ext cx="5257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200" b="1" spc="600" smtClean="0">
                <a:solidFill>
                  <a:srgbClr val="427EB4"/>
                </a:solidFill>
                <a:latin typeface="微软雅黑" pitchFamily="34" charset="-122"/>
                <a:ea typeface="微软雅黑" pitchFamily="34" charset="-122"/>
              </a:rPr>
              <a:t>基本架构</a:t>
            </a:r>
            <a:endParaRPr lang="zh-CN" altLang="en-US" sz="5200" b="1" spc="600" dirty="0">
              <a:solidFill>
                <a:srgbClr val="427EB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64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576992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总体架构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580" y="1441306"/>
            <a:ext cx="70675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0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576992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客户端架构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7" name="矩形 136">
            <a:extLst>
              <a:ext uri="{FF2B5EF4-FFF2-40B4-BE49-F238E27FC236}">
                <a16:creationId xmlns:a16="http://schemas.microsoft.com/office/drawing/2014/main" id="{5D8F2E85-CB1D-AD4D-A571-4C9E9786069A}"/>
              </a:ext>
            </a:extLst>
          </p:cNvPr>
          <p:cNvSpPr/>
          <p:nvPr/>
        </p:nvSpPr>
        <p:spPr>
          <a:xfrm>
            <a:off x="2539725" y="1301675"/>
            <a:ext cx="6993734" cy="4714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DAL ORM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0469650-8353-D34C-969C-7BE5478C6725}"/>
              </a:ext>
            </a:extLst>
          </p:cNvPr>
          <p:cNvSpPr/>
          <p:nvPr/>
        </p:nvSpPr>
        <p:spPr>
          <a:xfrm>
            <a:off x="2539725" y="1773163"/>
            <a:ext cx="6993734" cy="2494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47E4D61-98B6-5845-AACB-EA513981A12A}"/>
              </a:ext>
            </a:extLst>
          </p:cNvPr>
          <p:cNvSpPr/>
          <p:nvPr/>
        </p:nvSpPr>
        <p:spPr>
          <a:xfrm>
            <a:off x="2765938" y="2024993"/>
            <a:ext cx="2047880" cy="5333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Entity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DC0EE0B-C7E3-D84D-8F0B-8BC5C74D4687}"/>
              </a:ext>
            </a:extLst>
          </p:cNvPr>
          <p:cNvSpPr/>
          <p:nvPr/>
        </p:nvSpPr>
        <p:spPr>
          <a:xfrm>
            <a:off x="5009076" y="2024993"/>
            <a:ext cx="2047880" cy="5333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DAO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C8349A0-FB03-0D43-A555-A02A175F58BF}"/>
              </a:ext>
            </a:extLst>
          </p:cNvPr>
          <p:cNvSpPr/>
          <p:nvPr/>
        </p:nvSpPr>
        <p:spPr>
          <a:xfrm>
            <a:off x="2765936" y="2769424"/>
            <a:ext cx="2047880" cy="5214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ShardingStrategy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EB9364CF-D12B-414A-8F55-E8C10E53E1FC}"/>
              </a:ext>
            </a:extLst>
          </p:cNvPr>
          <p:cNvSpPr/>
          <p:nvPr/>
        </p:nvSpPr>
        <p:spPr>
          <a:xfrm>
            <a:off x="7252214" y="3501948"/>
            <a:ext cx="2047880" cy="5214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ResultMerger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B8917C45-9BFF-0A46-8DC6-206C333D2616}"/>
              </a:ext>
            </a:extLst>
          </p:cNvPr>
          <p:cNvSpPr/>
          <p:nvPr/>
        </p:nvSpPr>
        <p:spPr>
          <a:xfrm>
            <a:off x="5013838" y="3501948"/>
            <a:ext cx="2043117" cy="5214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ResultSetExtractor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A902F36-B664-A647-8894-AB61C652DA7B}"/>
              </a:ext>
            </a:extLst>
          </p:cNvPr>
          <p:cNvSpPr/>
          <p:nvPr/>
        </p:nvSpPr>
        <p:spPr>
          <a:xfrm>
            <a:off x="2765938" y="3501948"/>
            <a:ext cx="2047878" cy="5214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RowMapper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2EF0568-E591-DB40-9F5D-F63B2A0E2B93}"/>
              </a:ext>
            </a:extLst>
          </p:cNvPr>
          <p:cNvSpPr/>
          <p:nvPr/>
        </p:nvSpPr>
        <p:spPr>
          <a:xfrm>
            <a:off x="7252214" y="2769424"/>
            <a:ext cx="2047880" cy="5214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Logger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0273E0C4-0005-E640-B488-28E7370AAB01}"/>
              </a:ext>
            </a:extLst>
          </p:cNvPr>
          <p:cNvSpPr/>
          <p:nvPr/>
        </p:nvSpPr>
        <p:spPr>
          <a:xfrm>
            <a:off x="7252216" y="2024993"/>
            <a:ext cx="2047878" cy="5333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DalHints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D923762A-87DF-7A4C-863D-09EEE12E2967}"/>
              </a:ext>
            </a:extLst>
          </p:cNvPr>
          <p:cNvSpPr/>
          <p:nvPr/>
        </p:nvSpPr>
        <p:spPr>
          <a:xfrm>
            <a:off x="5009075" y="2769424"/>
            <a:ext cx="2047880" cy="5214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Request</a:t>
            </a:r>
          </a:p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Executor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9AA1C7B7-6012-EE44-95D9-545DD1642250}"/>
              </a:ext>
            </a:extLst>
          </p:cNvPr>
          <p:cNvSpPr/>
          <p:nvPr/>
        </p:nvSpPr>
        <p:spPr>
          <a:xfrm>
            <a:off x="5009075" y="5430772"/>
            <a:ext cx="2047880" cy="5333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chemeClr val="tx1"/>
                </a:solidFill>
              </a:rPr>
              <a:t>DataSource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Factory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8724B0A-C780-724E-95D3-7FB22857C52E}"/>
              </a:ext>
            </a:extLst>
          </p:cNvPr>
          <p:cNvSpPr/>
          <p:nvPr/>
        </p:nvSpPr>
        <p:spPr>
          <a:xfrm>
            <a:off x="2764915" y="5430773"/>
            <a:ext cx="2047880" cy="5333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DataSourceConfig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Provider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8114E666-5187-684E-987C-583099216858}"/>
              </a:ext>
            </a:extLst>
          </p:cNvPr>
          <p:cNvSpPr/>
          <p:nvPr/>
        </p:nvSpPr>
        <p:spPr>
          <a:xfrm>
            <a:off x="7255791" y="5430773"/>
            <a:ext cx="2047880" cy="5333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ConnectionPool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31CD756C-1916-7D40-A3BC-5304276C61AB}"/>
              </a:ext>
            </a:extLst>
          </p:cNvPr>
          <p:cNvSpPr/>
          <p:nvPr/>
        </p:nvSpPr>
        <p:spPr>
          <a:xfrm>
            <a:off x="2539725" y="5206628"/>
            <a:ext cx="6993734" cy="987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B6F616A-F81A-4244-892E-A78EDE0656C4}"/>
              </a:ext>
            </a:extLst>
          </p:cNvPr>
          <p:cNvSpPr/>
          <p:nvPr/>
        </p:nvSpPr>
        <p:spPr>
          <a:xfrm>
            <a:off x="2539725" y="4735140"/>
            <a:ext cx="6993734" cy="4714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DAL </a:t>
            </a:r>
            <a:r>
              <a:rPr kumimoji="1" lang="en-US" altLang="zh-CN" b="1" dirty="0" err="1">
                <a:solidFill>
                  <a:schemeClr val="tx1"/>
                </a:solidFill>
              </a:rPr>
              <a:t>DataSource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下箭头 152">
            <a:extLst>
              <a:ext uri="{FF2B5EF4-FFF2-40B4-BE49-F238E27FC236}">
                <a16:creationId xmlns:a16="http://schemas.microsoft.com/office/drawing/2014/main" id="{2946CB96-8633-6645-91D8-EFCC09204866}"/>
              </a:ext>
            </a:extLst>
          </p:cNvPr>
          <p:cNvSpPr/>
          <p:nvPr/>
        </p:nvSpPr>
        <p:spPr>
          <a:xfrm>
            <a:off x="5735540" y="4344321"/>
            <a:ext cx="594949" cy="34945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18772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5D1BFF5-2A55-44C5-9C6A-70A849A1B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D7F558-323E-41DC-B8B7-1C937E30758C}"/>
              </a:ext>
            </a:extLst>
          </p:cNvPr>
          <p:cNvSpPr/>
          <p:nvPr/>
        </p:nvSpPr>
        <p:spPr>
          <a:xfrm>
            <a:off x="3454595" y="2022582"/>
            <a:ext cx="5282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r>
              <a:rPr kumimoji="1" lang="zh-CN" altLang="en-US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THREE</a:t>
            </a:r>
            <a:endParaRPr lang="zh-CN" altLang="en-US" sz="4400" b="1" spc="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7ECFF1-131A-45BE-A1DE-1CDD0D0E48ED}"/>
              </a:ext>
            </a:extLst>
          </p:cNvPr>
          <p:cNvSpPr/>
          <p:nvPr/>
        </p:nvSpPr>
        <p:spPr>
          <a:xfrm>
            <a:off x="3467100" y="2801462"/>
            <a:ext cx="5257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200" b="1" spc="600" smtClean="0">
                <a:solidFill>
                  <a:srgbClr val="427EB4"/>
                </a:solidFill>
                <a:latin typeface="微软雅黑" pitchFamily="34" charset="-122"/>
                <a:ea typeface="微软雅黑" pitchFamily="34" charset="-122"/>
              </a:rPr>
              <a:t>接入使用</a:t>
            </a:r>
            <a:endParaRPr lang="zh-CN" altLang="en-US" sz="5200" b="1" spc="600" dirty="0">
              <a:solidFill>
                <a:srgbClr val="427EB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31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390"/>
</p:tagLst>
</file>

<file path=ppt/theme/theme1.xml><?xml version="1.0" encoding="utf-8"?>
<a:theme xmlns:a="http://schemas.openxmlformats.org/drawingml/2006/main" name="千图网拥有20W+精美PPT模板 更多PPT模板下载至：www.58pic.com/office/ppt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8404</TotalTime>
  <Words>868</Words>
  <Application>Microsoft Office PowerPoint</Application>
  <PresentationFormat>宽屏</PresentationFormat>
  <Paragraphs>346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等线</vt:lpstr>
      <vt:lpstr>等线 Light</vt:lpstr>
      <vt:lpstr>宋体</vt:lpstr>
      <vt:lpstr>微软雅黑</vt:lpstr>
      <vt:lpstr>Arial</vt:lpstr>
      <vt:lpstr>Consolas</vt:lpstr>
      <vt:lpstr>Wingdings</vt:lpstr>
      <vt:lpstr>千图网拥有20W+精美PPT模板 更多PPT模板下载至：www.58pic.com/office/ppt​​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lzjljlc</dc:creator>
  <cp:lastModifiedBy>cc陈呈(IT)</cp:lastModifiedBy>
  <cp:revision>690</cp:revision>
  <dcterms:created xsi:type="dcterms:W3CDTF">2018-02-23T07:21:57Z</dcterms:created>
  <dcterms:modified xsi:type="dcterms:W3CDTF">2019-08-28T03:01:39Z</dcterms:modified>
</cp:coreProperties>
</file>