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274" r:id="rId2"/>
    <p:sldId id="1262" r:id="rId3"/>
    <p:sldId id="267" r:id="rId4"/>
    <p:sldId id="266" r:id="rId5"/>
    <p:sldId id="1258" r:id="rId6"/>
    <p:sldId id="1257" r:id="rId7"/>
    <p:sldId id="273" r:id="rId8"/>
  </p:sldIdLst>
  <p:sldSz cx="9144000" cy="6858000" type="screen4x3"/>
  <p:notesSz cx="690403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orient="horz" pos="1488">
          <p15:clr>
            <a:srgbClr val="A4A3A4"/>
          </p15:clr>
        </p15:guide>
        <p15:guide id="3" orient="horz" pos="2736">
          <p15:clr>
            <a:srgbClr val="A4A3A4"/>
          </p15:clr>
        </p15:guide>
        <p15:guide id="4" pos="2880">
          <p15:clr>
            <a:srgbClr val="A4A3A4"/>
          </p15:clr>
        </p15:guide>
        <p15:guide id="5" pos="2160">
          <p15:clr>
            <a:srgbClr val="A4A3A4"/>
          </p15:clr>
        </p15:guide>
        <p15:guide id="6" pos="3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2600"/>
    <a:srgbClr val="E7F0F7"/>
    <a:srgbClr val="FFFFFF"/>
    <a:srgbClr val="FF0000"/>
    <a:srgbClr val="082E5C"/>
    <a:srgbClr val="FFFF99"/>
    <a:srgbClr val="0373AF"/>
    <a:srgbClr val="B6D1E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/>
    <p:restoredTop sz="79422" autoAdjust="0"/>
  </p:normalViewPr>
  <p:slideViewPr>
    <p:cSldViewPr showGuides="1">
      <p:cViewPr varScale="1">
        <p:scale>
          <a:sx n="76" d="100"/>
          <a:sy n="76" d="100"/>
        </p:scale>
        <p:origin x="2032" y="112"/>
      </p:cViewPr>
      <p:guideLst>
        <p:guide orient="horz" pos="2112"/>
        <p:guide orient="horz" pos="1488"/>
        <p:guide orient="horz" pos="2736"/>
        <p:guide pos="2880"/>
        <p:guide pos="2160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BFCA7-B818-A144-82CE-F2B3383F7C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9B3198A-CC1F-914F-9C20-A4FF649A45F8}">
      <dgm:prSet phldrT="[Text]"/>
      <dgm:spPr/>
      <dgm:t>
        <a:bodyPr/>
        <a:lstStyle/>
        <a:p>
          <a:r>
            <a:rPr lang="en-US" dirty="0"/>
            <a:t>Application Package definition</a:t>
          </a:r>
        </a:p>
      </dgm:t>
    </dgm:pt>
    <dgm:pt modelId="{C90300ED-272A-6142-94B1-7C33C8CDEF91}" type="parTrans" cxnId="{78685E8D-811E-C040-AA8D-D4F3A0B74F33}">
      <dgm:prSet/>
      <dgm:spPr/>
      <dgm:t>
        <a:bodyPr/>
        <a:lstStyle/>
        <a:p>
          <a:endParaRPr lang="en-US"/>
        </a:p>
      </dgm:t>
    </dgm:pt>
    <dgm:pt modelId="{3ACEF09F-B63E-F94B-9514-0CF9B05C7EB4}" type="sibTrans" cxnId="{78685E8D-811E-C040-AA8D-D4F3A0B74F33}">
      <dgm:prSet/>
      <dgm:spPr/>
      <dgm:t>
        <a:bodyPr/>
        <a:lstStyle/>
        <a:p>
          <a:endParaRPr lang="en-US"/>
        </a:p>
      </dgm:t>
    </dgm:pt>
    <dgm:pt modelId="{DF896C84-CC9E-D743-A714-3A43BA68E14A}">
      <dgm:prSet phldrT="[Text]"/>
      <dgm:spPr/>
      <dgm:t>
        <a:bodyPr/>
        <a:lstStyle/>
        <a:p>
          <a:r>
            <a:rPr lang="en-US" dirty="0"/>
            <a:t>Setup of an ADES (WPS 2.0)</a:t>
          </a:r>
        </a:p>
      </dgm:t>
    </dgm:pt>
    <dgm:pt modelId="{FCC98D50-52D5-A047-B503-B6AE35B406C8}" type="parTrans" cxnId="{8E36EB66-5CAC-FE41-859E-FA4797023B64}">
      <dgm:prSet/>
      <dgm:spPr/>
      <dgm:t>
        <a:bodyPr/>
        <a:lstStyle/>
        <a:p>
          <a:endParaRPr lang="en-US"/>
        </a:p>
      </dgm:t>
    </dgm:pt>
    <dgm:pt modelId="{48143689-0930-164F-925E-3EBE0E00DD66}" type="sibTrans" cxnId="{8E36EB66-5CAC-FE41-859E-FA4797023B64}">
      <dgm:prSet/>
      <dgm:spPr/>
      <dgm:t>
        <a:bodyPr/>
        <a:lstStyle/>
        <a:p>
          <a:endParaRPr lang="en-US"/>
        </a:p>
      </dgm:t>
    </dgm:pt>
    <dgm:pt modelId="{35C78AAE-404D-4447-9C01-5D579800ED1A}">
      <dgm:prSet phldrT="[Text]"/>
      <dgm:spPr/>
      <dgm:t>
        <a:bodyPr/>
        <a:lstStyle/>
        <a:p>
          <a:r>
            <a:rPr lang="en-US" dirty="0"/>
            <a:t>Process deployment &amp; execution on clouds</a:t>
          </a:r>
        </a:p>
      </dgm:t>
    </dgm:pt>
    <dgm:pt modelId="{D1EBEF33-D83B-7148-A84D-7D6E0D9518C1}" type="parTrans" cxnId="{19D8BA6E-3881-6D42-9646-176E14733A96}">
      <dgm:prSet/>
      <dgm:spPr/>
      <dgm:t>
        <a:bodyPr/>
        <a:lstStyle/>
        <a:p>
          <a:endParaRPr lang="en-US"/>
        </a:p>
      </dgm:t>
    </dgm:pt>
    <dgm:pt modelId="{3E9AACB6-43D8-5A49-B3ED-E8F8001D2E15}" type="sibTrans" cxnId="{19D8BA6E-3881-6D42-9646-176E14733A96}">
      <dgm:prSet/>
      <dgm:spPr/>
      <dgm:t>
        <a:bodyPr/>
        <a:lstStyle/>
        <a:p>
          <a:endParaRPr lang="en-US"/>
        </a:p>
      </dgm:t>
    </dgm:pt>
    <dgm:pt modelId="{C99DB98A-7A5B-6A4B-8C36-B2E3822D580F}" type="pres">
      <dgm:prSet presAssocID="{881BFCA7-B818-A144-82CE-F2B3383F7CDD}" presName="Name0" presStyleCnt="0">
        <dgm:presLayoutVars>
          <dgm:dir/>
          <dgm:resizeHandles val="exact"/>
        </dgm:presLayoutVars>
      </dgm:prSet>
      <dgm:spPr/>
    </dgm:pt>
    <dgm:pt modelId="{3697A93A-E627-D14A-8091-59D4075A460A}" type="pres">
      <dgm:prSet presAssocID="{D9B3198A-CC1F-914F-9C20-A4FF649A45F8}" presName="node" presStyleLbl="node1" presStyleIdx="0" presStyleCnt="3">
        <dgm:presLayoutVars>
          <dgm:bulletEnabled val="1"/>
        </dgm:presLayoutVars>
      </dgm:prSet>
      <dgm:spPr/>
    </dgm:pt>
    <dgm:pt modelId="{8B147028-FEFA-3F4E-802B-BF907F0D9379}" type="pres">
      <dgm:prSet presAssocID="{3ACEF09F-B63E-F94B-9514-0CF9B05C7EB4}" presName="sibTrans" presStyleLbl="sibTrans2D1" presStyleIdx="0" presStyleCnt="2"/>
      <dgm:spPr/>
    </dgm:pt>
    <dgm:pt modelId="{B82BEB1F-F83C-964B-B5CF-1C1C10E1BF61}" type="pres">
      <dgm:prSet presAssocID="{3ACEF09F-B63E-F94B-9514-0CF9B05C7EB4}" presName="connectorText" presStyleLbl="sibTrans2D1" presStyleIdx="0" presStyleCnt="2"/>
      <dgm:spPr/>
    </dgm:pt>
    <dgm:pt modelId="{54EFD80B-6009-BA4B-8C84-66F8248AFAA3}" type="pres">
      <dgm:prSet presAssocID="{DF896C84-CC9E-D743-A714-3A43BA68E14A}" presName="node" presStyleLbl="node1" presStyleIdx="1" presStyleCnt="3">
        <dgm:presLayoutVars>
          <dgm:bulletEnabled val="1"/>
        </dgm:presLayoutVars>
      </dgm:prSet>
      <dgm:spPr/>
    </dgm:pt>
    <dgm:pt modelId="{B13EA83F-DEC1-B349-A19E-D0C25CB3B3A8}" type="pres">
      <dgm:prSet presAssocID="{48143689-0930-164F-925E-3EBE0E00DD66}" presName="sibTrans" presStyleLbl="sibTrans2D1" presStyleIdx="1" presStyleCnt="2"/>
      <dgm:spPr/>
    </dgm:pt>
    <dgm:pt modelId="{4066096A-DA5B-D444-A2E7-928565BC0738}" type="pres">
      <dgm:prSet presAssocID="{48143689-0930-164F-925E-3EBE0E00DD66}" presName="connectorText" presStyleLbl="sibTrans2D1" presStyleIdx="1" presStyleCnt="2"/>
      <dgm:spPr/>
    </dgm:pt>
    <dgm:pt modelId="{8E2DDD45-2CFF-2843-9FBB-328F8F85B631}" type="pres">
      <dgm:prSet presAssocID="{35C78AAE-404D-4447-9C01-5D579800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9FDA7204-23DB-2046-B038-A5E1A49298DD}" type="presOf" srcId="{DF896C84-CC9E-D743-A714-3A43BA68E14A}" destId="{54EFD80B-6009-BA4B-8C84-66F8248AFAA3}" srcOrd="0" destOrd="0" presId="urn:microsoft.com/office/officeart/2005/8/layout/process1"/>
    <dgm:cxn modelId="{72D6DE0F-9CB9-2641-9274-750DD80DEAFD}" type="presOf" srcId="{48143689-0930-164F-925E-3EBE0E00DD66}" destId="{B13EA83F-DEC1-B349-A19E-D0C25CB3B3A8}" srcOrd="0" destOrd="0" presId="urn:microsoft.com/office/officeart/2005/8/layout/process1"/>
    <dgm:cxn modelId="{C5DF5E43-9DF8-BD44-805A-D9CB94FE1FC5}" type="presOf" srcId="{35C78AAE-404D-4447-9C01-5D579800ED1A}" destId="{8E2DDD45-2CFF-2843-9FBB-328F8F85B631}" srcOrd="0" destOrd="0" presId="urn:microsoft.com/office/officeart/2005/8/layout/process1"/>
    <dgm:cxn modelId="{B9F65665-41B5-B64E-9183-A2429FFA8F0A}" type="presOf" srcId="{3ACEF09F-B63E-F94B-9514-0CF9B05C7EB4}" destId="{8B147028-FEFA-3F4E-802B-BF907F0D9379}" srcOrd="0" destOrd="0" presId="urn:microsoft.com/office/officeart/2005/8/layout/process1"/>
    <dgm:cxn modelId="{8E36EB66-5CAC-FE41-859E-FA4797023B64}" srcId="{881BFCA7-B818-A144-82CE-F2B3383F7CDD}" destId="{DF896C84-CC9E-D743-A714-3A43BA68E14A}" srcOrd="1" destOrd="0" parTransId="{FCC98D50-52D5-A047-B503-B6AE35B406C8}" sibTransId="{48143689-0930-164F-925E-3EBE0E00DD66}"/>
    <dgm:cxn modelId="{19D8BA6E-3881-6D42-9646-176E14733A96}" srcId="{881BFCA7-B818-A144-82CE-F2B3383F7CDD}" destId="{35C78AAE-404D-4447-9C01-5D579800ED1A}" srcOrd="2" destOrd="0" parTransId="{D1EBEF33-D83B-7148-A84D-7D6E0D9518C1}" sibTransId="{3E9AACB6-43D8-5A49-B3ED-E8F8001D2E15}"/>
    <dgm:cxn modelId="{4FF29087-422B-364E-9FB7-947097498862}" type="presOf" srcId="{3ACEF09F-B63E-F94B-9514-0CF9B05C7EB4}" destId="{B82BEB1F-F83C-964B-B5CF-1C1C10E1BF61}" srcOrd="1" destOrd="0" presId="urn:microsoft.com/office/officeart/2005/8/layout/process1"/>
    <dgm:cxn modelId="{78685E8D-811E-C040-AA8D-D4F3A0B74F33}" srcId="{881BFCA7-B818-A144-82CE-F2B3383F7CDD}" destId="{D9B3198A-CC1F-914F-9C20-A4FF649A45F8}" srcOrd="0" destOrd="0" parTransId="{C90300ED-272A-6142-94B1-7C33C8CDEF91}" sibTransId="{3ACEF09F-B63E-F94B-9514-0CF9B05C7EB4}"/>
    <dgm:cxn modelId="{8831DA96-4E27-5B43-8105-85198438D5D1}" type="presOf" srcId="{881BFCA7-B818-A144-82CE-F2B3383F7CDD}" destId="{C99DB98A-7A5B-6A4B-8C36-B2E3822D580F}" srcOrd="0" destOrd="0" presId="urn:microsoft.com/office/officeart/2005/8/layout/process1"/>
    <dgm:cxn modelId="{9302BBF6-74C2-4B47-9BB0-5DC8329028A2}" type="presOf" srcId="{48143689-0930-164F-925E-3EBE0E00DD66}" destId="{4066096A-DA5B-D444-A2E7-928565BC0738}" srcOrd="1" destOrd="0" presId="urn:microsoft.com/office/officeart/2005/8/layout/process1"/>
    <dgm:cxn modelId="{FF5C86FF-52D4-1846-B8BC-F53FBB030DE7}" type="presOf" srcId="{D9B3198A-CC1F-914F-9C20-A4FF649A45F8}" destId="{3697A93A-E627-D14A-8091-59D4075A460A}" srcOrd="0" destOrd="0" presId="urn:microsoft.com/office/officeart/2005/8/layout/process1"/>
    <dgm:cxn modelId="{A20250E2-BC22-644F-A088-E3751F6ECF2A}" type="presParOf" srcId="{C99DB98A-7A5B-6A4B-8C36-B2E3822D580F}" destId="{3697A93A-E627-D14A-8091-59D4075A460A}" srcOrd="0" destOrd="0" presId="urn:microsoft.com/office/officeart/2005/8/layout/process1"/>
    <dgm:cxn modelId="{18E883A5-0201-4A41-9CF3-6B8F8AC0AD6F}" type="presParOf" srcId="{C99DB98A-7A5B-6A4B-8C36-B2E3822D580F}" destId="{8B147028-FEFA-3F4E-802B-BF907F0D9379}" srcOrd="1" destOrd="0" presId="urn:microsoft.com/office/officeart/2005/8/layout/process1"/>
    <dgm:cxn modelId="{08753973-835A-6D4C-91C8-2C17C3F3B99B}" type="presParOf" srcId="{8B147028-FEFA-3F4E-802B-BF907F0D9379}" destId="{B82BEB1F-F83C-964B-B5CF-1C1C10E1BF61}" srcOrd="0" destOrd="0" presId="urn:microsoft.com/office/officeart/2005/8/layout/process1"/>
    <dgm:cxn modelId="{E016D2C3-F6F2-1D4E-B054-52248C265EFA}" type="presParOf" srcId="{C99DB98A-7A5B-6A4B-8C36-B2E3822D580F}" destId="{54EFD80B-6009-BA4B-8C84-66F8248AFAA3}" srcOrd="2" destOrd="0" presId="urn:microsoft.com/office/officeart/2005/8/layout/process1"/>
    <dgm:cxn modelId="{949F87F3-CDF8-4C43-9C4E-19893E9C331E}" type="presParOf" srcId="{C99DB98A-7A5B-6A4B-8C36-B2E3822D580F}" destId="{B13EA83F-DEC1-B349-A19E-D0C25CB3B3A8}" srcOrd="3" destOrd="0" presId="urn:microsoft.com/office/officeart/2005/8/layout/process1"/>
    <dgm:cxn modelId="{F76F4588-A25B-F74A-821C-CCC85E070B5E}" type="presParOf" srcId="{B13EA83F-DEC1-B349-A19E-D0C25CB3B3A8}" destId="{4066096A-DA5B-D444-A2E7-928565BC0738}" srcOrd="0" destOrd="0" presId="urn:microsoft.com/office/officeart/2005/8/layout/process1"/>
    <dgm:cxn modelId="{EA5757F9-1EDA-9A46-A28E-AFE25B450072}" type="presParOf" srcId="{C99DB98A-7A5B-6A4B-8C36-B2E3822D580F}" destId="{8E2DDD45-2CFF-2843-9FBB-328F8F85B6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7A93A-E627-D14A-8091-59D4075A460A}">
      <dsp:nvSpPr>
        <dsp:cNvPr id="0" name=""/>
        <dsp:cNvSpPr/>
      </dsp:nvSpPr>
      <dsp:spPr>
        <a:xfrm>
          <a:off x="7433" y="980633"/>
          <a:ext cx="2221929" cy="1333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 Package definition</a:t>
          </a:r>
        </a:p>
      </dsp:txBody>
      <dsp:txXfrm>
        <a:off x="46480" y="1019680"/>
        <a:ext cx="2143835" cy="1255063"/>
      </dsp:txXfrm>
    </dsp:sp>
    <dsp:sp modelId="{8B147028-FEFA-3F4E-802B-BF907F0D9379}">
      <dsp:nvSpPr>
        <dsp:cNvPr id="0" name=""/>
        <dsp:cNvSpPr/>
      </dsp:nvSpPr>
      <dsp:spPr>
        <a:xfrm>
          <a:off x="2451556" y="1371693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51556" y="1481901"/>
        <a:ext cx="329734" cy="330622"/>
      </dsp:txXfrm>
    </dsp:sp>
    <dsp:sp modelId="{54EFD80B-6009-BA4B-8C84-66F8248AFAA3}">
      <dsp:nvSpPr>
        <dsp:cNvPr id="0" name=""/>
        <dsp:cNvSpPr/>
      </dsp:nvSpPr>
      <dsp:spPr>
        <a:xfrm>
          <a:off x="3118135" y="980633"/>
          <a:ext cx="2221929" cy="1333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Setup of an ADES (WPS 2.0)</a:t>
          </a:r>
        </a:p>
      </dsp:txBody>
      <dsp:txXfrm>
        <a:off x="3157182" y="1019680"/>
        <a:ext cx="2143835" cy="1255063"/>
      </dsp:txXfrm>
    </dsp:sp>
    <dsp:sp modelId="{B13EA83F-DEC1-B349-A19E-D0C25CB3B3A8}">
      <dsp:nvSpPr>
        <dsp:cNvPr id="0" name=""/>
        <dsp:cNvSpPr/>
      </dsp:nvSpPr>
      <dsp:spPr>
        <a:xfrm>
          <a:off x="5562257" y="1371693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562257" y="1481901"/>
        <a:ext cx="329734" cy="330622"/>
      </dsp:txXfrm>
    </dsp:sp>
    <dsp:sp modelId="{8E2DDD45-2CFF-2843-9FBB-328F8F85B631}">
      <dsp:nvSpPr>
        <dsp:cNvPr id="0" name=""/>
        <dsp:cNvSpPr/>
      </dsp:nvSpPr>
      <dsp:spPr>
        <a:xfrm>
          <a:off x="6228836" y="980633"/>
          <a:ext cx="2221929" cy="1333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 deployment &amp; execution on clouds</a:t>
          </a:r>
        </a:p>
      </dsp:txBody>
      <dsp:txXfrm>
        <a:off x="6267883" y="1019680"/>
        <a:ext cx="2143835" cy="125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Helvetica Light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Helvetica Light"/>
            </a:endParaRP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Helvetica Light"/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28B8784-D611-4211-A605-E72D5D082494}" type="slidenum">
              <a:rPr lang="en-US">
                <a:latin typeface="Helvetica Light"/>
              </a:rPr>
              <a:pPr>
                <a:defRPr/>
              </a:pPr>
              <a:t>‹#›</a:t>
            </a:fld>
            <a:endParaRPr 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98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Helvetica Ligh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Helvetica Ligh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Helvetica Ligh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Helvetica Light"/>
              </a:defRPr>
            </a:lvl1pPr>
          </a:lstStyle>
          <a:p>
            <a:pPr>
              <a:defRPr/>
            </a:pPr>
            <a:fld id="{598FD37B-6B14-414A-82EF-654EDC12D4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03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FD37B-6B14-414A-82EF-654EDC12D4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4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102592" cy="215444"/>
          </a:xfrm>
          <a:prstGeom prst="rect">
            <a:avLst/>
          </a:prstGeom>
          <a:noFill/>
          <a:ln w="9525">
            <a:noFill/>
            <a:miter lim="800000"/>
            <a:headEnd type="none" w="med" len="lg"/>
            <a:tailEnd/>
          </a:ln>
          <a:effectLst/>
        </p:spPr>
        <p:txBody>
          <a:bodyPr wrap="none" lIns="0" rIns="0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rgbClr val="FFFFFF"/>
                </a:solidFill>
                <a:latin typeface="Helvetica Light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7390A-8201-4953-9183-2366AD68A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E8E3-FF14-4CB3-A778-0CF738B1D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E465F-6105-41CC-ABD7-6EA2E1D2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56E6C-8990-451C-AB86-9B921F879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176447"/>
            <a:ext cx="8229600" cy="457200"/>
          </a:xfrm>
          <a:prstGeom prst="rect">
            <a:avLst/>
          </a:prstGeom>
        </p:spPr>
        <p:txBody>
          <a:bodyPr wrap="square" lIns="0" t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00" baseline="0">
                <a:solidFill>
                  <a:srgbClr val="150A90"/>
                </a:solidFill>
                <a:latin typeface="Arial Narrow" panose="020B0606020202030204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444500" y="253530"/>
            <a:ext cx="8229600" cy="455508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654849"/>
            <a:ext cx="8229600" cy="4446587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defRPr sz="1800">
                <a:latin typeface="Arial Narrow" panose="020B0606020202030204" pitchFamily="34" charset="0"/>
              </a:defRPr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defRPr sz="1600">
                <a:latin typeface="Arial Narrow" panose="020B0606020202030204" pitchFamily="34" charset="0"/>
              </a:defRPr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defRPr sz="1400">
                <a:latin typeface="Arial Narrow" panose="020B0606020202030204" pitchFamily="34" charset="0"/>
              </a:defRPr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defRPr sz="1400">
                <a:latin typeface="Arial Narrow" panose="020B0606020202030204" pitchFamily="34" charset="0"/>
              </a:defRPr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defRPr sz="12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338678" y="6422005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9B0A550-43EE-42EC-A0D4-E615CC8B1D5A}" type="slidenum">
              <a:rPr lang="en-US" sz="1000" b="1" smtClean="0">
                <a:solidFill>
                  <a:srgbClr val="150A90"/>
                </a:solidFill>
                <a:latin typeface="Verdana"/>
                <a:cs typeface="Verdana"/>
              </a:rPr>
              <a:pPr algn="ctr"/>
              <a:t>‹#›</a:t>
            </a:fld>
            <a:endParaRPr lang="en-US" sz="1000" b="1" dirty="0">
              <a:solidFill>
                <a:srgbClr val="150A9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86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edit Master text styles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smtClean="0">
                <a:solidFill>
                  <a:srgbClr val="092E5C"/>
                </a:solidFill>
                <a:latin typeface="Helvetica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Helvetica Light"/>
              </a:defRPr>
            </a:lvl1pPr>
          </a:lstStyle>
          <a:p>
            <a:pPr>
              <a:defRPr/>
            </a:pPr>
            <a:fld id="{68B39E49-E981-4341-9A34-37747D2495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4000">
                <a:solidFill>
                  <a:schemeClr val="tx2"/>
                </a:solidFill>
                <a:latin typeface="Times New Roman" pitchFamily="18" charset="0"/>
              </a:rPr>
              <a:t>OGC</a:t>
            </a:r>
          </a:p>
        </p:txBody>
      </p:sp>
      <p:sp>
        <p:nvSpPr>
          <p:cNvPr id="462868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115416" cy="246221"/>
          </a:xfrm>
          <a:prstGeom prst="rect">
            <a:avLst/>
          </a:prstGeom>
          <a:noFill/>
          <a:ln w="9525">
            <a:noFill/>
            <a:miter lim="800000"/>
            <a:headEnd type="none" w="med" len="lg"/>
            <a:tailEnd/>
          </a:ln>
          <a:effectLst/>
        </p:spPr>
        <p:txBody>
          <a:bodyPr wrap="none" lIns="0" rIns="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2"/>
                </a:solidFill>
                <a:latin typeface="Helvetica Light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57" r:id="rId3"/>
    <p:sldLayoutId id="2147483658" r:id="rId4"/>
    <p:sldLayoutId id="2147483659" r:id="rId5"/>
    <p:sldLayoutId id="2147483661" r:id="rId6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Helvetica Light"/>
          <a:ea typeface="MS PGothic" pitchFamily="34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Helvetica Light"/>
          <a:ea typeface="MS PGothic" pitchFamily="34" charset="-128"/>
          <a:cs typeface="+mn-cs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Helvetica Light"/>
          <a:ea typeface="MS PGothic" pitchFamily="34" charset="-128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Helvetica Light"/>
          <a:ea typeface="MS PGothic" pitchFamily="34" charset="-128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Helvetica Light"/>
          <a:ea typeface="MS PGothic" pitchFamily="34" charset="-128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Helvetica Light"/>
          <a:ea typeface="MS PGothic" pitchFamily="34" charset="-128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2055060"/>
            <a:ext cx="7772400" cy="2364540"/>
          </a:xfrm>
        </p:spPr>
        <p:txBody>
          <a:bodyPr/>
          <a:lstStyle/>
          <a:p>
            <a:r>
              <a:rPr lang="en-US" sz="5400" b="1" dirty="0">
                <a:effectLst/>
                <a:latin typeface="+mj-lt"/>
              </a:rPr>
              <a:t>Earth Observation Exploitation Platform Hackathon 2018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2018</a:t>
            </a:r>
          </a:p>
          <a:p>
            <a:r>
              <a:rPr lang="en-US" dirty="0"/>
              <a:t>Dr. Ingo Simonis</a:t>
            </a:r>
          </a:p>
          <a:p>
            <a:r>
              <a:rPr lang="en-US" dirty="0"/>
              <a:t>Open Geospatial Consortium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228600"/>
          </a:xfrm>
        </p:spPr>
        <p:txBody>
          <a:bodyPr/>
          <a:lstStyle/>
          <a:p>
            <a:pPr>
              <a:defRPr/>
            </a:pPr>
            <a:fld id="{D417390A-8201-4953-9183-2366AD68A0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1370-C598-DD41-B5E9-34A6B27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DC91-9766-964C-9486-2742FDD2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Thursday, May 3rd.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13:00 to 14:00 - Arrival / Security Checks at ESOC Gate / Registration </a:t>
            </a:r>
            <a:br>
              <a:rPr lang="en-US" sz="1400" dirty="0"/>
            </a:br>
            <a:r>
              <a:rPr lang="en-US" sz="1400" dirty="0"/>
              <a:t>14:00 to 14:10 - Welcome / Agenda        	- </a:t>
            </a:r>
            <a:r>
              <a:rPr lang="en-US" sz="1400" dirty="0" err="1"/>
              <a:t>I.Simonis</a:t>
            </a:r>
            <a:r>
              <a:rPr lang="en-US" sz="1400" dirty="0"/>
              <a:t> OGC / </a:t>
            </a:r>
            <a:r>
              <a:rPr lang="en-US" sz="1400" dirty="0" err="1"/>
              <a:t>C.Lopes</a:t>
            </a:r>
            <a:r>
              <a:rPr lang="en-US" sz="1400" dirty="0"/>
              <a:t> ESA </a:t>
            </a:r>
            <a:br>
              <a:rPr lang="en-US" sz="1400" dirty="0"/>
            </a:br>
            <a:r>
              <a:rPr lang="en-US" sz="1400" dirty="0"/>
              <a:t>14:10 to 14:30 - ESOC Welcome        	- </a:t>
            </a:r>
            <a:r>
              <a:rPr lang="en-US" sz="1400" dirty="0" err="1"/>
              <a:t>P.Bargellini</a:t>
            </a:r>
            <a:r>
              <a:rPr lang="en-US" sz="1400" dirty="0"/>
              <a:t> ESA </a:t>
            </a:r>
            <a:br>
              <a:rPr lang="en-US" sz="1400" dirty="0"/>
            </a:br>
            <a:r>
              <a:rPr lang="en-US" sz="1400" dirty="0"/>
              <a:t>14:30 to 14:50 - Context and Logistics        - </a:t>
            </a:r>
            <a:r>
              <a:rPr lang="en-US" sz="1400" dirty="0" err="1"/>
              <a:t>I.Simonis</a:t>
            </a:r>
            <a:r>
              <a:rPr lang="en-US" sz="1400" dirty="0"/>
              <a:t> OGC / </a:t>
            </a:r>
            <a:r>
              <a:rPr lang="en-US" sz="1400" dirty="0" err="1"/>
              <a:t>C.Lopes</a:t>
            </a:r>
            <a:r>
              <a:rPr lang="en-US" sz="1400" dirty="0"/>
              <a:t> ESA / </a:t>
            </a:r>
            <a:r>
              <a:rPr lang="en-US" sz="1400" dirty="0" err="1"/>
              <a:t>B.Low</a:t>
            </a:r>
            <a:r>
              <a:rPr lang="en-US" sz="1400" dirty="0"/>
              <a:t> </a:t>
            </a:r>
            <a:r>
              <a:rPr lang="en-US" sz="1400" dirty="0" err="1"/>
              <a:t>NRCan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14:50 to 15:30- Participants Introduction - All </a:t>
            </a:r>
            <a:br>
              <a:rPr lang="en-US" sz="1400" dirty="0"/>
            </a:br>
            <a:r>
              <a:rPr lang="en-US" sz="1400" dirty="0"/>
              <a:t>15:30 to 19:45 - Hacking </a:t>
            </a:r>
            <a:br>
              <a:rPr lang="en-US" sz="1400" dirty="0"/>
            </a:br>
            <a:r>
              <a:rPr lang="en-US" sz="1400" dirty="0"/>
              <a:t>19:45 to 20:00 - Wrap-up           	 - </a:t>
            </a:r>
            <a:r>
              <a:rPr lang="en-US" sz="1400" dirty="0" err="1"/>
              <a:t>I.Simonis</a:t>
            </a:r>
            <a:r>
              <a:rPr lang="en-US" sz="1400" dirty="0"/>
              <a:t> OGC / </a:t>
            </a:r>
            <a:r>
              <a:rPr lang="en-US" sz="1400" dirty="0" err="1"/>
              <a:t>C.Lopes</a:t>
            </a:r>
            <a:r>
              <a:rPr lang="en-US" sz="1400" dirty="0"/>
              <a:t> ESA </a:t>
            </a:r>
            <a:br>
              <a:rPr lang="en-US" sz="1400" dirty="0"/>
            </a:br>
            <a:r>
              <a:rPr lang="en-US" sz="1400" dirty="0"/>
              <a:t>20:30 - No Host Dinner - Location TBD 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Friday, May 4th.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08:00 to 08:30 - Arrival / Security Checks at ESOC Gate / Registration </a:t>
            </a:r>
            <a:br>
              <a:rPr lang="en-US" sz="1400" dirty="0"/>
            </a:br>
            <a:r>
              <a:rPr lang="en-US" sz="1400" dirty="0"/>
              <a:t>08:30 to 10:30 - Hacking </a:t>
            </a:r>
            <a:br>
              <a:rPr lang="en-US" sz="1400" dirty="0"/>
            </a:br>
            <a:r>
              <a:rPr lang="en-US" sz="1400" dirty="0"/>
              <a:t>10:30 to 12:30 - Demos                        	- All </a:t>
            </a:r>
            <a:br>
              <a:rPr lang="en-US" sz="1400" dirty="0"/>
            </a:br>
            <a:r>
              <a:rPr lang="en-US" sz="1400" dirty="0"/>
              <a:t>12:30 to 13:30 - Lunch @ ESOC </a:t>
            </a:r>
            <a:br>
              <a:rPr lang="en-US" sz="1400" dirty="0"/>
            </a:br>
            <a:r>
              <a:rPr lang="en-US" sz="1400" dirty="0"/>
              <a:t>13:30 to 14:00 - Wrap-up / Conclusions       - All </a:t>
            </a:r>
            <a:br>
              <a:rPr lang="en-US" sz="1400" dirty="0"/>
            </a:br>
            <a:r>
              <a:rPr lang="en-US" sz="1400" dirty="0"/>
              <a:t>14:00 to 14:30 - ESOC Visits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27F92-F474-404B-BD69-55271038E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390A-8201-4953-9183-2366AD68A0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057402"/>
            <a:ext cx="7500551" cy="1633665"/>
          </a:xfrm>
        </p:spPr>
        <p:txBody>
          <a:bodyPr>
            <a:normAutofit/>
          </a:bodyPr>
          <a:lstStyle/>
          <a:p>
            <a:r>
              <a:rPr lang="en-CA" dirty="0"/>
              <a:t>Process a collection of Sentinel 1 RADAR data for the entire Northwest Territories at the beginning and the end of the 2017 summer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37" y="3526309"/>
            <a:ext cx="1850021" cy="16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“Process”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3" y="1822446"/>
            <a:ext cx="2582562" cy="2979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87" y="2548560"/>
            <a:ext cx="1971675" cy="79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8703" y="3644049"/>
            <a:ext cx="3220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ESA </a:t>
            </a:r>
            <a:r>
              <a:rPr lang="en-CA" dirty="0" err="1"/>
              <a:t>SeNtinel</a:t>
            </a:r>
            <a:r>
              <a:rPr lang="en-CA" dirty="0"/>
              <a:t> Application Platform (SNAP)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89189" y="2943846"/>
            <a:ext cx="2751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10" y="3644049"/>
            <a:ext cx="1317357" cy="10137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475" y="1822445"/>
            <a:ext cx="1248029" cy="69889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150010" y="2158829"/>
            <a:ext cx="948692" cy="27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74504" y="3339135"/>
            <a:ext cx="877327" cy="417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2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8BC-D616-1543-977B-7902DBFD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6ECD8D-B807-A244-84F4-3535AB2F8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18696"/>
              </p:ext>
            </p:extLst>
          </p:nvPr>
        </p:nvGraphicFramePr>
        <p:xfrm>
          <a:off x="346075" y="1279525"/>
          <a:ext cx="8458200" cy="329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ABC56-E3D8-8841-9C7D-7855C22F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390A-8201-4953-9183-2366AD68A0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4032-03AC-FD45-AD2F-FD93F9A3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Step: Deployment &amp;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F77D-0D3E-5C44-82B3-1DFDB9C4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requests will be tested:</a:t>
            </a:r>
          </a:p>
          <a:p>
            <a:pPr lvl="1"/>
            <a:r>
              <a:rPr lang="en-US" dirty="0"/>
              <a:t>The first request calls the ADES to deploy the Docker Container only once and to process a single Sentinel-1 scene.</a:t>
            </a:r>
          </a:p>
          <a:p>
            <a:pPr lvl="1"/>
            <a:r>
              <a:rPr lang="en-US" dirty="0"/>
              <a:t>The second request calls the ADES to deploy the Docker Container n-times to process all Sentinel-1 scenes. It is up to the ADES to either execute the same Container sequentially or to optimize performance and to deploy the Container n-times for max </a:t>
            </a:r>
            <a:r>
              <a:rPr lang="en-US"/>
              <a:t>parallel 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B1A4-F06A-0943-A44D-D085FF65E6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390A-8201-4953-9183-2366AD68A0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-you2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5"/>
          <a:stretch/>
        </p:blipFill>
        <p:spPr>
          <a:xfrm>
            <a:off x="0" y="0"/>
            <a:ext cx="9144000" cy="53372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C56E6C-8990-451C-AB86-9B921F879E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7769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373AF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2400" b="0" dirty="0" smtClean="0">
            <a:solidFill>
              <a:schemeClr val="bg1"/>
            </a:solidFill>
            <a:latin typeface="Helvetica Neue Light" charset="0"/>
            <a:ea typeface="Helvetica Neue Light" charset="0"/>
            <a:cs typeface="Helvetica Neue Light" charset="0"/>
          </a:defRPr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sz="2400" b="0" dirty="0" smtClean="0"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OGC Template.potx</Template>
  <TotalTime>44</TotalTime>
  <Words>161</Words>
  <Application>Microsoft Macintosh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MS PGothic</vt:lpstr>
      <vt:lpstr>Arial</vt:lpstr>
      <vt:lpstr>Arial Black</vt:lpstr>
      <vt:lpstr>Arial Narrow</vt:lpstr>
      <vt:lpstr>Calibri Light</vt:lpstr>
      <vt:lpstr>CG Times</vt:lpstr>
      <vt:lpstr>Helvetica Light</vt:lpstr>
      <vt:lpstr>Times New Roman</vt:lpstr>
      <vt:lpstr>Verdana</vt:lpstr>
      <vt:lpstr>OGC_PowerPoint_Template</vt:lpstr>
      <vt:lpstr>Earth Observation Exploitation Platform Hackathon 2018</vt:lpstr>
      <vt:lpstr>Agenda</vt:lpstr>
      <vt:lpstr>Use Case</vt:lpstr>
      <vt:lpstr>The “Process”</vt:lpstr>
      <vt:lpstr>3 Steps Process</vt:lpstr>
      <vt:lpstr>3rd Step: Deployment &amp; Execution</vt:lpstr>
      <vt:lpstr>PowerPoint Presentation</vt:lpstr>
    </vt:vector>
  </TitlesOfParts>
  <Manager/>
  <Company>OGC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 Slides Ingo Simonis</dc:title>
  <dc:subject/>
  <dc:creator>Ingo Simonis</dc:creator>
  <cp:keywords/>
  <dc:description/>
  <cp:lastModifiedBy>Ingo Simonis</cp:lastModifiedBy>
  <cp:revision>829</cp:revision>
  <cp:lastPrinted>2003-02-03T21:59:32Z</cp:lastPrinted>
  <dcterms:created xsi:type="dcterms:W3CDTF">2009-10-20T16:54:31Z</dcterms:created>
  <dcterms:modified xsi:type="dcterms:W3CDTF">2018-05-03T05:45:34Z</dcterms:modified>
  <cp:category/>
</cp:coreProperties>
</file>