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9" r:id="rId5"/>
    <p:sldId id="270" r:id="rId6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 Reed" initials="C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31"/>
    <p:restoredTop sz="94640"/>
  </p:normalViewPr>
  <p:slideViewPr>
    <p:cSldViewPr>
      <p:cViewPr varScale="1">
        <p:scale>
          <a:sx n="85" d="100"/>
          <a:sy n="85" d="100"/>
        </p:scale>
        <p:origin x="1022" y="53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A427B33-8FF4-4745-A41D-CEE63D223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23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F04AD6C-73A5-B946-9917-0CE4B20A4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787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 err="1" smtClean="0"/>
              <a:t>Solenix</a:t>
            </a:r>
            <a:r>
              <a:rPr lang="en-US" dirty="0" smtClean="0"/>
              <a:t> @ OGC Testbed 14</a:t>
            </a:r>
            <a:endParaRPr lang="en-US" dirty="0"/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SzTx/>
              <a:buFontTx/>
              <a:buNone/>
              <a:tabLst/>
              <a:defRPr sz="1800">
                <a:solidFill>
                  <a:srgbClr val="092E5C"/>
                </a:solidFill>
              </a:defRPr>
            </a:lvl1pPr>
          </a:lstStyle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Kick-off Meeting – EOC Thread, Exploitation Platforms</a:t>
            </a:r>
          </a:p>
          <a:p>
            <a:r>
              <a:rPr lang="en-US" dirty="0" smtClean="0"/>
              <a:t>10</a:t>
            </a:r>
            <a:r>
              <a:rPr lang="en-US" noProof="0" dirty="0" smtClean="0"/>
              <a:t>-12 April 2018, USGS, Reston (VA), U.S.A.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 dirty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973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F76F5-2808-B549-84BB-95B9DD6DE9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3388" y="6553200"/>
            <a:ext cx="32004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02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30B2B-8E2C-534A-8C65-693E23393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3388" y="6553200"/>
            <a:ext cx="32004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439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86A51-D852-164A-8A8F-2F8415E91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B8AF-90D3-5543-A5F6-1F8D2B8AE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49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A2AAA-7E16-1246-9A6E-4435E44F03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90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D841-FCD0-7148-9549-B68802E9A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ECB54-3C8F-0F42-8249-4B4560A9A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30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2C5F-463B-6948-A4C5-D23D17AFF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5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951F-C3A4-AF41-B8EB-9583E7AF5B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3388" y="6553200"/>
            <a:ext cx="32004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070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6BB54-FE30-6043-BEFE-357AFA130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3388" y="6553200"/>
            <a:ext cx="32004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713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dirty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Copyright © 2018 Open Geospatial Consortium</a:t>
            </a:r>
            <a:endParaRPr lang="en-US" altLang="en-US" dirty="0"/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8711561D-1568-5C4F-A15F-F5B7749CD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smtClean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mtClean="0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27660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Solenix</a:t>
            </a:r>
            <a:r>
              <a:rPr lang="en-US" sz="2800" dirty="0"/>
              <a:t> @ </a:t>
            </a:r>
            <a:r>
              <a:rPr lang="en-US" sz="2800" dirty="0" smtClean="0"/>
              <a:t>Earth Observation Exploitation Platforms (EOEP) Hackathon</a:t>
            </a:r>
            <a:endParaRPr lang="en-US" altLang="en-US" sz="2800" dirty="0">
              <a:latin typeface="Arial Black" charset="0"/>
              <a:ea typeface="MS PGothic" charset="-128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3-4 May </a:t>
            </a:r>
            <a:r>
              <a:rPr lang="en-US" sz="2000" dirty="0"/>
              <a:t>2018, </a:t>
            </a:r>
            <a:r>
              <a:rPr lang="en-US" sz="2000" dirty="0" smtClean="0"/>
              <a:t>ESOC, Darmstadt, Germany</a:t>
            </a:r>
            <a:endParaRPr lang="en-US" altLang="en-US" sz="2000" dirty="0">
              <a:ea typeface="MS PGothic" charset="-128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900" b="0" dirty="0" smtClean="0">
                <a:solidFill>
                  <a:srgbClr val="092E5C"/>
                </a:solidFill>
                <a:latin typeface="Arial" charset="0"/>
              </a:rPr>
              <a:t>Copyright © 2018 Open Geospatial Consortium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charset="2"/>
              <a:buChar char="§"/>
            </a:pPr>
            <a:r>
              <a:rPr lang="en-US" dirty="0" err="1"/>
              <a:t>Solenix’s</a:t>
            </a:r>
            <a:r>
              <a:rPr lang="en-US" dirty="0"/>
              <a:t> </a:t>
            </a:r>
            <a:r>
              <a:rPr lang="en-US" dirty="0" smtClean="0"/>
              <a:t>contribution to Hackathon</a:t>
            </a:r>
          </a:p>
          <a:p>
            <a:pPr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Goals</a:t>
            </a:r>
          </a:p>
          <a:p>
            <a:pPr>
              <a:buClr>
                <a:schemeClr val="tx2"/>
              </a:buClr>
              <a:buFont typeface="Wingdings" charset="2"/>
              <a:buChar char="§"/>
            </a:pP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00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Solenix’s</a:t>
            </a:r>
            <a:r>
              <a:rPr lang="en-GB" sz="2800" dirty="0"/>
              <a:t> </a:t>
            </a:r>
            <a:r>
              <a:rPr lang="en-GB" sz="2800" dirty="0" smtClean="0"/>
              <a:t>contribution to Hackathon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279525"/>
            <a:ext cx="8416926" cy="4891088"/>
          </a:xfrm>
        </p:spPr>
        <p:txBody>
          <a:bodyPr/>
          <a:lstStyle/>
          <a:p>
            <a:r>
              <a:rPr lang="en-GB" dirty="0" smtClean="0"/>
              <a:t>Tailoring of OGC Testbed-13 Application Management Client (AMC) for Hackathon:</a:t>
            </a:r>
          </a:p>
          <a:p>
            <a:pPr lvl="1"/>
            <a:r>
              <a:rPr lang="en-GB" dirty="0" smtClean="0"/>
              <a:t>Support for Application Package (AP) in OWS Context format</a:t>
            </a:r>
          </a:p>
          <a:p>
            <a:pPr lvl="1"/>
            <a:r>
              <a:rPr lang="en-GB" dirty="0" smtClean="0"/>
              <a:t>Generic WPS client, able to browse, register and trigger execution of processes on several instances of Application Deployment and Execution Engine (ADES)</a:t>
            </a:r>
          </a:p>
          <a:p>
            <a:pPr lvl="1"/>
            <a:r>
              <a:rPr lang="en-GB" dirty="0" smtClean="0"/>
              <a:t>Basic OpenSearch catalogue flow integrated in </a:t>
            </a:r>
            <a:r>
              <a:rPr lang="en-GB" dirty="0" err="1" smtClean="0"/>
              <a:t>WebWorldWind</a:t>
            </a:r>
            <a:r>
              <a:rPr lang="en-GB" dirty="0" smtClean="0"/>
              <a:t> 3D globe using FEDEO as endpoint (very simplified)</a:t>
            </a:r>
          </a:p>
          <a:p>
            <a:pPr lvl="1"/>
            <a:r>
              <a:rPr lang="en-GB" dirty="0" smtClean="0"/>
              <a:t>Deployed in </a:t>
            </a:r>
            <a:r>
              <a:rPr lang="en-GB" dirty="0" err="1" smtClean="0"/>
              <a:t>Cloudsigma</a:t>
            </a:r>
            <a:r>
              <a:rPr lang="en-GB" dirty="0"/>
              <a:t> VM: http://85.204.97.207/src/slx/main.html</a:t>
            </a:r>
            <a:endParaRPr lang="en-GB" dirty="0" smtClean="0"/>
          </a:p>
          <a:p>
            <a:r>
              <a:rPr lang="en-GB" dirty="0" smtClean="0"/>
              <a:t>Examples of Application Packages in OWS Context format:</a:t>
            </a:r>
          </a:p>
          <a:p>
            <a:pPr lvl="1"/>
            <a:r>
              <a:rPr lang="en-GB" dirty="0"/>
              <a:t>Available at https://github.com/opengeospatial/EOEPHackathon2018/tree/master/AP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67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6075" y="1279525"/>
            <a:ext cx="8416926" cy="4891088"/>
          </a:xfrm>
        </p:spPr>
        <p:txBody>
          <a:bodyPr/>
          <a:lstStyle/>
          <a:p>
            <a:r>
              <a:rPr lang="en-GB" dirty="0" smtClean="0"/>
              <a:t>Adapt AP examples for the purpose of the Hackathon</a:t>
            </a:r>
          </a:p>
          <a:p>
            <a:r>
              <a:rPr lang="en-GB" dirty="0" smtClean="0"/>
              <a:t>Exercise the client with as many ADES implementations as possible:</a:t>
            </a:r>
          </a:p>
          <a:p>
            <a:pPr lvl="1"/>
            <a:r>
              <a:rPr lang="en-GB" dirty="0" smtClean="0"/>
              <a:t>Deploy/</a:t>
            </a:r>
            <a:r>
              <a:rPr lang="en-GB" dirty="0" err="1" smtClean="0"/>
              <a:t>undeploy</a:t>
            </a:r>
            <a:r>
              <a:rPr lang="en-GB" dirty="0" smtClean="0"/>
              <a:t> using AP examples and the two specially designed processes on ADES side</a:t>
            </a:r>
          </a:p>
          <a:p>
            <a:pPr lvl="1"/>
            <a:r>
              <a:rPr lang="en-GB" dirty="0" smtClean="0"/>
              <a:t>Trigger and monitor application executions, get and show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1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Paulo Sacramento</a:t>
            </a:r>
          </a:p>
          <a:p>
            <a:r>
              <a:rPr lang="en-GB" dirty="0" smtClean="0"/>
              <a:t>Daniel Robinson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59083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">
      <a:dk1>
        <a:srgbClr val="000000"/>
      </a:dk1>
      <a:lt1>
        <a:srgbClr val="FFFFCC"/>
      </a:lt1>
      <a:dk2>
        <a:srgbClr val="092E5C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PGothic</vt:lpstr>
      <vt:lpstr>Arial</vt:lpstr>
      <vt:lpstr>Arial Black</vt:lpstr>
      <vt:lpstr>CG Times</vt:lpstr>
      <vt:lpstr>Times New Roman</vt:lpstr>
      <vt:lpstr>Wingdings</vt:lpstr>
      <vt:lpstr>OGC_PowerPoint_Template</vt:lpstr>
      <vt:lpstr>Solenix @ Earth Observation Exploitation Platforms (EOEP) Hackathon</vt:lpstr>
      <vt:lpstr>Agenda</vt:lpstr>
      <vt:lpstr>Solenix’s contribution to Hackathon</vt:lpstr>
      <vt:lpstr>Goals</vt:lpstr>
      <vt:lpstr>Team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subject>OGC TC/PC</dc:subject>
  <dc:creator>Scott Simmons</dc:creator>
  <cp:lastModifiedBy>Paulo Sacramento</cp:lastModifiedBy>
  <cp:revision>181</cp:revision>
  <cp:lastPrinted>2003-02-03T21:59:32Z</cp:lastPrinted>
  <dcterms:created xsi:type="dcterms:W3CDTF">2016-01-15T20:11:27Z</dcterms:created>
  <dcterms:modified xsi:type="dcterms:W3CDTF">2018-05-03T09:57:22Z</dcterms:modified>
</cp:coreProperties>
</file>