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7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5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0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7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5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3737-63B3-4E7D-8C2F-8010D4A22E8C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4B0C4-AB31-4298-8571-97AB78E51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4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7504" y="548680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497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35332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 area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35332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 area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5393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7504" y="940078"/>
            <a:ext cx="2592288" cy="3713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MemberService</a:t>
            </a:r>
            <a:r>
              <a:rPr lang="en-US" altLang="ko-KR" sz="1400" dirty="0" smtClean="0">
                <a:solidFill>
                  <a:schemeClr val="tx1"/>
                </a:solidFill>
              </a:rPr>
              <a:t>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72304"/>
              </p:ext>
            </p:extLst>
          </p:nvPr>
        </p:nvGraphicFramePr>
        <p:xfrm>
          <a:off x="3347864" y="846004"/>
          <a:ext cx="682169" cy="476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69"/>
              </a:tblGrid>
              <a:tr h="59603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03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03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03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03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6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229"/>
              </p:ext>
            </p:extLst>
          </p:nvPr>
        </p:nvGraphicFramePr>
        <p:xfrm>
          <a:off x="4454152" y="867855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user01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password01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010-1234-1000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18948"/>
              </p:ext>
            </p:extLst>
          </p:nvPr>
        </p:nvGraphicFramePr>
        <p:xfrm>
          <a:off x="4464496" y="1700808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user02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password02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강감찬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010-1234-2000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53192"/>
              </p:ext>
            </p:extLst>
          </p:nvPr>
        </p:nvGraphicFramePr>
        <p:xfrm>
          <a:off x="4444280" y="2588940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user03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password03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010-1234-3000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5158"/>
              </p:ext>
            </p:extLst>
          </p:nvPr>
        </p:nvGraphicFramePr>
        <p:xfrm>
          <a:off x="4464496" y="3453036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user04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password04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김유신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010-1234-4000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562"/>
              </p:ext>
            </p:extLst>
          </p:nvPr>
        </p:nvGraphicFramePr>
        <p:xfrm>
          <a:off x="4464496" y="4293096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user05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password05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유관순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010-1234-5000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42005"/>
              </p:ext>
            </p:extLst>
          </p:nvPr>
        </p:nvGraphicFramePr>
        <p:xfrm>
          <a:off x="4464496" y="5661248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user03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happyday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이길자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010-3333-7777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>
            <a:off x="3779912" y="1052736"/>
            <a:ext cx="64807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79912" y="1700808"/>
            <a:ext cx="648072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23928" y="2348880"/>
            <a:ext cx="504056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23928" y="2996952"/>
            <a:ext cx="504056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7" idx="1"/>
          </p:cNvCxnSpPr>
          <p:nvPr/>
        </p:nvCxnSpPr>
        <p:spPr>
          <a:xfrm>
            <a:off x="3779912" y="3573016"/>
            <a:ext cx="684584" cy="10858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98168" y="6129300"/>
            <a:ext cx="684076" cy="5040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26171" y="575996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059832" y="724054"/>
            <a:ext cx="1224136" cy="60173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10260" y="395372"/>
            <a:ext cx="1893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MemberService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755576" y="1268760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1990145" y="764704"/>
            <a:ext cx="959571" cy="6840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7824" y="94324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87824" y="147549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87824" y="212356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87824" y="277163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[3]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87824" y="327569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[4]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87824" y="39237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b="1" dirty="0" smtClean="0">
                <a:solidFill>
                  <a:srgbClr val="0070C0"/>
                </a:solidFill>
              </a:rPr>
              <a:t>5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40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kelly</dc:creator>
  <cp:lastModifiedBy>kelly</cp:lastModifiedBy>
  <cp:revision>5</cp:revision>
  <dcterms:created xsi:type="dcterms:W3CDTF">2021-08-30T23:44:32Z</dcterms:created>
  <dcterms:modified xsi:type="dcterms:W3CDTF">2021-08-30T23:58:02Z</dcterms:modified>
</cp:coreProperties>
</file>