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abin" panose="020B0604020202020204" charset="0"/>
      <p:regular r:id="rId11"/>
    </p:embeddedFont>
    <p:embeddedFont>
      <p:font typeface="Unbounde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7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369582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Bulk Bank Account Validator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136588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Fast, reliable batch validation of bank accounts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324124" y="4788813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Team Alpha | June 2024 Hackathon</a:t>
            </a:r>
            <a:endParaRPr lang="en-US" sz="1850" dirty="0"/>
          </a:p>
        </p:txBody>
      </p:sp>
      <p:sp>
        <p:nvSpPr>
          <p:cNvPr id="6" name="Shape 3"/>
          <p:cNvSpPr/>
          <p:nvPr/>
        </p:nvSpPr>
        <p:spPr>
          <a:xfrm>
            <a:off x="6324124" y="5458897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4D4D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6826687" y="5441037"/>
            <a:ext cx="2126575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endParaRPr lang="en-US" sz="2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9628FB-50B2-923A-B39F-EF22539BC6DA}"/>
              </a:ext>
            </a:extLst>
          </p:cNvPr>
          <p:cNvSpPr/>
          <p:nvPr/>
        </p:nvSpPr>
        <p:spPr>
          <a:xfrm>
            <a:off x="12849726" y="7760368"/>
            <a:ext cx="1648327" cy="38302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384697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Challenge: Validating Large Volumes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15170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615559" y="3233976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Business Need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15559" y="3729514"/>
            <a:ext cx="28068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Validate thousands of bank accounts swiftly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721662" y="315170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5499497" y="3233976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Key Issues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99497" y="3729514"/>
            <a:ext cx="28068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Time-consuming manual validations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5499497" y="4639151"/>
            <a:ext cx="28068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Errors causing delays and losses</a:t>
            </a:r>
            <a:endParaRPr lang="en-US" sz="1850" dirty="0"/>
          </a:p>
        </p:txBody>
      </p:sp>
      <p:sp>
        <p:nvSpPr>
          <p:cNvPr id="11" name="Shape 8"/>
          <p:cNvSpPr/>
          <p:nvPr/>
        </p:nvSpPr>
        <p:spPr>
          <a:xfrm>
            <a:off x="837724" y="588395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1615559" y="596622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Reliability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615559" y="6461760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Ensuring accurate and secure checks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562933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Our Solution: Bulk Validator App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329940"/>
            <a:ext cx="3614618" cy="1740218"/>
          </a:xfrm>
          <a:prstGeom prst="roundRect">
            <a:avLst>
              <a:gd name="adj" fmla="val 2063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77039" y="3569256"/>
            <a:ext cx="288452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FastAPI Backend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77039" y="4064794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Handles API calls efficiently at scale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691658" y="3329940"/>
            <a:ext cx="3614618" cy="1740218"/>
          </a:xfrm>
          <a:prstGeom prst="roundRect">
            <a:avLst>
              <a:gd name="adj" fmla="val 2063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4930973" y="356925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30973" y="4064794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User-friendly interface built on Tailwind + Alpine.js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7724" y="5309473"/>
            <a:ext cx="7468553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077039" y="554878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Bulk Processing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77039" y="6044327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Upload CSV, validate thousands in minutes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13169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Key Features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331446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615559" y="339673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CSV Upload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615559" y="3892272"/>
            <a:ext cx="334101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Supports bulk bank account files</a:t>
            </a:r>
            <a:endParaRPr lang="en-US" sz="1850" dirty="0"/>
          </a:p>
        </p:txBody>
      </p:sp>
      <p:sp>
        <p:nvSpPr>
          <p:cNvPr id="6" name="Shape 4"/>
          <p:cNvSpPr/>
          <p:nvPr/>
        </p:nvSpPr>
        <p:spPr>
          <a:xfrm>
            <a:off x="5255776" y="331446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6033611" y="339673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Input Cleaning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6033611" y="3892272"/>
            <a:ext cx="334101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Sanitizes and normalizes data automatically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9673828" y="331446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10451663" y="339673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Results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451663" y="3892272"/>
            <a:ext cx="334101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Inline viewing and downloadable reports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837724" y="513707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1615559" y="521934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Error Grouping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615559" y="5714881"/>
            <a:ext cx="555009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Aggregates similar validation failures</a:t>
            </a:r>
            <a:endParaRPr lang="en-US" sz="1850" dirty="0"/>
          </a:p>
        </p:txBody>
      </p:sp>
      <p:sp>
        <p:nvSpPr>
          <p:cNvPr id="15" name="Shape 13"/>
          <p:cNvSpPr/>
          <p:nvPr/>
        </p:nvSpPr>
        <p:spPr>
          <a:xfrm>
            <a:off x="7464862" y="513707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8242697" y="521934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Summary Stats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8242697" y="5714881"/>
            <a:ext cx="555009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Quick overview of validation outcomes</a:t>
            </a:r>
            <a:endParaRPr lang="en-US" sz="18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3EC3C8-7A63-E41E-67FA-26925231F1A8}"/>
              </a:ext>
            </a:extLst>
          </p:cNvPr>
          <p:cNvSpPr/>
          <p:nvPr/>
        </p:nvSpPr>
        <p:spPr>
          <a:xfrm>
            <a:off x="12849726" y="7760368"/>
            <a:ext cx="1648327" cy="38302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6792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Tech Stack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Backend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61498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FastAPI for async API handling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828223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httpx for API requests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294948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pandas for data processing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5357813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357813" y="4361498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HTML with Tailwind CSS for styling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5357813" y="4828223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Alpine.js for reactive UI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9877901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Deployment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7901" y="4361498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Railway &amp; Render for backend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9877901" y="4828223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Netlify for frontend hosting</a:t>
            </a:r>
            <a:endParaRPr lang="en-US" sz="18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0B7CEF-D92E-306F-798B-2565EAE41EB6}"/>
              </a:ext>
            </a:extLst>
          </p:cNvPr>
          <p:cNvSpPr/>
          <p:nvPr/>
        </p:nvSpPr>
        <p:spPr>
          <a:xfrm>
            <a:off x="12849726" y="7760368"/>
            <a:ext cx="1648327" cy="38302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949541"/>
            <a:ext cx="755487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Architecture Overview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5012531"/>
            <a:ext cx="3238738" cy="95750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77039" y="6329005"/>
            <a:ext cx="276010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CSV Upload</a:t>
            </a:r>
            <a:endParaRPr lang="en-US" sz="22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462" y="5012531"/>
            <a:ext cx="3238738" cy="95750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315778" y="6329005"/>
            <a:ext cx="276010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API Validation</a:t>
            </a:r>
            <a:endParaRPr lang="en-US" sz="22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5012531"/>
            <a:ext cx="3238738" cy="957501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554516" y="6329005"/>
            <a:ext cx="276010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Inline Results</a:t>
            </a:r>
            <a:endParaRPr lang="en-US" sz="22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3938" y="5012531"/>
            <a:ext cx="3238738" cy="957501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10793254" y="6329005"/>
            <a:ext cx="2760107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Download Report</a:t>
            </a:r>
            <a:endParaRPr lang="en-US" sz="2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F8E7FD-C32E-03F2-FDD3-A3FE1917F19C}"/>
              </a:ext>
            </a:extLst>
          </p:cNvPr>
          <p:cNvSpPr/>
          <p:nvPr/>
        </p:nvSpPr>
        <p:spPr>
          <a:xfrm>
            <a:off x="12849726" y="7760368"/>
            <a:ext cx="1648327" cy="38302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868811"/>
            <a:ext cx="654736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User Interface Flow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4171117"/>
            <a:ext cx="315325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Step 1: Upload CSV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762381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Select and upload bank account file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4171117"/>
            <a:ext cx="311872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Step 2: Processing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762381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Real-time validation progress indicator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4171117"/>
            <a:ext cx="358199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Step 3: View &amp; Export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762381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Inline results with download option</a:t>
            </a:r>
            <a:endParaRPr lang="en-US" sz="18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CDBD6-EC99-6818-8E17-040AC95B9C8B}"/>
              </a:ext>
            </a:extLst>
          </p:cNvPr>
          <p:cNvSpPr/>
          <p:nvPr/>
        </p:nvSpPr>
        <p:spPr>
          <a:xfrm>
            <a:off x="12849726" y="7760368"/>
            <a:ext cx="1648327" cy="38302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943451"/>
            <a:ext cx="674620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Innovation &amp; Impact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200644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615559" y="208871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Input Sanitation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15559" y="2584252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Improves accuracy, reduces failed checks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837724" y="344602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615559" y="352829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Grouped Errors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15559" y="4023836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Quickly identify common input issues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7724" y="488561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615559" y="4967883"/>
            <a:ext cx="311336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Mobile Responsive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615559" y="5463421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Validate on any device seamlessly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837724" y="6325195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1615559" y="6407468"/>
            <a:ext cx="405955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Optional Enhancements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615559" y="6903006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Shareable links, gamification to boost engagement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239</Words>
  <Application>Microsoft Office PowerPoint</Application>
  <PresentationFormat>Custom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Unbounded</vt:lpstr>
      <vt:lpstr>Cabin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Michael Mwithiga</cp:lastModifiedBy>
  <cp:revision>2</cp:revision>
  <dcterms:created xsi:type="dcterms:W3CDTF">2025-05-03T09:59:33Z</dcterms:created>
  <dcterms:modified xsi:type="dcterms:W3CDTF">2025-05-03T10:01:42Z</dcterms:modified>
</cp:coreProperties>
</file>