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303" r:id="rId5"/>
    <p:sldId id="304" r:id="rId6"/>
    <p:sldId id="287" r:id="rId7"/>
    <p:sldId id="258" r:id="rId8"/>
    <p:sldId id="301" r:id="rId9"/>
    <p:sldId id="300" r:id="rId10"/>
    <p:sldId id="30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>
        <p:scale>
          <a:sx n="100" d="100"/>
          <a:sy n="100" d="100"/>
        </p:scale>
        <p:origin x="145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9B0A-0610-4A86-A21C-5BC59E4A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21185-4655-4D74-BA53-CECB9AF2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365FA-0885-45F2-B85D-93C4ED31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4AB84-E24B-4425-A5AD-D22BFD1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07EC6-E6C1-47B5-940C-EDB3B3B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5625-F59C-467B-BE04-95FCD87D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1EA1F-CF1F-4F60-819C-17B1A117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52642-E1BD-47CA-86AE-24847903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6DE1-6328-4FCD-AB0E-2FB4E3A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882F6-4B5E-4A6D-A9EC-5FDD6EE4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69FB0-C135-40A8-A560-37F9D266F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B66A4-42F3-45FE-B02B-8F877700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0867-0825-482F-994E-D4638C4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A417A-93AE-40CB-BB2C-C916F22B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08181-EB30-4860-8BE9-795CE5A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57DA-4316-4567-8252-5789595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405C-2B33-443A-BF85-02C6E7C8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E51FE-138B-4532-BE81-DEAC6B7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0691B-2B0C-487D-A30B-E597886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F7B7E-8E1E-47F2-A694-5C53B527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E08F-91F4-496D-923D-C471EEC4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6B215-C799-4189-9CF2-BB9D2F48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2276B-70FD-4B6C-B565-26ABA345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E4A71-39C7-45D0-A904-9971AA0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F87F-A775-42F6-9244-E3A967F9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DFF53-7820-477D-BE17-9D89C7B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FF975-3488-4083-96C5-CB7E109D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B3D57-DDA6-4DB7-ACA1-ADCA984E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A256A-5279-4A0C-8F9B-8C323D8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51F9B-5C33-4B72-863E-9F422A0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1581D-A8CD-4F66-AB83-1BCE7643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13BA-E93F-46DE-84AA-B5CC928A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CB1EF-9552-4291-A822-8FED6317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E0A00-E46D-4F7D-BA75-92834F7B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01FC4-D935-4CAB-8C37-F106F3A6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2DDD4-CB6A-4655-8DDC-B98B0152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2A8E-C8D5-497F-9CAB-C2CBBB7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FEFA5-E36A-40CC-AC08-15B5861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FF759-74CE-4CD7-9265-D9A778DD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541FE-8E4D-4EF6-B87C-F4B10B58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099DF-AFB5-4A81-8807-6CE1A5F6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4B1EB8-A4D7-40B1-B7D6-5C4B7FAF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3ED6C-FCF7-48BC-8850-F977B5B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0A03B-B377-4805-B276-652E8DF2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0A8A1-AE16-4846-BAB8-B9FC9EF4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AA06-2B9C-4661-BF47-DB1E5DF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888C-D5B2-4381-A2E6-D4352476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07F6-3B32-4B22-8B2E-8CB5BC71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5252E-1CC6-4BC3-9472-8ACF8F24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1AA4B-9101-4721-AA7D-204DD164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571A7-FE62-4555-BA23-5CF6C412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BB8B4-6E15-4B0F-B3EB-ECE700C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B373-31F8-4065-8498-31A94C30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B578E-C702-4DFC-93FE-FAB0BB98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5094D-1754-4826-A7E2-6C4D68E9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16A4A-2D03-4B9D-B5BB-CC35384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E8A38-0063-424D-81B5-6E59A6A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79D07-8B5F-48EE-814E-F386BE1E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C567E-EF4C-4EAA-AE6B-27191AB4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8DF4D-A02E-464E-863E-12C7FA0B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4554-2528-4F8F-A35C-ED39DB54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FAEA-F880-4778-816E-3E668AC7610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71A2-E7CC-4306-888B-1D4CC67A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3C8F2-B9E0-4C83-BD34-907E361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ngry-noether-8ac1d6.netlify.com/#/" TargetMode="External"/><Relationship Id="rId2" Type="http://schemas.openxmlformats.org/officeDocument/2006/relationships/hyperlink" Target="https://academy.nomadcoders.co/p/react-for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ducast.com/course/web/ZU5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pert.com/348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pert.com/299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ories.pe.kr/176" TargetMode="External"/><Relationship Id="rId2" Type="http://schemas.openxmlformats.org/officeDocument/2006/relationships/hyperlink" Target="https://velog.io/@velopert/react-component-styl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ctrlz5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87D03-2F10-4B2F-9F17-0E6A088D3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0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D4B0C2A-8E5B-4A08-A564-61BE3D11CA86}"/>
              </a:ext>
            </a:extLst>
          </p:cNvPr>
          <p:cNvSpPr/>
          <p:nvPr/>
        </p:nvSpPr>
        <p:spPr>
          <a:xfrm>
            <a:off x="4554767" y="1784135"/>
            <a:ext cx="4676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https://academy.nomadcoders.co/p/react-for-beginners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73C3A-BB0F-4306-84A4-136E7F74083F}"/>
              </a:ext>
            </a:extLst>
          </p:cNvPr>
          <p:cNvSpPr/>
          <p:nvPr/>
        </p:nvSpPr>
        <p:spPr>
          <a:xfrm>
            <a:off x="4554767" y="2130426"/>
            <a:ext cx="388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3"/>
              </a:rPr>
              <a:t>https://hungry-noether-8ac1d6.netlify.com/#/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2AE47B-D9AE-43C5-96E8-517EBA3A8DF1}"/>
              </a:ext>
            </a:extLst>
          </p:cNvPr>
          <p:cNvSpPr/>
          <p:nvPr/>
        </p:nvSpPr>
        <p:spPr>
          <a:xfrm>
            <a:off x="4554767" y="2680071"/>
            <a:ext cx="3310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4"/>
              </a:rPr>
              <a:t>https://educast.com/course/web/ZU53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5F02E4-B2DC-438E-BBD1-EF585CD32C2A}"/>
              </a:ext>
            </a:extLst>
          </p:cNvPr>
          <p:cNvSpPr/>
          <p:nvPr/>
        </p:nvSpPr>
        <p:spPr>
          <a:xfrm>
            <a:off x="4554767" y="342900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Lato"/>
              </a:rPr>
              <a:t>http://bitly.kr/hBhSvmL6</a:t>
            </a:r>
            <a:br>
              <a:rPr lang="en-US" altLang="ko-KR" sz="1400" dirty="0">
                <a:solidFill>
                  <a:srgbClr val="FF0000"/>
                </a:solidFill>
                <a:latin typeface="Lato"/>
              </a:rPr>
            </a:b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B241D5-2CA0-4888-8C9A-E5553365A522}"/>
              </a:ext>
            </a:extLst>
          </p:cNvPr>
          <p:cNvSpPr/>
          <p:nvPr/>
        </p:nvSpPr>
        <p:spPr>
          <a:xfrm>
            <a:off x="923031" y="6205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Lato"/>
              </a:rPr>
              <a:t>0. Phone</a:t>
            </a:r>
            <a:r>
              <a:rPr lang="ko-KR" altLang="en-US" dirty="0">
                <a:latin typeface="Lato"/>
              </a:rPr>
              <a:t> </a:t>
            </a:r>
            <a:r>
              <a:rPr lang="en-US" altLang="ko-KR" dirty="0">
                <a:latin typeface="Lato"/>
              </a:rPr>
              <a:t>Book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064C94-CD6F-4BFB-8755-FB5C27EDCD12}"/>
              </a:ext>
            </a:extLst>
          </p:cNvPr>
          <p:cNvSpPr/>
          <p:nvPr/>
        </p:nvSpPr>
        <p:spPr>
          <a:xfrm>
            <a:off x="923031" y="11745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Lato"/>
              </a:rPr>
              <a:t>1. TODO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F165FD-2668-41AC-8AE4-807AF5A81FFB}"/>
              </a:ext>
            </a:extLst>
          </p:cNvPr>
          <p:cNvSpPr/>
          <p:nvPr/>
        </p:nvSpPr>
        <p:spPr>
          <a:xfrm>
            <a:off x="923031" y="19132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Lato"/>
              </a:rPr>
              <a:t>2. Movie</a:t>
            </a:r>
            <a:r>
              <a:rPr lang="ko-KR" altLang="en-US" dirty="0">
                <a:latin typeface="Lato"/>
              </a:rPr>
              <a:t> </a:t>
            </a:r>
            <a:r>
              <a:rPr lang="en-US" altLang="ko-KR" dirty="0">
                <a:latin typeface="Lato"/>
              </a:rPr>
              <a:t>App</a:t>
            </a:r>
          </a:p>
          <a:p>
            <a:r>
              <a:rPr lang="en-US" altLang="ko-KR" dirty="0">
                <a:latin typeface="Lato"/>
              </a:rPr>
              <a:t>2-5</a:t>
            </a:r>
            <a:r>
              <a:rPr lang="ko-KR" altLang="en-US" dirty="0">
                <a:latin typeface="Lato"/>
              </a:rPr>
              <a:t> </a:t>
            </a:r>
            <a:r>
              <a:rPr lang="en-US" altLang="ko-KR" dirty="0">
                <a:latin typeface="Lato"/>
              </a:rPr>
              <a:t>Post</a:t>
            </a:r>
            <a:r>
              <a:rPr lang="ko-KR" altLang="en-US" dirty="0">
                <a:latin typeface="Lato"/>
              </a:rPr>
              <a:t> </a:t>
            </a:r>
            <a:r>
              <a:rPr lang="en-US" altLang="ko-KR" dirty="0">
                <a:latin typeface="Lato"/>
              </a:rPr>
              <a:t>Model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F874A8-1BEA-45C0-8C6F-9F464CDE5D86}"/>
              </a:ext>
            </a:extLst>
          </p:cNvPr>
          <p:cNvSpPr/>
          <p:nvPr/>
        </p:nvSpPr>
        <p:spPr>
          <a:xfrm>
            <a:off x="923031" y="26518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Lato"/>
              </a:rPr>
              <a:t>3. Instagram (Backend-Frontend)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6B3D55-679E-495E-B7AF-97E0D90E6EE8}"/>
              </a:ext>
            </a:extLst>
          </p:cNvPr>
          <p:cNvSpPr/>
          <p:nvPr/>
        </p:nvSpPr>
        <p:spPr>
          <a:xfrm>
            <a:off x="923031" y="33888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Lato"/>
              </a:rPr>
              <a:t>4. Project (w/Template)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36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검색기능</a:t>
            </a:r>
            <a:r>
              <a:rPr lang="en-US" altLang="ko-KR" dirty="0"/>
              <a:t>(</a:t>
            </a:r>
            <a:r>
              <a:rPr lang="ko-KR" altLang="en-US" dirty="0" err="1"/>
              <a:t>데이터필터링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Phonebook</a:t>
            </a:r>
            <a:r>
              <a:rPr lang="ko-KR" altLang="en-US" dirty="0"/>
              <a:t> 마무리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TODO-1(~</a:t>
            </a:r>
            <a:r>
              <a:rPr lang="ko-KR" altLang="en-US" dirty="0">
                <a:solidFill>
                  <a:srgbClr val="FF0000"/>
                </a:solidFill>
              </a:rPr>
              <a:t>상태관리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함수형 컴포넌트</a:t>
            </a:r>
            <a:endParaRPr lang="en-US" altLang="ko-KR" dirty="0"/>
          </a:p>
          <a:p>
            <a:r>
              <a:rPr lang="ko-KR" altLang="en-US" dirty="0"/>
              <a:t>스타일링</a:t>
            </a:r>
            <a:endParaRPr lang="en-US" altLang="ko-KR" dirty="0"/>
          </a:p>
          <a:p>
            <a:r>
              <a:rPr lang="ko-KR" altLang="en-US" dirty="0"/>
              <a:t>계획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쯤</a:t>
            </a:r>
            <a:r>
              <a:rPr lang="ko-KR" altLang="en-US" dirty="0"/>
              <a:t> 되었으니 당부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926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검색기능 </a:t>
            </a:r>
            <a:r>
              <a:rPr lang="en-US" altLang="ko-KR" dirty="0"/>
              <a:t>(</a:t>
            </a:r>
            <a:r>
              <a:rPr lang="ko-KR" altLang="en-US" dirty="0"/>
              <a:t>필터링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38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TODO</a:t>
            </a:r>
            <a:br>
              <a:rPr lang="en-US" altLang="ko-KR" dirty="0"/>
            </a:br>
            <a:r>
              <a:rPr lang="en-US" altLang="ko-KR" sz="2800" dirty="0">
                <a:hlinkClick r:id="rId2"/>
              </a:rPr>
              <a:t>https://velopert.com/3480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98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TODO</a:t>
            </a:r>
            <a:r>
              <a:rPr lang="ko-KR" altLang="en-US" dirty="0"/>
              <a:t> 설계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8B7AE7C-6558-46F7-A3E6-26F105D4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683877"/>
            <a:ext cx="8724900" cy="34025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TodoTemplate</a:t>
            </a:r>
            <a:endParaRPr lang="en-US" altLang="ko-KR" b="1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EBDF54E-AA6B-470B-B472-CEF3A1497B5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Index/App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846610ED-DB57-48E4-B1B3-CE2291795CE6}"/>
              </a:ext>
            </a:extLst>
          </p:cNvPr>
          <p:cNvSpPr txBox="1">
            <a:spLocks/>
          </p:cNvSpPr>
          <p:nvPr/>
        </p:nvSpPr>
        <p:spPr>
          <a:xfrm>
            <a:off x="2686050" y="3299828"/>
            <a:ext cx="6819900" cy="6435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Form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5BF2F1E7-D3EB-4F39-954D-AA13E030C91E}"/>
              </a:ext>
            </a:extLst>
          </p:cNvPr>
          <p:cNvSpPr txBox="1">
            <a:spLocks/>
          </p:cNvSpPr>
          <p:nvPr/>
        </p:nvSpPr>
        <p:spPr>
          <a:xfrm>
            <a:off x="2686050" y="4071499"/>
            <a:ext cx="6819900" cy="1443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/>
              <a:t>TodoItemList</a:t>
            </a:r>
            <a:r>
              <a:rPr lang="en-US" altLang="ko-KR" b="1" dirty="0"/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0BE0AF4D-275B-40CF-818F-20FE8B875DA4}"/>
              </a:ext>
            </a:extLst>
          </p:cNvPr>
          <p:cNvSpPr txBox="1">
            <a:spLocks/>
          </p:cNvSpPr>
          <p:nvPr/>
        </p:nvSpPr>
        <p:spPr>
          <a:xfrm>
            <a:off x="2862262" y="4622212"/>
            <a:ext cx="6467475" cy="4911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/>
              <a:t>TodoItem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6312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함수형</a:t>
            </a:r>
          </a:p>
        </p:txBody>
      </p:sp>
    </p:spTree>
    <p:extLst>
      <p:ext uri="{BB962C8B-B14F-4D97-AF65-F5344CB8AC3E}">
        <p14:creationId xmlns:p14="http://schemas.microsoft.com/office/powerpoint/2010/main" val="28001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컴포넌트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https://velopert.com/2994</a:t>
            </a:r>
            <a:endParaRPr lang="en-US" altLang="ko-KR" dirty="0"/>
          </a:p>
          <a:p>
            <a:r>
              <a:rPr lang="ko-KR" altLang="en-US" dirty="0"/>
              <a:t>인자로 </a:t>
            </a:r>
            <a:r>
              <a:rPr lang="en-US" altLang="ko-KR" dirty="0"/>
              <a:t>props </a:t>
            </a:r>
            <a:r>
              <a:rPr lang="ko-KR" altLang="en-US" dirty="0"/>
              <a:t>준다</a:t>
            </a:r>
            <a:endParaRPr lang="en-US" altLang="ko-KR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sz="1300" dirty="0">
              <a:solidFill>
                <a:srgbClr val="343A40"/>
              </a:solidFill>
              <a:latin typeface="Arial" panose="020B0604020202020204" pitchFamily="34" charset="0"/>
              <a:ea typeface="-apple-system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000" dirty="0">
                <a:solidFill>
                  <a:srgbClr val="343A40"/>
                </a:solidFill>
                <a:latin typeface="Arial" panose="020B0604020202020204" pitchFamily="34" charset="0"/>
                <a:ea typeface="-apple-system"/>
              </a:rPr>
              <a:t>함수형 컴포넌트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dirty="0">
                <a:solidFill>
                  <a:srgbClr val="343A40"/>
                </a:solidFill>
                <a:latin typeface="Arial" panose="020B0604020202020204" pitchFamily="34" charset="0"/>
                <a:ea typeface="-apple-system"/>
              </a:rPr>
              <a:t> state</a:t>
            </a:r>
            <a:r>
              <a:rPr lang="ko-KR" altLang="ko-KR" sz="2000" dirty="0">
                <a:solidFill>
                  <a:srgbClr val="343A40"/>
                </a:solidFill>
                <a:latin typeface="Arial" panose="020B0604020202020204" pitchFamily="34" charset="0"/>
                <a:ea typeface="-apple-system"/>
              </a:rPr>
              <a:t> 및 </a:t>
            </a:r>
            <a:r>
              <a:rPr lang="ko-KR" altLang="ko-KR" sz="2000" dirty="0">
                <a:solidFill>
                  <a:srgbClr val="24292E"/>
                </a:solidFill>
                <a:latin typeface="Arial Unicode MS"/>
                <a:ea typeface="Fira Mono"/>
              </a:rPr>
              <a:t>라이프 사이클</a:t>
            </a:r>
            <a:r>
              <a:rPr lang="en-US" altLang="ko-KR" sz="3200" dirty="0">
                <a:solidFill>
                  <a:srgbClr val="343A40"/>
                </a:solidFill>
                <a:latin typeface="Arial Unicode MS"/>
                <a:ea typeface="Fira Mono"/>
              </a:rPr>
              <a:t> </a:t>
            </a:r>
            <a:r>
              <a:rPr lang="ko-KR" altLang="ko-KR" sz="2000" dirty="0">
                <a:solidFill>
                  <a:srgbClr val="343A40"/>
                </a:solidFill>
                <a:latin typeface="Arial" panose="020B0604020202020204" pitchFamily="34" charset="0"/>
                <a:ea typeface="-apple-system"/>
              </a:rPr>
              <a:t>기능을 사용할 수 </a:t>
            </a:r>
            <a:r>
              <a:rPr lang="ko-KR" altLang="ko-KR" sz="2000" b="1" dirty="0">
                <a:solidFill>
                  <a:srgbClr val="343A40"/>
                </a:solidFill>
                <a:latin typeface="Arial" panose="020B0604020202020204" pitchFamily="34" charset="0"/>
                <a:ea typeface="-apple-system"/>
              </a:rPr>
              <a:t>없음.</a:t>
            </a:r>
            <a:endParaRPr lang="ko-KR" altLang="ko-KR" sz="2000" dirty="0">
              <a:solidFill>
                <a:srgbClr val="343A40"/>
              </a:solidFill>
              <a:latin typeface="Arial" panose="020B0604020202020204" pitchFamily="34" charset="0"/>
              <a:ea typeface="-apple-system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000" dirty="0">
                <a:solidFill>
                  <a:srgbClr val="343A40"/>
                </a:solidFill>
                <a:latin typeface="Arial" panose="020B0604020202020204" pitchFamily="34" charset="0"/>
                <a:ea typeface="-apple-system"/>
              </a:rPr>
              <a:t>클래스형 컴포넌트보다 간단함.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000" dirty="0">
                <a:solidFill>
                  <a:srgbClr val="343A40"/>
                </a:solidFill>
                <a:latin typeface="Arial" panose="020B0604020202020204" pitchFamily="34" charset="0"/>
                <a:ea typeface="-apple-system"/>
              </a:rPr>
              <a:t>클래스형 컴포넌트보다 </a:t>
            </a:r>
            <a:r>
              <a:rPr lang="ko-KR" altLang="ko-KR" sz="2000" b="1" dirty="0">
                <a:solidFill>
                  <a:srgbClr val="343A40"/>
                </a:solidFill>
                <a:latin typeface="Arial" panose="020B0604020202020204" pitchFamily="34" charset="0"/>
                <a:ea typeface="-apple-system"/>
              </a:rPr>
              <a:t>메모리자원을 적게 사용함.</a:t>
            </a:r>
            <a:endParaRPr lang="ko-KR" altLang="ko-KR" sz="2000" dirty="0">
              <a:solidFill>
                <a:srgbClr val="343A40"/>
              </a:solidFill>
              <a:latin typeface="Arial" panose="020B0604020202020204" pitchFamily="34" charset="0"/>
              <a:ea typeface="-apple-system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sz="2000" dirty="0">
              <a:solidFill>
                <a:srgbClr val="343A40"/>
              </a:solidFill>
              <a:latin typeface="Arial" panose="020B0604020202020204" pitchFamily="34" charset="0"/>
              <a:ea typeface="-apple-system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000" dirty="0">
                <a:solidFill>
                  <a:srgbClr val="343A40"/>
                </a:solidFill>
                <a:latin typeface="Arial" panose="020B0604020202020204" pitchFamily="34" charset="0"/>
                <a:ea typeface="-apple-system"/>
              </a:rPr>
              <a:t>클래스형 컴포넌트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dirty="0">
                <a:solidFill>
                  <a:srgbClr val="343A40"/>
                </a:solidFill>
                <a:latin typeface="Arial" panose="020B0604020202020204" pitchFamily="34" charset="0"/>
                <a:ea typeface="-apple-system"/>
              </a:rPr>
              <a:t> state </a:t>
            </a:r>
            <a:r>
              <a:rPr lang="ko-KR" altLang="ko-KR" sz="2000" dirty="0">
                <a:solidFill>
                  <a:srgbClr val="343A40"/>
                </a:solidFill>
                <a:latin typeface="Arial" panose="020B0604020202020204" pitchFamily="34" charset="0"/>
                <a:ea typeface="-apple-system"/>
              </a:rPr>
              <a:t>기능 및 </a:t>
            </a:r>
            <a:r>
              <a:rPr lang="ko-KR" altLang="ko-KR" sz="2000" dirty="0">
                <a:solidFill>
                  <a:srgbClr val="24292E"/>
                </a:solidFill>
                <a:latin typeface="Arial Unicode MS"/>
                <a:ea typeface="Fira Mono"/>
              </a:rPr>
              <a:t> 라이프 사이클</a:t>
            </a:r>
            <a:r>
              <a:rPr lang="en-US" altLang="ko-KR" sz="3200" dirty="0">
                <a:solidFill>
                  <a:srgbClr val="343A40"/>
                </a:solidFill>
                <a:latin typeface="Arial Unicode MS"/>
                <a:ea typeface="Fira Mono"/>
              </a:rPr>
              <a:t> </a:t>
            </a:r>
            <a:r>
              <a:rPr lang="ko-KR" altLang="ko-KR" sz="2000" dirty="0">
                <a:solidFill>
                  <a:srgbClr val="343A40"/>
                </a:solidFill>
                <a:latin typeface="Arial" panose="020B0604020202020204" pitchFamily="34" charset="0"/>
                <a:ea typeface="-apple-system"/>
              </a:rPr>
              <a:t>기능을 사용할 수 </a:t>
            </a:r>
            <a:r>
              <a:rPr lang="ko-KR" altLang="ko-KR" sz="2000" b="1" dirty="0">
                <a:solidFill>
                  <a:srgbClr val="343A40"/>
                </a:solidFill>
                <a:latin typeface="Arial" panose="020B0604020202020204" pitchFamily="34" charset="0"/>
                <a:ea typeface="-apple-system"/>
              </a:rPr>
              <a:t>있음.</a:t>
            </a:r>
            <a:endParaRPr lang="ko-KR" altLang="ko-KR" sz="2000" dirty="0">
              <a:solidFill>
                <a:srgbClr val="343A40"/>
              </a:solidFill>
              <a:latin typeface="Arial" panose="020B0604020202020204" pitchFamily="34" charset="0"/>
              <a:ea typeface="-apple-system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000" dirty="0">
                <a:solidFill>
                  <a:srgbClr val="343A40"/>
                </a:solidFill>
                <a:latin typeface="Arial" panose="020B0604020202020204" pitchFamily="34" charset="0"/>
                <a:ea typeface="-apple-system"/>
              </a:rPr>
              <a:t>임의 메서드를 정의할 수 있음.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dirty="0" err="1">
                <a:solidFill>
                  <a:srgbClr val="24292E"/>
                </a:solidFill>
                <a:latin typeface="Arial Unicode MS"/>
                <a:ea typeface="Fira Mono"/>
              </a:rPr>
              <a:t>render</a:t>
            </a:r>
            <a:r>
              <a:rPr lang="ko-KR" altLang="ko-KR" sz="2000" dirty="0">
                <a:solidFill>
                  <a:srgbClr val="343A40"/>
                </a:solidFill>
                <a:ea typeface="-apple-system"/>
              </a:rPr>
              <a:t> </a:t>
            </a:r>
            <a:r>
              <a:rPr lang="ko-KR" altLang="ko-KR" sz="2000" dirty="0">
                <a:solidFill>
                  <a:srgbClr val="343A40"/>
                </a:solidFill>
                <a:latin typeface="Arial" panose="020B0604020202020204" pitchFamily="34" charset="0"/>
                <a:ea typeface="-apple-system"/>
              </a:rPr>
              <a:t>함수가 반드시 필요.</a:t>
            </a:r>
          </a:p>
          <a:p>
            <a:endParaRPr lang="en-US" altLang="ko-KR" sz="4400" dirty="0"/>
          </a:p>
          <a:p>
            <a:endParaRPr lang="en-US" altLang="ko-K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A4521D9-DD55-4DBE-A37B-FC2B8172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3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8165"/>
            <a:ext cx="9144000" cy="2387600"/>
          </a:xfrm>
        </p:spPr>
        <p:txBody>
          <a:bodyPr/>
          <a:lstStyle/>
          <a:p>
            <a:r>
              <a:rPr lang="ko-KR" altLang="en-US" dirty="0"/>
              <a:t>컴포넌트</a:t>
            </a:r>
            <a:br>
              <a:rPr lang="en-US" altLang="ko-KR" dirty="0"/>
            </a:br>
            <a:r>
              <a:rPr lang="ko-KR" altLang="en-US" dirty="0"/>
              <a:t>스타일링</a:t>
            </a:r>
          </a:p>
        </p:txBody>
      </p:sp>
    </p:spTree>
    <p:extLst>
      <p:ext uri="{BB962C8B-B14F-4D97-AF65-F5344CB8AC3E}">
        <p14:creationId xmlns:p14="http://schemas.microsoft.com/office/powerpoint/2010/main" val="305346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https://velog.io/@velopert/react-component-styling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Hover : </a:t>
            </a:r>
            <a:r>
              <a:rPr lang="en-US" altLang="ko-KR" dirty="0">
                <a:hlinkClick r:id="rId3"/>
              </a:rPr>
              <a:t>https://blog.stories.pe.kr/176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34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144</Words>
  <Application>Microsoft Office PowerPoint</Application>
  <PresentationFormat>와이드스크린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 Unicode MS</vt:lpstr>
      <vt:lpstr>Lato</vt:lpstr>
      <vt:lpstr>맑은 고딕</vt:lpstr>
      <vt:lpstr>Arial</vt:lpstr>
      <vt:lpstr>Office 테마</vt:lpstr>
      <vt:lpstr>ctrlz5</vt:lpstr>
      <vt:lpstr>오늘</vt:lpstr>
      <vt:lpstr>검색기능 (필터링)</vt:lpstr>
      <vt:lpstr>TODO https://velopert.com/3480</vt:lpstr>
      <vt:lpstr>TODO 설계</vt:lpstr>
      <vt:lpstr>함수형</vt:lpstr>
      <vt:lpstr>함수형 컴포넌트</vt:lpstr>
      <vt:lpstr>컴포넌트 스타일링</vt:lpstr>
      <vt:lpstr>컴포넌트 스타일링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ctrlz1</dc:title>
  <dc:creator>강 민철</dc:creator>
  <cp:lastModifiedBy>강 민철</cp:lastModifiedBy>
  <cp:revision>298</cp:revision>
  <dcterms:created xsi:type="dcterms:W3CDTF">2020-03-11T04:46:38Z</dcterms:created>
  <dcterms:modified xsi:type="dcterms:W3CDTF">2020-04-10T06:49:56Z</dcterms:modified>
</cp:coreProperties>
</file>