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87" r:id="rId5"/>
    <p:sldId id="258" r:id="rId6"/>
    <p:sldId id="288" r:id="rId7"/>
    <p:sldId id="261" r:id="rId8"/>
    <p:sldId id="262" r:id="rId9"/>
    <p:sldId id="264" r:id="rId10"/>
    <p:sldId id="290" r:id="rId11"/>
    <p:sldId id="289" r:id="rId12"/>
    <p:sldId id="265" r:id="rId13"/>
    <p:sldId id="266" r:id="rId14"/>
    <p:sldId id="267" r:id="rId15"/>
    <p:sldId id="291" r:id="rId16"/>
    <p:sldId id="268" r:id="rId17"/>
    <p:sldId id="269" r:id="rId18"/>
    <p:sldId id="295" r:id="rId19"/>
    <p:sldId id="292" r:id="rId20"/>
    <p:sldId id="293" r:id="rId21"/>
    <p:sldId id="294" r:id="rId22"/>
    <p:sldId id="270" r:id="rId23"/>
    <p:sldId id="271" r:id="rId24"/>
    <p:sldId id="272" r:id="rId25"/>
    <p:sldId id="282" r:id="rId26"/>
    <p:sldId id="286" r:id="rId27"/>
    <p:sldId id="296" r:id="rId28"/>
    <p:sldId id="297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7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49B0A-0610-4A86-A21C-5BC59E4A8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921185-4655-4D74-BA53-CECB9AF24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365FA-0885-45F2-B85D-93C4ED31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4AB84-E24B-4425-A5AD-D22BFD12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07EC6-E6C1-47B5-940C-EDB3B3B5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09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55625-F59C-467B-BE04-95FCD87D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31EA1F-CF1F-4F60-819C-17B1A1172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52642-E1BD-47CA-86AE-24847903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066DE1-6328-4FCD-AB0E-2FB4E3AB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882F6-4B5E-4A6D-A9EC-5FDD6EE4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60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869FB0-C135-40A8-A560-37F9D266F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AB66A4-42F3-45FE-B02B-8F8777009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60867-0825-482F-994E-D4638C40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A417A-93AE-40CB-BB2C-C916F22B4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08181-EB30-4860-8BE9-795CE5A0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7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957DA-4316-4567-8252-578959501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C405C-2B33-443A-BF85-02C6E7C83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3E51FE-138B-4532-BE81-DEAC6B79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70691B-2B0C-487D-A30B-E597886E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F7B7E-8E1E-47F2-A694-5C53B527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4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7E08F-91F4-496D-923D-C471EEC4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6B215-C799-4189-9CF2-BB9D2F489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82276B-70FD-4B6C-B565-26ABA345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E4A71-39C7-45D0-A904-9971AA0A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1F87F-A775-42F6-9244-E3A967F9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10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DFF53-7820-477D-BE17-9D89C7B5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FF975-3488-4083-96C5-CB7E109D6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4B3D57-DDA6-4DB7-ACA1-ADCA984E1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4A256A-5279-4A0C-8F9B-8C323D82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951F9B-5C33-4B72-863E-9F422A06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01581D-A8CD-4F66-AB83-1BCE7643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88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013BA-E93F-46DE-84AA-B5CC928A0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FCB1EF-9552-4291-A822-8FED63178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2E0A00-E46D-4F7D-BA75-92834F7B2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501FC4-D935-4CAB-8C37-F106F3A69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C2DDD4-CB6A-4655-8DDC-B98B01527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812A8E-C8D5-497F-9CAB-C2CBBB77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9FEFA5-E36A-40CC-AC08-15B58618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CFF759-74CE-4CD7-9265-D9A778DD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69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541FE-8E4D-4EF6-B87C-F4B10B58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7099DF-AFB5-4A81-8807-6CE1A5F6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4B1EB8-A4D7-40B1-B7D6-5C4B7FAF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B3ED6C-FCF7-48BC-8850-F977B5B3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8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30A03B-B377-4805-B276-652E8DF2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00A8A1-AE16-4846-BAB8-B9FC9EF4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A3AA06-2B9C-4661-BF47-DB1E5DFF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26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0888C-D5B2-4381-A2E6-D4352476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7207F6-3B32-4B22-8B2E-8CB5BC718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55252E-1CC6-4BC3-9472-8ACF8F244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E1AA4B-9101-4721-AA7D-204DD164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5571A7-FE62-4555-BA23-5CF6C412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6BB8B4-6E15-4B0F-B3EB-ECE700C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29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AB373-31F8-4065-8498-31A94C30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4B578E-C702-4DFC-93FE-FAB0BB98D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85094D-1754-4826-A7E2-6C4D68E91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416A4A-2D03-4B9D-B5BB-CC353843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EE8A38-0063-424D-81B5-6E59A6AD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79D07-8B5F-48EE-814E-F386BE1E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23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1C567E-EF4C-4EAA-AE6B-27191AB4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8DF4D-A02E-464E-863E-12C7FA0B5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D4554-2528-4F8F-A35C-ED39DB54A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7FAEA-F880-4778-816E-3E668AC76103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A71A2-E7CC-4306-888B-1D4CC67A4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43C8F2-B9E0-4C83-BD34-907E36167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60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ctrlz2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D87D03-2F10-4B2F-9F17-0E6A088D3F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205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컴포넌트 자신이 가지고 있는 값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“</a:t>
            </a:r>
            <a:r>
              <a:rPr lang="ko-KR" altLang="en-US" dirty="0">
                <a:highlight>
                  <a:srgbClr val="FFFF00"/>
                </a:highlight>
              </a:rPr>
              <a:t>내 데이터</a:t>
            </a:r>
            <a:r>
              <a:rPr lang="en-US" altLang="ko-KR" dirty="0">
                <a:highlight>
                  <a:srgbClr val="FFFF00"/>
                </a:highlight>
              </a:rPr>
              <a:t>”</a:t>
            </a:r>
          </a:p>
          <a:p>
            <a:endParaRPr lang="en-US" altLang="ko-KR" dirty="0"/>
          </a:p>
          <a:p>
            <a:r>
              <a:rPr lang="ko-KR" altLang="en-US" dirty="0"/>
              <a:t>바뀔 수 있는 데이터야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당연</a:t>
            </a:r>
            <a:r>
              <a:rPr lang="en-US" altLang="ko-KR" dirty="0"/>
              <a:t>. </a:t>
            </a:r>
            <a:r>
              <a:rPr lang="ko-KR" altLang="en-US" dirty="0"/>
              <a:t>내 </a:t>
            </a:r>
            <a:r>
              <a:rPr lang="ko-KR" altLang="en-US" dirty="0" err="1"/>
              <a:t>데이터니까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어떻게 바꾸나</a:t>
            </a:r>
            <a:r>
              <a:rPr lang="en-US" altLang="ko-KR" dirty="0"/>
              <a:t>? </a:t>
            </a:r>
            <a:r>
              <a:rPr lang="en-US" altLang="ko-KR" dirty="0" err="1">
                <a:highlight>
                  <a:srgbClr val="FFFF00"/>
                </a:highlight>
              </a:rPr>
              <a:t>setState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954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9573B-B963-45D1-BAA4-9C126B9BA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State </a:t>
            </a:r>
            <a:r>
              <a:rPr lang="ko-KR" altLang="en-US" dirty="0"/>
              <a:t>예제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837702-BC51-4360-9FDA-FD4F6420D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형태를 익히자</a:t>
            </a:r>
            <a:r>
              <a:rPr lang="en-US" altLang="ko-KR" dirty="0"/>
              <a:t>, </a:t>
            </a:r>
            <a:r>
              <a:rPr lang="ko-KR" altLang="en-US" dirty="0"/>
              <a:t>디테일은 그 다음</a:t>
            </a:r>
          </a:p>
        </p:txBody>
      </p:sp>
    </p:spTree>
    <p:extLst>
      <p:ext uri="{BB962C8B-B14F-4D97-AF65-F5344CB8AC3E}">
        <p14:creationId xmlns:p14="http://schemas.microsoft.com/office/powerpoint/2010/main" val="358554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E3B1B4C1-0895-4BCC-B4AC-75E12E5326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11" t="34175" r="44223" b="14692"/>
          <a:stretch/>
        </p:blipFill>
        <p:spPr>
          <a:xfrm>
            <a:off x="949910" y="1469254"/>
            <a:ext cx="5885896" cy="529596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DC72381-60E0-4629-97E4-BAEDECE6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큰 그림 먼저 그리기 </a:t>
            </a:r>
            <a:r>
              <a:rPr lang="en-US" altLang="ko-KR" dirty="0"/>
              <a:t>: State</a:t>
            </a:r>
            <a:r>
              <a:rPr lang="ko-KR" altLang="en-US" dirty="0"/>
              <a:t> 조작하기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E7E8EC-938F-49A6-96A5-692172BB6F92}"/>
              </a:ext>
            </a:extLst>
          </p:cNvPr>
          <p:cNvSpPr/>
          <p:nvPr/>
        </p:nvSpPr>
        <p:spPr>
          <a:xfrm>
            <a:off x="2329592" y="3864007"/>
            <a:ext cx="1647603" cy="92161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EF8203-7AC7-40E1-95D9-3A22B6F81035}"/>
              </a:ext>
            </a:extLst>
          </p:cNvPr>
          <p:cNvSpPr/>
          <p:nvPr/>
        </p:nvSpPr>
        <p:spPr>
          <a:xfrm>
            <a:off x="999420" y="2205359"/>
            <a:ext cx="5019640" cy="39113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422D4D-F915-4157-8C71-36A43D959217}"/>
              </a:ext>
            </a:extLst>
          </p:cNvPr>
          <p:cNvSpPr/>
          <p:nvPr/>
        </p:nvSpPr>
        <p:spPr>
          <a:xfrm>
            <a:off x="1461059" y="2991774"/>
            <a:ext cx="2800223" cy="2530137"/>
          </a:xfrm>
          <a:prstGeom prst="rect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FE53733-8019-4628-854E-9CB091750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648" y="1825625"/>
            <a:ext cx="11253186" cy="435133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-KR" sz="1800" dirty="0" err="1"/>
              <a:t>MyApp</a:t>
            </a:r>
            <a:r>
              <a:rPr lang="ko-KR" altLang="en-US" sz="1800" dirty="0"/>
              <a:t> 컴포넌트영역</a:t>
            </a:r>
            <a:r>
              <a:rPr lang="en-US" altLang="ko-KR" sz="1800" dirty="0"/>
              <a:t>?</a:t>
            </a:r>
          </a:p>
          <a:p>
            <a:pPr marL="0" indent="0" algn="r">
              <a:buNone/>
            </a:pPr>
            <a:r>
              <a:rPr lang="en-US" altLang="ko-KR" sz="1800" dirty="0"/>
              <a:t>render() : “</a:t>
            </a:r>
            <a:r>
              <a:rPr lang="ko-KR" altLang="en-US" sz="1800" dirty="0"/>
              <a:t>보여줘</a:t>
            </a:r>
            <a:r>
              <a:rPr lang="en-US" altLang="ko-KR" sz="1800" dirty="0"/>
              <a:t>”</a:t>
            </a:r>
            <a:r>
              <a:rPr lang="ko-KR" altLang="en-US" sz="1800" dirty="0"/>
              <a:t>함수</a:t>
            </a:r>
            <a:endParaRPr lang="en-US" altLang="ko-KR" sz="1800" dirty="0"/>
          </a:p>
          <a:p>
            <a:pPr marL="0" indent="0" algn="r">
              <a:buNone/>
            </a:pPr>
            <a:endParaRPr lang="en-US" altLang="ko-KR" sz="1800" dirty="0"/>
          </a:p>
          <a:p>
            <a:pPr marL="0" indent="0" algn="r">
              <a:buNone/>
            </a:pPr>
            <a:r>
              <a:rPr lang="en-US" altLang="ko-KR" sz="1800" dirty="0" err="1"/>
              <a:t>YourApp</a:t>
            </a:r>
            <a:r>
              <a:rPr lang="en-US" altLang="ko-KR" sz="1800" dirty="0"/>
              <a:t> </a:t>
            </a:r>
            <a:r>
              <a:rPr lang="ko-KR" altLang="en-US" sz="1800" dirty="0"/>
              <a:t>이라는 컴포넌트는</a:t>
            </a:r>
            <a:r>
              <a:rPr lang="en-US" altLang="ko-KR" sz="1800" dirty="0"/>
              <a:t>?</a:t>
            </a:r>
          </a:p>
          <a:p>
            <a:pPr marL="0" indent="0" algn="r">
              <a:buNone/>
            </a:pPr>
            <a:r>
              <a:rPr lang="ko-KR" altLang="en-US" sz="1800" dirty="0"/>
              <a:t>여기에 버튼을 </a:t>
            </a:r>
            <a:r>
              <a:rPr lang="en-US" altLang="ko-KR" sz="1800" dirty="0"/>
              <a:t>“</a:t>
            </a:r>
            <a:r>
              <a:rPr lang="ko-KR" altLang="en-US" sz="1800" dirty="0"/>
              <a:t>보여줘</a:t>
            </a:r>
            <a:r>
              <a:rPr lang="en-US" altLang="ko-KR" sz="1800" dirty="0"/>
              <a:t>”</a:t>
            </a:r>
            <a:r>
              <a:rPr lang="ko-KR" altLang="en-US" sz="1800" dirty="0"/>
              <a:t>는</a:t>
            </a:r>
            <a:r>
              <a:rPr lang="en-US" altLang="ko-KR" sz="1800" dirty="0"/>
              <a:t>?</a:t>
            </a:r>
          </a:p>
          <a:p>
            <a:pPr marL="0" indent="0" algn="r">
              <a:buNone/>
            </a:pPr>
            <a:r>
              <a:rPr lang="en-US" altLang="ko-KR" sz="1800" dirty="0"/>
              <a:t>” </a:t>
            </a:r>
            <a:r>
              <a:rPr lang="en-US" altLang="ko-KR" sz="1800" dirty="0" err="1"/>
              <a:t>MyApp</a:t>
            </a:r>
            <a:r>
              <a:rPr lang="en-US" altLang="ko-KR" sz="1800" dirty="0"/>
              <a:t> </a:t>
            </a:r>
            <a:r>
              <a:rPr lang="ko-KR" altLang="en-US" sz="1800" dirty="0"/>
              <a:t>컴포넌트의 </a:t>
            </a:r>
            <a:r>
              <a:rPr lang="en-US" altLang="ko-KR" sz="1800" dirty="0"/>
              <a:t>“</a:t>
            </a:r>
            <a:r>
              <a:rPr lang="ko-KR" altLang="en-US" sz="1800" dirty="0"/>
              <a:t>버튼 증가시키는 함수는</a:t>
            </a:r>
            <a:r>
              <a:rPr lang="en-US" altLang="ko-KR" sz="1800" dirty="0"/>
              <a:t>?”</a:t>
            </a:r>
          </a:p>
          <a:p>
            <a:pPr marL="0" indent="0" algn="r">
              <a:buNone/>
            </a:pPr>
            <a:r>
              <a:rPr lang="en-US" altLang="ko-KR" sz="1800" dirty="0" err="1"/>
              <a:t>MyApp</a:t>
            </a:r>
            <a:r>
              <a:rPr lang="en-US" altLang="ko-KR" sz="1800" dirty="0"/>
              <a:t> </a:t>
            </a:r>
            <a:r>
              <a:rPr lang="ko-KR" altLang="en-US" sz="1800" dirty="0"/>
              <a:t>컴포넌트의 </a:t>
            </a:r>
            <a:r>
              <a:rPr lang="en-US" altLang="ko-KR" sz="1800" dirty="0"/>
              <a:t>“</a:t>
            </a:r>
            <a:r>
              <a:rPr lang="ko-KR" altLang="en-US" sz="1800" dirty="0"/>
              <a:t>버튼 감소시키는 함수는</a:t>
            </a:r>
            <a:r>
              <a:rPr lang="en-US" altLang="ko-KR" sz="1800" dirty="0"/>
              <a:t>?”</a:t>
            </a:r>
          </a:p>
          <a:p>
            <a:pPr marL="0" indent="0" algn="r">
              <a:buNone/>
            </a:pPr>
            <a:endParaRPr lang="en-US" altLang="ko-KR" sz="1800" dirty="0"/>
          </a:p>
          <a:p>
            <a:pPr marL="0" indent="0" algn="r">
              <a:buNone/>
            </a:pPr>
            <a:r>
              <a:rPr lang="ko-KR" altLang="en-US" sz="1800" dirty="0"/>
              <a:t>어디에</a:t>
            </a:r>
            <a:r>
              <a:rPr lang="en-US" altLang="ko-KR" sz="1800" dirty="0"/>
              <a:t>, </a:t>
            </a:r>
            <a:r>
              <a:rPr lang="ko-KR" altLang="en-US" sz="1800" dirty="0"/>
              <a:t>어떻게 써 줘야 할까</a:t>
            </a:r>
            <a:r>
              <a:rPr lang="en-US" altLang="ko-KR" sz="1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04617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47F09-DEB6-457C-A0BC-19C931EA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r>
              <a:rPr lang="en-US" altLang="ko-KR" sz="3600" dirty="0"/>
              <a:t>“</a:t>
            </a:r>
            <a:r>
              <a:rPr lang="ko-KR" altLang="en-US" sz="3600" dirty="0"/>
              <a:t>여기에 버튼이 있는데</a:t>
            </a:r>
            <a:r>
              <a:rPr lang="en-US" altLang="ko-KR" sz="3600" dirty="0"/>
              <a:t>(=</a:t>
            </a:r>
            <a:r>
              <a:rPr lang="ko-KR" altLang="en-US" sz="3600" dirty="0"/>
              <a:t>보이는데</a:t>
            </a:r>
            <a:r>
              <a:rPr lang="en-US" altLang="ko-KR" sz="3600" dirty="0"/>
              <a:t>)</a:t>
            </a:r>
            <a:r>
              <a:rPr lang="ko-KR" altLang="en-US" sz="3600" dirty="0"/>
              <a:t> 클릭하면 </a:t>
            </a:r>
            <a:endParaRPr lang="en-US" altLang="ko-KR" sz="3600" dirty="0"/>
          </a:p>
          <a:p>
            <a:pPr marL="0" indent="0" algn="ctr">
              <a:buNone/>
            </a:pPr>
            <a:r>
              <a:rPr lang="ko-KR" altLang="en-US" sz="3600" dirty="0"/>
              <a:t>이 컴포넌트의 </a:t>
            </a:r>
            <a:r>
              <a:rPr lang="en-US" altLang="ko-KR" sz="3600" dirty="0" err="1"/>
              <a:t>func</a:t>
            </a:r>
            <a:r>
              <a:rPr lang="ko-KR" altLang="en-US" sz="3600" dirty="0"/>
              <a:t>함수를 실행시켜줘</a:t>
            </a:r>
            <a:r>
              <a:rPr lang="en-US" altLang="ko-KR" sz="3600" dirty="0"/>
              <a:t>!”</a:t>
            </a:r>
          </a:p>
          <a:p>
            <a:pPr marL="0" indent="0" algn="ctr">
              <a:buNone/>
            </a:pPr>
            <a:endParaRPr lang="en-US" altLang="ko-KR" sz="36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78BDD95-32CE-4699-B97D-3B4CB0904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큰 그림 먼저 그리기 </a:t>
            </a:r>
            <a:r>
              <a:rPr lang="en-US" altLang="ko-KR" dirty="0"/>
              <a:t>: State</a:t>
            </a:r>
            <a:r>
              <a:rPr lang="ko-KR" altLang="en-US" dirty="0"/>
              <a:t> 조작하기</a:t>
            </a:r>
          </a:p>
        </p:txBody>
      </p:sp>
    </p:spTree>
    <p:extLst>
      <p:ext uri="{BB962C8B-B14F-4D97-AF65-F5344CB8AC3E}">
        <p14:creationId xmlns:p14="http://schemas.microsoft.com/office/powerpoint/2010/main" val="2023477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2429815-F1F3-415B-B67D-5A2DD8088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80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F47516F-EE35-481C-85F8-FFE5C3EFD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47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0849484-9A9A-4FEC-AF18-D6E338FC1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83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260C21D-AFDD-4471-98DB-E87671186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61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47F09-DEB6-457C-A0BC-19C931EA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r>
              <a:rPr lang="ko-KR" altLang="en-US" sz="3600" dirty="0"/>
              <a:t>함수는 화살표함수로 쓴다</a:t>
            </a:r>
            <a:endParaRPr lang="en-US" altLang="ko-KR" sz="3600" dirty="0"/>
          </a:p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endParaRPr lang="en-US" altLang="ko-KR" sz="36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78BDD95-32CE-4699-B97D-3B4CB0904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큰 그림 먼저 그리기 </a:t>
            </a:r>
            <a:r>
              <a:rPr lang="en-US" altLang="ko-KR" dirty="0"/>
              <a:t>: State</a:t>
            </a:r>
            <a:r>
              <a:rPr lang="ko-KR" altLang="en-US" dirty="0"/>
              <a:t> 조작하기</a:t>
            </a:r>
          </a:p>
        </p:txBody>
      </p:sp>
      <p:pic>
        <p:nvPicPr>
          <p:cNvPr id="6" name="그림 5" descr="모니터, 화면, 컴퓨터, 앉아있는이(가) 표시된 사진&#10;&#10;자동 생성된 설명">
            <a:extLst>
              <a:ext uri="{FF2B5EF4-FFF2-40B4-BE49-F238E27FC236}">
                <a16:creationId xmlns:a16="http://schemas.microsoft.com/office/drawing/2014/main" id="{9FFA35C8-EF54-450B-85D6-46D6767B02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3" t="24697" r="16201" b="22874"/>
          <a:stretch/>
        </p:blipFill>
        <p:spPr>
          <a:xfrm>
            <a:off x="3813175" y="3301999"/>
            <a:ext cx="45656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21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47F09-DEB6-457C-A0BC-19C931EA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r>
              <a:rPr lang="en-US" altLang="ko-KR" sz="3600" dirty="0"/>
              <a:t>“</a:t>
            </a:r>
            <a:r>
              <a:rPr lang="ko-KR" altLang="en-US" sz="3600" dirty="0"/>
              <a:t>여기에 </a:t>
            </a:r>
            <a:r>
              <a:rPr lang="en-US" altLang="ko-KR" sz="3600" dirty="0"/>
              <a:t>+</a:t>
            </a:r>
            <a:r>
              <a:rPr lang="ko-KR" altLang="en-US" sz="3600" dirty="0"/>
              <a:t>버튼이 있는데</a:t>
            </a:r>
            <a:r>
              <a:rPr lang="en-US" altLang="ko-KR" sz="3600" dirty="0"/>
              <a:t>(=</a:t>
            </a:r>
            <a:r>
              <a:rPr lang="ko-KR" altLang="en-US" sz="3600" dirty="0"/>
              <a:t>보이는데</a:t>
            </a:r>
            <a:r>
              <a:rPr lang="en-US" altLang="ko-KR" sz="3600" dirty="0"/>
              <a:t>)</a:t>
            </a:r>
            <a:r>
              <a:rPr lang="ko-KR" altLang="en-US" sz="3600" dirty="0"/>
              <a:t> 클릭하면 </a:t>
            </a:r>
            <a:endParaRPr lang="en-US" altLang="ko-KR" sz="3600" dirty="0"/>
          </a:p>
          <a:p>
            <a:pPr marL="0" indent="0" algn="ctr">
              <a:buNone/>
            </a:pPr>
            <a:r>
              <a:rPr lang="ko-KR" altLang="en-US" sz="3600" dirty="0"/>
              <a:t>이 컴포넌트의 </a:t>
            </a:r>
            <a:r>
              <a:rPr lang="en-US" altLang="ko-KR" sz="3600" dirty="0" err="1"/>
              <a:t>handleIncrease</a:t>
            </a:r>
            <a:r>
              <a:rPr lang="ko-KR" altLang="en-US" sz="3600" dirty="0"/>
              <a:t>함수를 실행시켜줘</a:t>
            </a:r>
            <a:r>
              <a:rPr lang="en-US" altLang="ko-KR" sz="3600" dirty="0"/>
              <a:t>!”</a:t>
            </a:r>
          </a:p>
          <a:p>
            <a:pPr marL="0" indent="0" algn="ctr">
              <a:buNone/>
            </a:pPr>
            <a:endParaRPr lang="en-US" altLang="ko-KR" sz="36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78BDD95-32CE-4699-B97D-3B4CB0904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큰 그림 먼저 그리기 </a:t>
            </a:r>
            <a:r>
              <a:rPr lang="en-US" altLang="ko-KR" dirty="0"/>
              <a:t>: State</a:t>
            </a:r>
            <a:r>
              <a:rPr lang="ko-KR" altLang="en-US" dirty="0"/>
              <a:t> 조작하기</a:t>
            </a:r>
          </a:p>
        </p:txBody>
      </p:sp>
    </p:spTree>
    <p:extLst>
      <p:ext uri="{BB962C8B-B14F-4D97-AF65-F5344CB8AC3E}">
        <p14:creationId xmlns:p14="http://schemas.microsoft.com/office/powerpoint/2010/main" val="253657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지난</a:t>
            </a:r>
            <a:r>
              <a:rPr lang="en-US" altLang="ko-KR" dirty="0"/>
              <a:t> </a:t>
            </a:r>
            <a:r>
              <a:rPr lang="ko-KR" altLang="en-US" dirty="0"/>
              <a:t>시간 복습</a:t>
            </a:r>
            <a:endParaRPr lang="en-US" altLang="ko-KR" dirty="0"/>
          </a:p>
          <a:p>
            <a:r>
              <a:rPr lang="ko-KR" altLang="en-US" dirty="0" err="1"/>
              <a:t>프론트앤드</a:t>
            </a:r>
            <a:r>
              <a:rPr lang="ko-KR" altLang="en-US" dirty="0"/>
              <a:t> </a:t>
            </a:r>
            <a:r>
              <a:rPr lang="ko-KR" altLang="en-US" dirty="0" err="1"/>
              <a:t>다시알기</a:t>
            </a:r>
            <a:endParaRPr lang="en-US" altLang="ko-KR" dirty="0"/>
          </a:p>
          <a:p>
            <a:r>
              <a:rPr lang="en-US" altLang="ko-KR" dirty="0"/>
              <a:t>Props</a:t>
            </a:r>
          </a:p>
          <a:p>
            <a:r>
              <a:rPr lang="en-US" altLang="ko-KR" dirty="0"/>
              <a:t>State</a:t>
            </a:r>
          </a:p>
          <a:p>
            <a:r>
              <a:rPr lang="en-US" altLang="ko-KR" dirty="0" err="1"/>
              <a:t>LifeCycle</a:t>
            </a:r>
            <a:r>
              <a:rPr lang="en-US" altLang="ko-KR" dirty="0"/>
              <a:t> 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265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47F09-DEB6-457C-A0BC-19C931EA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r>
              <a:rPr lang="en-US" altLang="ko-KR" sz="3600" dirty="0" err="1"/>
              <a:t>handleIncrease</a:t>
            </a:r>
            <a:r>
              <a:rPr lang="en-US" altLang="ko-KR" sz="3600" dirty="0"/>
              <a:t> </a:t>
            </a:r>
            <a:r>
              <a:rPr lang="ko-KR" altLang="en-US" sz="3600" dirty="0"/>
              <a:t>함수는</a:t>
            </a:r>
            <a:endParaRPr lang="en-US" altLang="ko-KR" sz="3600" dirty="0"/>
          </a:p>
          <a:p>
            <a:pPr marL="0" indent="0" algn="ctr">
              <a:buNone/>
            </a:pPr>
            <a:r>
              <a:rPr lang="en-US" altLang="ko-KR" sz="3600" dirty="0"/>
              <a:t>number</a:t>
            </a:r>
            <a:r>
              <a:rPr lang="ko-KR" altLang="en-US" sz="3600" dirty="0"/>
              <a:t>라는 </a:t>
            </a:r>
            <a:r>
              <a:rPr lang="en-US" altLang="ko-KR" sz="3600" dirty="0"/>
              <a:t>state</a:t>
            </a:r>
            <a:r>
              <a:rPr lang="ko-KR" altLang="en-US" sz="3600" dirty="0"/>
              <a:t>를 </a:t>
            </a:r>
            <a:r>
              <a:rPr lang="en-US" altLang="ko-KR" sz="3600" dirty="0"/>
              <a:t>1 </a:t>
            </a:r>
            <a:r>
              <a:rPr lang="ko-KR" altLang="en-US" sz="3600" dirty="0"/>
              <a:t>더해주는 함수이다</a:t>
            </a:r>
            <a:endParaRPr lang="en-US" altLang="ko-KR" sz="3600" dirty="0"/>
          </a:p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endParaRPr lang="en-US" altLang="ko-KR" sz="36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78BDD95-32CE-4699-B97D-3B4CB0904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큰 그림 먼저 그리기 </a:t>
            </a:r>
            <a:r>
              <a:rPr lang="en-US" altLang="ko-KR" dirty="0"/>
              <a:t>: State</a:t>
            </a:r>
            <a:r>
              <a:rPr lang="ko-KR" altLang="en-US" dirty="0"/>
              <a:t> 조작하기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30B8997-8221-4F9C-BBA8-179643810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95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47F09-DEB6-457C-A0BC-19C931EA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r>
              <a:rPr lang="en-US" altLang="ko-KR" sz="3600" dirty="0" err="1"/>
              <a:t>handleIncrease</a:t>
            </a:r>
            <a:r>
              <a:rPr lang="en-US" altLang="ko-KR" sz="3600" dirty="0"/>
              <a:t> </a:t>
            </a:r>
            <a:r>
              <a:rPr lang="ko-KR" altLang="en-US" sz="3600" dirty="0"/>
              <a:t>함수는</a:t>
            </a:r>
            <a:endParaRPr lang="en-US" altLang="ko-KR" sz="3600" dirty="0"/>
          </a:p>
          <a:p>
            <a:pPr marL="0" indent="0" algn="ctr">
              <a:buNone/>
            </a:pPr>
            <a:r>
              <a:rPr lang="en-US" altLang="ko-KR" sz="3600" dirty="0"/>
              <a:t>number</a:t>
            </a:r>
            <a:r>
              <a:rPr lang="ko-KR" altLang="en-US" sz="3600" dirty="0"/>
              <a:t>라는 </a:t>
            </a:r>
            <a:r>
              <a:rPr lang="en-US" altLang="ko-KR" sz="3600" dirty="0"/>
              <a:t>state</a:t>
            </a:r>
            <a:r>
              <a:rPr lang="ko-KR" altLang="en-US" sz="3600" dirty="0"/>
              <a:t>를 </a:t>
            </a:r>
            <a:r>
              <a:rPr lang="en-US" altLang="ko-KR" sz="3600" dirty="0"/>
              <a:t>1 </a:t>
            </a:r>
            <a:r>
              <a:rPr lang="ko-KR" altLang="en-US" sz="3600" dirty="0"/>
              <a:t>더해주는 함수이다</a:t>
            </a:r>
            <a:endParaRPr lang="en-US" altLang="ko-KR" sz="3600" dirty="0"/>
          </a:p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endParaRPr lang="en-US" altLang="ko-KR" sz="36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78BDD95-32CE-4699-B97D-3B4CB0904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큰 그림 먼저 그리기 </a:t>
            </a:r>
            <a:r>
              <a:rPr lang="en-US" altLang="ko-KR" dirty="0"/>
              <a:t>: State</a:t>
            </a:r>
            <a:r>
              <a:rPr lang="ko-KR" altLang="en-US" dirty="0"/>
              <a:t> 조작하기</a:t>
            </a:r>
          </a:p>
        </p:txBody>
      </p:sp>
    </p:spTree>
    <p:extLst>
      <p:ext uri="{BB962C8B-B14F-4D97-AF65-F5344CB8AC3E}">
        <p14:creationId xmlns:p14="http://schemas.microsoft.com/office/powerpoint/2010/main" val="877160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185C7F6-338D-44BA-8E94-6C16D7297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65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72381-60E0-4629-97E4-BAEDECE6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29C8ABC-FCAB-4780-BA65-959B07475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4400" dirty="0"/>
              <a:t>빼기 버튼 만들기</a:t>
            </a:r>
            <a:endParaRPr lang="en-US" altLang="ko-KR" sz="4400" dirty="0"/>
          </a:p>
          <a:p>
            <a:pPr marL="0" indent="0" algn="ctr">
              <a:buNone/>
            </a:pPr>
            <a:endParaRPr lang="en-US" altLang="ko-KR" sz="4400" dirty="0"/>
          </a:p>
          <a:p>
            <a:pPr marL="0" indent="0" algn="ctr">
              <a:buNone/>
            </a:pPr>
            <a:r>
              <a:rPr lang="ko-KR" altLang="en-US" sz="3200" dirty="0"/>
              <a:t>버튼을 누르면</a:t>
            </a:r>
            <a:endParaRPr lang="en-US" altLang="ko-KR" sz="3200" dirty="0"/>
          </a:p>
          <a:p>
            <a:pPr marL="0" indent="0" algn="ctr">
              <a:buNone/>
            </a:pPr>
            <a:r>
              <a:rPr lang="en-US" altLang="ko-KR" sz="3200" dirty="0"/>
              <a:t>name </a:t>
            </a:r>
            <a:r>
              <a:rPr lang="ko-KR" altLang="en-US" sz="3200" dirty="0"/>
              <a:t>이라는 </a:t>
            </a:r>
            <a:r>
              <a:rPr lang="en-US" altLang="ko-KR" sz="3200" dirty="0"/>
              <a:t>state</a:t>
            </a:r>
            <a:r>
              <a:rPr lang="ko-KR" altLang="en-US" sz="3200" dirty="0"/>
              <a:t>를 </a:t>
            </a:r>
            <a:r>
              <a:rPr lang="en-US" altLang="ko-KR" sz="3200" dirty="0"/>
              <a:t>1 </a:t>
            </a:r>
            <a:r>
              <a:rPr lang="ko-KR" altLang="en-US" sz="3200" dirty="0"/>
              <a:t>감소시키는</a:t>
            </a:r>
            <a:endParaRPr lang="en-US" altLang="ko-KR" sz="3200" dirty="0"/>
          </a:p>
          <a:p>
            <a:pPr marL="0" indent="0" algn="ctr">
              <a:buNone/>
            </a:pPr>
            <a:r>
              <a:rPr lang="en-US" altLang="ko-KR" sz="3200" dirty="0" err="1"/>
              <a:t>HandleDecrease</a:t>
            </a:r>
            <a:r>
              <a:rPr lang="en-US" altLang="ko-KR" sz="3200" dirty="0"/>
              <a:t> </a:t>
            </a:r>
            <a:r>
              <a:rPr lang="ko-KR" altLang="en-US" sz="3200" dirty="0"/>
              <a:t>함수를 만들기</a:t>
            </a:r>
            <a:endParaRPr lang="en-US" altLang="ko-KR" sz="3200" dirty="0"/>
          </a:p>
          <a:p>
            <a:pPr marL="0" indent="0" algn="ctr">
              <a:buNone/>
            </a:pPr>
            <a:r>
              <a:rPr lang="en-US" altLang="ko-KR" sz="3200" dirty="0"/>
              <a:t>(name </a:t>
            </a:r>
            <a:r>
              <a:rPr lang="ko-KR" altLang="en-US" sz="3200" dirty="0"/>
              <a:t>화면에 보여주기</a:t>
            </a:r>
            <a:r>
              <a:rPr lang="en-US" altLang="ko-KR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805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72381-60E0-4629-97E4-BAEDECE6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 </a:t>
            </a:r>
            <a:r>
              <a:rPr lang="ko-KR" altLang="en-US" dirty="0"/>
              <a:t>조작 함수를 만드는 두 가지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3ED359-D270-4A1B-9E58-3B139999C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96" t="21481" r="40417" b="43889"/>
          <a:stretch/>
        </p:blipFill>
        <p:spPr>
          <a:xfrm>
            <a:off x="1765300" y="1628966"/>
            <a:ext cx="8661400" cy="486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11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1C7C27D-3B46-4D0F-9AC1-F36010EB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LifeCycle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4782F-261E-4FF7-8235-7F6ABD67B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4400" dirty="0"/>
              <a:t>단축키</a:t>
            </a:r>
            <a:r>
              <a:rPr lang="en-US" altLang="ko-KR" sz="4400" dirty="0"/>
              <a:t> : </a:t>
            </a:r>
            <a:r>
              <a:rPr lang="en-US" altLang="ko-KR" sz="4400" dirty="0" err="1">
                <a:highlight>
                  <a:srgbClr val="FFFF00"/>
                </a:highlight>
              </a:rPr>
              <a:t>rcfc</a:t>
            </a:r>
            <a:endParaRPr lang="en-US" altLang="ko-KR" sz="4400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en-US" altLang="ko-KR" sz="5400" dirty="0"/>
          </a:p>
          <a:p>
            <a:pPr marL="0" indent="0" algn="ctr">
              <a:buNone/>
            </a:pPr>
            <a:r>
              <a:rPr lang="en-US" altLang="ko-KR" sz="5400" dirty="0">
                <a:solidFill>
                  <a:srgbClr val="FF0000"/>
                </a:solidFill>
              </a:rPr>
              <a:t>“</a:t>
            </a:r>
            <a:r>
              <a:rPr lang="ko-KR" altLang="en-US" sz="5400" dirty="0">
                <a:solidFill>
                  <a:srgbClr val="FF0000"/>
                </a:solidFill>
              </a:rPr>
              <a:t>언제 </a:t>
            </a:r>
            <a:r>
              <a:rPr lang="ko-KR" altLang="en-US" sz="5400" dirty="0" err="1">
                <a:solidFill>
                  <a:srgbClr val="FF0000"/>
                </a:solidFill>
              </a:rPr>
              <a:t>보여줄꺼야</a:t>
            </a:r>
            <a:r>
              <a:rPr lang="en-US" altLang="ko-KR" sz="5400" dirty="0">
                <a:solidFill>
                  <a:srgbClr val="FF0000"/>
                </a:solidFill>
              </a:rPr>
              <a:t>?”</a:t>
            </a:r>
          </a:p>
          <a:p>
            <a:pPr marL="0" indent="0" algn="ctr">
              <a:buNone/>
            </a:pPr>
            <a:r>
              <a:rPr lang="ko-KR" altLang="en-US" sz="3200" dirty="0">
                <a:solidFill>
                  <a:srgbClr val="FF0000"/>
                </a:solidFill>
              </a:rPr>
              <a:t>존재하는 큰 이유 </a:t>
            </a:r>
            <a:r>
              <a:rPr lang="en-US" altLang="ko-KR" sz="3200" dirty="0">
                <a:solidFill>
                  <a:srgbClr val="FF0000"/>
                </a:solidFill>
              </a:rPr>
              <a:t>== </a:t>
            </a:r>
          </a:p>
          <a:p>
            <a:pPr marL="0" indent="0" algn="ctr">
              <a:buNone/>
            </a:pPr>
            <a:r>
              <a:rPr lang="en-US" altLang="ko-KR" sz="3200" dirty="0">
                <a:solidFill>
                  <a:srgbClr val="FF0000"/>
                </a:solidFill>
              </a:rPr>
              <a:t>virtual DOM</a:t>
            </a:r>
          </a:p>
        </p:txBody>
      </p:sp>
    </p:spTree>
    <p:extLst>
      <p:ext uri="{BB962C8B-B14F-4D97-AF65-F5344CB8AC3E}">
        <p14:creationId xmlns:p14="http://schemas.microsoft.com/office/powerpoint/2010/main" val="2728580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1C7C27D-3B46-4D0F-9AC1-F36010EB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더 알아보기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4782F-261E-4FF7-8235-7F6ABD67B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5400" dirty="0"/>
              <a:t>이벤트 </a:t>
            </a:r>
            <a:r>
              <a:rPr lang="en-US" altLang="ko-KR" sz="5400" dirty="0"/>
              <a:t>handler</a:t>
            </a:r>
          </a:p>
          <a:p>
            <a:pPr marL="0" indent="0" algn="ctr">
              <a:buNone/>
            </a:pPr>
            <a:endParaRPr lang="en-US" altLang="ko-KR" sz="5400" dirty="0"/>
          </a:p>
          <a:p>
            <a:pPr marL="0" indent="0" algn="ctr">
              <a:buNone/>
            </a:pPr>
            <a:r>
              <a:rPr lang="en-US" altLang="ko-KR" sz="5400" dirty="0" err="1"/>
              <a:t>onClick</a:t>
            </a:r>
            <a:r>
              <a:rPr lang="en-US" altLang="ko-KR" sz="5400" dirty="0"/>
              <a:t> </a:t>
            </a:r>
            <a:r>
              <a:rPr lang="ko-KR" altLang="en-US" sz="5400" dirty="0"/>
              <a:t>말고 뭐 있어</a:t>
            </a:r>
            <a:r>
              <a:rPr lang="en-US" altLang="ko-KR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83564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1C7C27D-3B46-4D0F-9AC1-F36010EB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더 알아보기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4782F-261E-4FF7-8235-7F6ABD67B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5400" dirty="0"/>
          </a:p>
          <a:p>
            <a:pPr marL="0" indent="0" algn="ctr">
              <a:buNone/>
            </a:pPr>
            <a:r>
              <a:rPr lang="en-US" altLang="ko-KR" sz="5400" dirty="0" err="1"/>
              <a:t>VSCode</a:t>
            </a:r>
            <a:r>
              <a:rPr lang="en-US" altLang="ko-KR" sz="5400" dirty="0"/>
              <a:t> </a:t>
            </a:r>
            <a:r>
              <a:rPr lang="ko-KR" altLang="en-US" sz="5400" dirty="0"/>
              <a:t>단축키</a:t>
            </a:r>
            <a:endParaRPr lang="en-US" altLang="ko-KR" sz="5400" dirty="0"/>
          </a:p>
          <a:p>
            <a:pPr marL="0" indent="0" algn="ctr">
              <a:buNone/>
            </a:pPr>
            <a:r>
              <a:rPr lang="ko-KR" altLang="en-US" sz="5400" dirty="0"/>
              <a:t>알아만 보기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2759995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1C7C27D-3B46-4D0F-9AC1-F36010EB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4782F-261E-4FF7-8235-7F6ABD67B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400" dirty="0"/>
              <a:t>(</a:t>
            </a:r>
            <a:r>
              <a:rPr lang="en-US" altLang="ko-KR" sz="2400" dirty="0" err="1"/>
              <a:t>js</a:t>
            </a:r>
            <a:r>
              <a:rPr lang="ko-KR" altLang="en-US" sz="2400" dirty="0"/>
              <a:t> </a:t>
            </a:r>
            <a:r>
              <a:rPr lang="en-US" altLang="ko-KR" sz="2400" dirty="0"/>
              <a:t>Package Manager) </a:t>
            </a:r>
            <a:r>
              <a:rPr lang="en-US" altLang="ko-KR" sz="2400" dirty="0" err="1"/>
              <a:t>npm</a:t>
            </a:r>
            <a:r>
              <a:rPr lang="en-US" altLang="ko-KR" sz="2400" dirty="0"/>
              <a:t>, yarn</a:t>
            </a:r>
          </a:p>
          <a:p>
            <a:pPr marL="0" indent="0" algn="ctr">
              <a:buNone/>
            </a:pPr>
            <a:r>
              <a:rPr lang="ko-KR" altLang="en-US" sz="2400" dirty="0"/>
              <a:t>의존성 패키지</a:t>
            </a:r>
            <a:endParaRPr lang="en-US" altLang="ko-KR" sz="2400" dirty="0"/>
          </a:p>
          <a:p>
            <a:pPr marL="0" indent="0" algn="ctr">
              <a:buNone/>
            </a:pPr>
            <a:r>
              <a:rPr lang="en-US" altLang="ko-KR" sz="2400" dirty="0"/>
              <a:t>Frontend Library</a:t>
            </a:r>
          </a:p>
          <a:p>
            <a:pPr marL="0" indent="0" algn="ctr">
              <a:buNone/>
            </a:pPr>
            <a:r>
              <a:rPr lang="en-US" altLang="ko-KR" sz="2400" dirty="0"/>
              <a:t>Frontend library </a:t>
            </a:r>
            <a:r>
              <a:rPr lang="ko-KR" altLang="en-US" sz="2400" dirty="0"/>
              <a:t>배우기</a:t>
            </a:r>
            <a:endParaRPr lang="en-US" altLang="ko-KR" sz="2400" dirty="0"/>
          </a:p>
          <a:p>
            <a:pPr marL="0" indent="0" algn="ctr">
              <a:buNone/>
            </a:pPr>
            <a:r>
              <a:rPr lang="en-US" altLang="ko-KR" sz="2400" dirty="0"/>
              <a:t>Create-react-app</a:t>
            </a:r>
          </a:p>
          <a:p>
            <a:pPr marL="0" indent="0" algn="ctr">
              <a:buNone/>
            </a:pPr>
            <a:r>
              <a:rPr lang="en-US" altLang="ko-KR" sz="2400" dirty="0"/>
              <a:t>React Project </a:t>
            </a:r>
            <a:r>
              <a:rPr lang="en-US" altLang="ko-KR" sz="2400" dirty="0">
                <a:sym typeface="Wingdings" panose="05000000000000000000" pitchFamily="2" charset="2"/>
              </a:rPr>
              <a:t> Components</a:t>
            </a:r>
            <a:endParaRPr lang="en-US" altLang="ko-KR" sz="2400" dirty="0"/>
          </a:p>
          <a:p>
            <a:pPr marL="0" indent="0" algn="ctr">
              <a:buNone/>
            </a:pPr>
            <a:r>
              <a:rPr lang="en-US" altLang="ko-KR" sz="2400" dirty="0"/>
              <a:t>render() </a:t>
            </a:r>
            <a:r>
              <a:rPr lang="ko-KR" altLang="en-US" sz="2400" dirty="0"/>
              <a:t>안에 </a:t>
            </a:r>
            <a:r>
              <a:rPr lang="en-US" altLang="ko-KR" sz="2400" dirty="0"/>
              <a:t>JSX</a:t>
            </a:r>
          </a:p>
          <a:p>
            <a:pPr marL="0" indent="0" algn="ctr">
              <a:buNone/>
            </a:pPr>
            <a:r>
              <a:rPr lang="en-US" altLang="ko-KR" sz="2400" dirty="0"/>
              <a:t>Props (Read Only)&amp; State (</a:t>
            </a:r>
            <a:r>
              <a:rPr lang="en-US" altLang="ko-KR" sz="2400" dirty="0" err="1"/>
              <a:t>setState</a:t>
            </a:r>
            <a:r>
              <a:rPr lang="ko-KR" altLang="en-US" sz="2400" dirty="0"/>
              <a:t>로 변경 가능</a:t>
            </a:r>
            <a:r>
              <a:rPr lang="en-US" altLang="ko-KR" sz="2400" dirty="0"/>
              <a:t>)</a:t>
            </a:r>
          </a:p>
          <a:p>
            <a:pPr marL="0" indent="0" algn="ctr">
              <a:buNone/>
            </a:pPr>
            <a:r>
              <a:rPr lang="ko-KR" altLang="en-US" sz="2400" strike="sngStrike" dirty="0"/>
              <a:t>그걸  언제 보여주나</a:t>
            </a:r>
            <a:r>
              <a:rPr lang="en-US" altLang="ko-KR" sz="2400" strike="sngStrike" dirty="0"/>
              <a:t>? </a:t>
            </a:r>
            <a:r>
              <a:rPr lang="en-US" altLang="ko-KR" sz="2400" strike="sngStrike" dirty="0" err="1"/>
              <a:t>LifeCycle</a:t>
            </a:r>
            <a:r>
              <a:rPr lang="en-US" altLang="ko-KR" sz="2400" strike="sngStrike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61086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지난시간 복습</a:t>
            </a:r>
          </a:p>
        </p:txBody>
      </p:sp>
    </p:spTree>
    <p:extLst>
      <p:ext uri="{BB962C8B-B14F-4D97-AF65-F5344CB8AC3E}">
        <p14:creationId xmlns:p14="http://schemas.microsoft.com/office/powerpoint/2010/main" val="47738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프론트앤드</a:t>
            </a:r>
            <a:r>
              <a:rPr lang="ko-KR" altLang="en-US" dirty="0"/>
              <a:t> 재정의</a:t>
            </a:r>
          </a:p>
        </p:txBody>
      </p:sp>
    </p:spTree>
    <p:extLst>
      <p:ext uri="{BB962C8B-B14F-4D97-AF65-F5344CB8AC3E}">
        <p14:creationId xmlns:p14="http://schemas.microsoft.com/office/powerpoint/2010/main" val="28001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프론트앤드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꾸미는 거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그럼 </a:t>
            </a:r>
            <a:r>
              <a:rPr lang="en-US" altLang="ko-KR" dirty="0"/>
              <a:t>CSS</a:t>
            </a:r>
            <a:r>
              <a:rPr lang="ko-KR" altLang="en-US" dirty="0"/>
              <a:t>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사실 우리가 보는 모든 알록달록 </a:t>
            </a:r>
            <a:r>
              <a:rPr lang="ko-KR" altLang="en-US" dirty="0" err="1"/>
              <a:t>반짝반짝은</a:t>
            </a:r>
            <a:r>
              <a:rPr lang="ko-KR" altLang="en-US" dirty="0"/>
              <a:t> </a:t>
            </a:r>
            <a:r>
              <a:rPr lang="en-US" altLang="ko-KR" dirty="0"/>
              <a:t>CSS/</a:t>
            </a:r>
            <a:r>
              <a:rPr lang="en-US" altLang="ko-KR" dirty="0" err="1"/>
              <a:t>js</a:t>
            </a:r>
            <a:r>
              <a:rPr lang="ko-KR" altLang="en-US" dirty="0"/>
              <a:t>로 다 가능</a:t>
            </a:r>
            <a:endParaRPr lang="en-US" altLang="ko-KR" dirty="0"/>
          </a:p>
          <a:p>
            <a:r>
              <a:rPr lang="ko-KR" altLang="en-US" dirty="0"/>
              <a:t>그럼 </a:t>
            </a:r>
            <a:r>
              <a:rPr lang="ko-KR" altLang="en-US" dirty="0" err="1"/>
              <a:t>프론트앤드</a:t>
            </a:r>
            <a:r>
              <a:rPr lang="ko-KR" altLang="en-US" dirty="0"/>
              <a:t> 라이브러리</a:t>
            </a:r>
            <a:r>
              <a:rPr lang="en-US" altLang="ko-KR" dirty="0"/>
              <a:t>/</a:t>
            </a:r>
            <a:r>
              <a:rPr lang="ko-KR" altLang="en-US" dirty="0"/>
              <a:t>프레임워크는 왜 있어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4203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프론트앤드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사용자가 조작할 수 있는</a:t>
            </a:r>
            <a:r>
              <a:rPr lang="en-US" altLang="ko-KR" dirty="0"/>
              <a:t>(</a:t>
            </a:r>
            <a:r>
              <a:rPr lang="ko-KR" altLang="en-US" dirty="0"/>
              <a:t>그러므로 당연히 눈에 보이는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데이터를 </a:t>
            </a:r>
            <a:r>
              <a:rPr lang="en-US" altLang="ko-KR" dirty="0"/>
              <a:t>‘</a:t>
            </a:r>
            <a:r>
              <a:rPr lang="ko-KR" altLang="en-US" dirty="0"/>
              <a:t>가공</a:t>
            </a:r>
            <a:r>
              <a:rPr lang="en-US" altLang="ko-KR" dirty="0"/>
              <a:t>’</a:t>
            </a:r>
            <a:r>
              <a:rPr lang="ko-KR" altLang="en-US" dirty="0"/>
              <a:t>해서 </a:t>
            </a:r>
            <a:r>
              <a:rPr lang="en-US" altLang="ko-KR" dirty="0"/>
              <a:t>‘</a:t>
            </a:r>
            <a:r>
              <a:rPr lang="ko-KR" altLang="en-US" dirty="0"/>
              <a:t>보여</a:t>
            </a:r>
            <a:r>
              <a:rPr lang="en-US" altLang="ko-KR" dirty="0"/>
              <a:t>’</a:t>
            </a:r>
            <a:r>
              <a:rPr lang="ko-KR" altLang="en-US" dirty="0"/>
              <a:t>준다 </a:t>
            </a:r>
            <a:endParaRPr lang="en-US" altLang="ko-KR" dirty="0"/>
          </a:p>
          <a:p>
            <a:r>
              <a:rPr lang="ko-KR" altLang="en-US" dirty="0"/>
              <a:t>장바구니 수량 </a:t>
            </a:r>
            <a:r>
              <a:rPr lang="en-US" altLang="ko-KR" dirty="0"/>
              <a:t>+</a:t>
            </a:r>
            <a:r>
              <a:rPr lang="ko-KR" altLang="en-US" dirty="0"/>
              <a:t>를 누르면 개수가 증가한다</a:t>
            </a:r>
            <a:endParaRPr lang="en-US" altLang="ko-KR" dirty="0"/>
          </a:p>
          <a:p>
            <a:r>
              <a:rPr lang="ko-KR" altLang="en-US" dirty="0"/>
              <a:t>어떤 버튼을 누르면 다른 어떤 부분이 반응한다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3908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그 데이터 </a:t>
            </a:r>
            <a:r>
              <a:rPr lang="en-US" altLang="ko-KR" dirty="0"/>
              <a:t>= Props, State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918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Props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부모 컴포넌트에게 넘겨받는 </a:t>
            </a:r>
            <a:r>
              <a:rPr lang="en-US" altLang="ko-KR" dirty="0"/>
              <a:t>Read Only </a:t>
            </a:r>
            <a:r>
              <a:rPr lang="ko-KR" altLang="en-US" dirty="0"/>
              <a:t>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넘겨받아 읽는 값</a:t>
            </a:r>
            <a:r>
              <a:rPr lang="en-US" altLang="ko-KR" dirty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955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9573B-B963-45D1-BAA4-9C126B9BA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9803"/>
            <a:ext cx="9144000" cy="2387600"/>
          </a:xfrm>
        </p:spPr>
        <p:txBody>
          <a:bodyPr/>
          <a:lstStyle/>
          <a:p>
            <a:r>
              <a:rPr lang="en-US" altLang="ko-KR" dirty="0"/>
              <a:t>Props </a:t>
            </a:r>
            <a:r>
              <a:rPr lang="ko-KR" altLang="en-US" dirty="0"/>
              <a:t>예제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837702-BC51-4360-9FDA-FD4F6420D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App </a:t>
            </a:r>
            <a:r>
              <a:rPr lang="ko-KR" altLang="en-US" dirty="0"/>
              <a:t>컴포넌트를 상속하는 </a:t>
            </a:r>
            <a:endParaRPr lang="en-US" altLang="ko-KR" dirty="0"/>
          </a:p>
          <a:p>
            <a:r>
              <a:rPr lang="en-US" altLang="ko-KR" dirty="0" err="1"/>
              <a:t>MyApp</a:t>
            </a:r>
            <a:r>
              <a:rPr lang="en-US" altLang="ko-KR" dirty="0"/>
              <a:t> </a:t>
            </a:r>
            <a:r>
              <a:rPr lang="ko-KR" altLang="en-US" dirty="0"/>
              <a:t>컴포넌트에게 </a:t>
            </a:r>
            <a:endParaRPr lang="en-US" altLang="ko-KR" dirty="0"/>
          </a:p>
          <a:p>
            <a:r>
              <a:rPr lang="en-US" altLang="ko-KR" dirty="0"/>
              <a:t>name</a:t>
            </a:r>
            <a:r>
              <a:rPr lang="ko-KR" altLang="en-US" dirty="0"/>
              <a:t> </a:t>
            </a:r>
            <a:r>
              <a:rPr lang="en-US" altLang="ko-KR" dirty="0"/>
              <a:t>props</a:t>
            </a:r>
            <a:r>
              <a:rPr lang="ko-KR" altLang="en-US" dirty="0"/>
              <a:t>를 넘겨주는 코드 작성</a:t>
            </a:r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넘겨주는 </a:t>
            </a:r>
            <a:r>
              <a:rPr lang="en-US" altLang="ko-KR" dirty="0"/>
              <a:t>props </a:t>
            </a:r>
            <a:r>
              <a:rPr lang="ko-KR" altLang="en-US" dirty="0"/>
              <a:t>값은 </a:t>
            </a:r>
            <a:r>
              <a:rPr lang="en-US" altLang="ko-KR" dirty="0"/>
              <a:t>“</a:t>
            </a:r>
            <a:r>
              <a:rPr lang="ko-KR" altLang="en-US" dirty="0"/>
              <a:t>자기</a:t>
            </a:r>
            <a:r>
              <a:rPr lang="en-US" altLang="ko-KR" dirty="0"/>
              <a:t> </a:t>
            </a:r>
            <a:r>
              <a:rPr lang="ko-KR" altLang="en-US" dirty="0"/>
              <a:t>이름</a:t>
            </a:r>
            <a:r>
              <a:rPr lang="en-US" altLang="ko-KR" dirty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3148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391</Words>
  <Application>Microsoft Office PowerPoint</Application>
  <PresentationFormat>와이드스크린</PresentationFormat>
  <Paragraphs>106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ctrlz2</vt:lpstr>
      <vt:lpstr>오늘</vt:lpstr>
      <vt:lpstr>지난시간 복습</vt:lpstr>
      <vt:lpstr>프론트앤드 재정의</vt:lpstr>
      <vt:lpstr>프론트앤드?</vt:lpstr>
      <vt:lpstr>프론트앤드?</vt:lpstr>
      <vt:lpstr>그 데이터 = Props, State</vt:lpstr>
      <vt:lpstr>Props</vt:lpstr>
      <vt:lpstr>Props 예제</vt:lpstr>
      <vt:lpstr>State</vt:lpstr>
      <vt:lpstr>State 예제</vt:lpstr>
      <vt:lpstr>큰 그림 먼저 그리기 : State 조작하기</vt:lpstr>
      <vt:lpstr>큰 그림 먼저 그리기 : State 조작하기</vt:lpstr>
      <vt:lpstr>PowerPoint 프레젠테이션</vt:lpstr>
      <vt:lpstr>PowerPoint 프레젠테이션</vt:lpstr>
      <vt:lpstr>PowerPoint 프레젠테이션</vt:lpstr>
      <vt:lpstr>PowerPoint 프레젠테이션</vt:lpstr>
      <vt:lpstr>큰 그림 먼저 그리기 : State 조작하기</vt:lpstr>
      <vt:lpstr>큰 그림 먼저 그리기 : State 조작하기</vt:lpstr>
      <vt:lpstr>큰 그림 먼저 그리기 : State 조작하기</vt:lpstr>
      <vt:lpstr>큰 그림 먼저 그리기 : State 조작하기</vt:lpstr>
      <vt:lpstr>PowerPoint 프레젠테이션</vt:lpstr>
      <vt:lpstr>실습</vt:lpstr>
      <vt:lpstr>State 조작 함수를 만드는 두 가지 방법</vt:lpstr>
      <vt:lpstr>LifeCycle API</vt:lpstr>
      <vt:lpstr>더 알아보기</vt:lpstr>
      <vt:lpstr>더 알아보기 2</vt:lpstr>
      <vt:lpstr>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ctrlz1</dc:title>
  <dc:creator>강 민철</dc:creator>
  <cp:lastModifiedBy>강 민철</cp:lastModifiedBy>
  <cp:revision>202</cp:revision>
  <dcterms:created xsi:type="dcterms:W3CDTF">2020-03-11T04:46:38Z</dcterms:created>
  <dcterms:modified xsi:type="dcterms:W3CDTF">2020-03-27T10:27:12Z</dcterms:modified>
</cp:coreProperties>
</file>