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4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6" r:id="rId19"/>
    <p:sldId id="275" r:id="rId20"/>
    <p:sldId id="277" r:id="rId21"/>
    <p:sldId id="278" r:id="rId22"/>
    <p:sldId id="279" r:id="rId23"/>
    <p:sldId id="280" r:id="rId24"/>
    <p:sldId id="285" r:id="rId25"/>
    <p:sldId id="283" r:id="rId26"/>
    <p:sldId id="284" r:id="rId27"/>
    <p:sldId id="281" r:id="rId28"/>
    <p:sldId id="282" r:id="rId29"/>
    <p:sldId id="28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60"/>
  </p:normalViewPr>
  <p:slideViewPr>
    <p:cSldViewPr snapToGrid="0">
      <p:cViewPr varScale="1">
        <p:scale>
          <a:sx n="85" d="100"/>
          <a:sy n="85" d="100"/>
        </p:scale>
        <p:origin x="2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49B0A-0610-4A86-A21C-5BC59E4A8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921185-4655-4D74-BA53-CECB9AF24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365FA-0885-45F2-B85D-93C4ED31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4AB84-E24B-4425-A5AD-D22BFD12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07EC6-E6C1-47B5-940C-EDB3B3B5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9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55625-F59C-467B-BE04-95FCD87D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31EA1F-CF1F-4F60-819C-17B1A1172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52642-E1BD-47CA-86AE-24847903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66DE1-6328-4FCD-AB0E-2FB4E3AB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882F6-4B5E-4A6D-A9EC-5FDD6EE4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60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869FB0-C135-40A8-A560-37F9D266F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AB66A4-42F3-45FE-B02B-8F8777009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60867-0825-482F-994E-D4638C40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A417A-93AE-40CB-BB2C-C916F22B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08181-EB30-4860-8BE9-795CE5A0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7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957DA-4316-4567-8252-57895950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C405C-2B33-443A-BF85-02C6E7C8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E51FE-138B-4532-BE81-DEAC6B79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0691B-2B0C-487D-A30B-E597886E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F7B7E-8E1E-47F2-A694-5C53B527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4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7E08F-91F4-496D-923D-C471EEC4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6B215-C799-4189-9CF2-BB9D2F48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2276B-70FD-4B6C-B565-26ABA345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E4A71-39C7-45D0-A904-9971AA0A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F87F-A775-42F6-9244-E3A967F9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0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DFF53-7820-477D-BE17-9D89C7B5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FF975-3488-4083-96C5-CB7E109D6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4B3D57-DDA6-4DB7-ACA1-ADCA984E1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4A256A-5279-4A0C-8F9B-8C323D82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951F9B-5C33-4B72-863E-9F422A06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1581D-A8CD-4F66-AB83-1BCE7643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013BA-E93F-46DE-84AA-B5CC928A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CB1EF-9552-4291-A822-8FED63178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2E0A00-E46D-4F7D-BA75-92834F7B2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501FC4-D935-4CAB-8C37-F106F3A69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C2DDD4-CB6A-4655-8DDC-B98B01527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812A8E-C8D5-497F-9CAB-C2CBBB77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9FEFA5-E36A-40CC-AC08-15B58618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CFF759-74CE-4CD7-9265-D9A778DD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69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541FE-8E4D-4EF6-B87C-F4B10B58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7099DF-AFB5-4A81-8807-6CE1A5F6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4B1EB8-A4D7-40B1-B7D6-5C4B7FAF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B3ED6C-FCF7-48BC-8850-F977B5B3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30A03B-B377-4805-B276-652E8DF2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00A8A1-AE16-4846-BAB8-B9FC9EF4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A3AA06-2B9C-4661-BF47-DB1E5DFF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6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0888C-D5B2-4381-A2E6-D4352476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207F6-3B32-4B22-8B2E-8CB5BC718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55252E-1CC6-4BC3-9472-8ACF8F244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E1AA4B-9101-4721-AA7D-204DD164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5571A7-FE62-4555-BA23-5CF6C412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6BB8B4-6E15-4B0F-B3EB-ECE700C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9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AB373-31F8-4065-8498-31A94C30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4B578E-C702-4DFC-93FE-FAB0BB98D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85094D-1754-4826-A7E2-6C4D68E9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416A4A-2D03-4B9D-B5BB-CC353843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E8A38-0063-424D-81B5-6E59A6AD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79D07-8B5F-48EE-814E-F386BE1E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3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1C567E-EF4C-4EAA-AE6B-27191AB4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8DF4D-A02E-464E-863E-12C7FA0B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D4554-2528-4F8F-A35C-ED39DB54A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7FAEA-F880-4778-816E-3E668AC76103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A71A2-E7CC-4306-888B-1D4CC67A4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3C8F2-B9E0-4C83-BD34-907E3616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0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ctrlz1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D87D03-2F10-4B2F-9F17-0E6A088D3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05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</a:t>
            </a:r>
            <a:r>
              <a:rPr lang="ko-KR" altLang="en-US" dirty="0" err="1"/>
              <a:t>시동걸기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7F09-DEB6-457C-A0BC-19C931EA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400" dirty="0"/>
          </a:p>
          <a:p>
            <a:pPr marL="0" indent="0">
              <a:buNone/>
            </a:pPr>
            <a:endParaRPr lang="en-US" altLang="ko-KR" sz="5400" dirty="0"/>
          </a:p>
          <a:p>
            <a:pPr marL="0" indent="0" algn="ctr">
              <a:buNone/>
            </a:pPr>
            <a:r>
              <a:rPr lang="en-US" altLang="ko-KR" sz="5400" dirty="0">
                <a:highlight>
                  <a:srgbClr val="FFFF00"/>
                </a:highlight>
              </a:rPr>
              <a:t>yarn</a:t>
            </a:r>
            <a:r>
              <a:rPr lang="ko-KR" altLang="en-US" sz="5400" dirty="0">
                <a:highlight>
                  <a:srgbClr val="FFFF00"/>
                </a:highlight>
              </a:rPr>
              <a:t> </a:t>
            </a:r>
            <a:r>
              <a:rPr lang="en-US" altLang="ko-KR" sz="5400" dirty="0">
                <a:highlight>
                  <a:srgbClr val="FFFF00"/>
                </a:highlight>
              </a:rPr>
              <a:t>start</a:t>
            </a:r>
          </a:p>
          <a:p>
            <a:pPr marL="0" indent="0">
              <a:buNone/>
            </a:pPr>
            <a:endParaRPr lang="en-US" altLang="ko-KR" sz="5400" dirty="0"/>
          </a:p>
          <a:p>
            <a:pPr marL="0" indent="0">
              <a:buNone/>
            </a:pPr>
            <a:endParaRPr lang="en-US" altLang="ko-KR" sz="5400" dirty="0"/>
          </a:p>
          <a:p>
            <a:pPr marL="0" indent="0">
              <a:buNone/>
            </a:pPr>
            <a:endParaRPr lang="en-US" altLang="ko-KR" sz="5400" dirty="0"/>
          </a:p>
          <a:p>
            <a:pPr marL="0" indent="0">
              <a:buNone/>
            </a:pP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202347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</a:t>
            </a:r>
            <a:r>
              <a:rPr lang="ko-KR" altLang="en-US" dirty="0">
                <a:highlight>
                  <a:srgbClr val="FFFF00"/>
                </a:highlight>
              </a:rPr>
              <a:t>파일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7F09-DEB6-457C-A0BC-19C931EA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5400" dirty="0"/>
          </a:p>
          <a:p>
            <a:pPr marL="0" indent="0" algn="ctr">
              <a:buNone/>
            </a:pPr>
            <a:r>
              <a:rPr lang="ko-KR" altLang="en-US" sz="4400" dirty="0" err="1">
                <a:highlight>
                  <a:srgbClr val="FFFF00"/>
                </a:highlight>
              </a:rPr>
              <a:t>리액트로</a:t>
            </a:r>
            <a:r>
              <a:rPr lang="ko-KR" altLang="en-US" sz="4400" dirty="0">
                <a:highlight>
                  <a:srgbClr val="FFFF00"/>
                </a:highlight>
              </a:rPr>
              <a:t> 프로젝트 만들기</a:t>
            </a:r>
            <a:endParaRPr lang="en-US" altLang="ko-KR" sz="4400" dirty="0"/>
          </a:p>
          <a:p>
            <a:pPr marL="0" indent="0" algn="ctr">
              <a:buNone/>
            </a:pPr>
            <a:r>
              <a:rPr lang="en-US" altLang="ko-KR" sz="4400" dirty="0"/>
              <a:t>=</a:t>
            </a:r>
            <a:r>
              <a:rPr lang="ko-KR" altLang="en-US" sz="4400" dirty="0">
                <a:solidFill>
                  <a:srgbClr val="FF0000"/>
                </a:solidFill>
              </a:rPr>
              <a:t>컴포넌트들 </a:t>
            </a:r>
            <a:endParaRPr lang="en-US" altLang="ko-KR" sz="4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ko-KR" altLang="en-US" sz="4400" dirty="0">
                <a:solidFill>
                  <a:srgbClr val="FF0000"/>
                </a:solidFill>
              </a:rPr>
              <a:t>모아 </a:t>
            </a:r>
            <a:r>
              <a:rPr lang="ko-KR" altLang="en-US" sz="4400" dirty="0" err="1">
                <a:solidFill>
                  <a:srgbClr val="FF0000"/>
                </a:solidFill>
              </a:rPr>
              <a:t>모아</a:t>
            </a:r>
            <a:r>
              <a:rPr lang="ko-KR" altLang="en-US" sz="4400" dirty="0">
                <a:solidFill>
                  <a:srgbClr val="FF0000"/>
                </a:solidFill>
              </a:rPr>
              <a:t> </a:t>
            </a:r>
            <a:endParaRPr lang="en-US" altLang="ko-KR" sz="4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ko-KR" altLang="en-US" sz="4400" dirty="0">
                <a:solidFill>
                  <a:srgbClr val="FF0000"/>
                </a:solidFill>
              </a:rPr>
              <a:t>전체 페이지 꾸민다</a:t>
            </a:r>
            <a:endParaRPr lang="en-US" altLang="ko-KR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8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7F09-DEB6-457C-A0BC-19C931EA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5400" dirty="0"/>
          </a:p>
          <a:p>
            <a:pPr marL="0" indent="0" algn="ctr">
              <a:buNone/>
            </a:pPr>
            <a:r>
              <a:rPr lang="en-US" altLang="ko-KR" sz="5400" dirty="0" err="1">
                <a:solidFill>
                  <a:srgbClr val="FF0000"/>
                </a:solidFill>
              </a:rPr>
              <a:t>js</a:t>
            </a:r>
            <a:r>
              <a:rPr lang="en-US" altLang="ko-KR" sz="5400" dirty="0">
                <a:solidFill>
                  <a:srgbClr val="FF0000"/>
                </a:solidFill>
              </a:rPr>
              <a:t> </a:t>
            </a:r>
            <a:r>
              <a:rPr lang="ko-KR" altLang="en-US" sz="5400" dirty="0">
                <a:solidFill>
                  <a:srgbClr val="FF0000"/>
                </a:solidFill>
              </a:rPr>
              <a:t>파일</a:t>
            </a:r>
            <a:r>
              <a:rPr lang="en-US" altLang="ko-KR" sz="5400" dirty="0">
                <a:solidFill>
                  <a:srgbClr val="FF0000"/>
                </a:solidFill>
              </a:rPr>
              <a:t> </a:t>
            </a:r>
            <a:r>
              <a:rPr lang="ko-KR" altLang="en-US" sz="5400" dirty="0">
                <a:solidFill>
                  <a:srgbClr val="FF0000"/>
                </a:solidFill>
              </a:rPr>
              <a:t>안에 클래스</a:t>
            </a:r>
            <a:r>
              <a:rPr lang="en-US" altLang="ko-KR" sz="5400" dirty="0">
                <a:solidFill>
                  <a:srgbClr val="FF0000"/>
                </a:solidFill>
              </a:rPr>
              <a:t>/</a:t>
            </a:r>
            <a:r>
              <a:rPr lang="ko-KR" altLang="en-US" sz="5400" dirty="0">
                <a:solidFill>
                  <a:srgbClr val="FF0000"/>
                </a:solidFill>
              </a:rPr>
              <a:t>함수</a:t>
            </a:r>
            <a:endParaRPr lang="en-US" altLang="ko-KR" sz="5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ko-KR" altLang="en-US" sz="5400" dirty="0"/>
              <a:t> 모아 </a:t>
            </a:r>
            <a:r>
              <a:rPr lang="ko-KR" altLang="en-US" sz="5400" dirty="0" err="1"/>
              <a:t>모아</a:t>
            </a:r>
            <a:r>
              <a:rPr lang="ko-KR" altLang="en-US" sz="5400" dirty="0"/>
              <a:t> </a:t>
            </a:r>
            <a:endParaRPr lang="en-US" altLang="ko-KR" sz="5400" dirty="0"/>
          </a:p>
          <a:p>
            <a:pPr marL="0" indent="0" algn="ctr">
              <a:buNone/>
            </a:pPr>
            <a:r>
              <a:rPr lang="ko-KR" altLang="en-US" sz="5400" dirty="0"/>
              <a:t>전체 페이지 꾸민다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3912883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7F09-DEB6-457C-A0BC-19C931EA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5400" dirty="0"/>
          </a:p>
          <a:p>
            <a:pPr marL="0" indent="0" algn="ctr">
              <a:buNone/>
            </a:pPr>
            <a:r>
              <a:rPr lang="en-US" altLang="ko-KR" sz="5400" dirty="0" err="1">
                <a:solidFill>
                  <a:srgbClr val="FF0000"/>
                </a:solidFill>
              </a:rPr>
              <a:t>js</a:t>
            </a:r>
            <a:r>
              <a:rPr lang="en-US" altLang="ko-KR" sz="5400" dirty="0">
                <a:solidFill>
                  <a:srgbClr val="FF0000"/>
                </a:solidFill>
              </a:rPr>
              <a:t> </a:t>
            </a:r>
            <a:r>
              <a:rPr lang="ko-KR" altLang="en-US" sz="5400" dirty="0">
                <a:solidFill>
                  <a:srgbClr val="FF0000"/>
                </a:solidFill>
              </a:rPr>
              <a:t>파일</a:t>
            </a:r>
            <a:r>
              <a:rPr lang="en-US" altLang="ko-KR" sz="5400" dirty="0">
                <a:solidFill>
                  <a:srgbClr val="FF0000"/>
                </a:solidFill>
              </a:rPr>
              <a:t> </a:t>
            </a:r>
            <a:r>
              <a:rPr lang="ko-KR" altLang="en-US" sz="5400" dirty="0">
                <a:solidFill>
                  <a:srgbClr val="FF0000"/>
                </a:solidFill>
              </a:rPr>
              <a:t>안에 클래스</a:t>
            </a:r>
            <a:r>
              <a:rPr lang="en-US" altLang="ko-KR" sz="5400" dirty="0">
                <a:solidFill>
                  <a:srgbClr val="FF0000"/>
                </a:solidFill>
              </a:rPr>
              <a:t>/</a:t>
            </a:r>
            <a:r>
              <a:rPr lang="ko-KR" altLang="en-US" sz="5400" dirty="0">
                <a:solidFill>
                  <a:srgbClr val="FF0000"/>
                </a:solidFill>
              </a:rPr>
              <a:t>함수</a:t>
            </a:r>
            <a:endParaRPr lang="en-US" altLang="ko-KR" sz="5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ko-KR" altLang="en-US" sz="5400" dirty="0"/>
              <a:t> </a:t>
            </a:r>
            <a:r>
              <a:rPr lang="ko-KR" altLang="en-US" sz="5400" dirty="0">
                <a:solidFill>
                  <a:srgbClr val="FF0000"/>
                </a:solidFill>
              </a:rPr>
              <a:t>상속하고 </a:t>
            </a:r>
            <a:r>
              <a:rPr lang="en-US" altLang="ko-KR" sz="5400" dirty="0">
                <a:solidFill>
                  <a:srgbClr val="FF0000"/>
                </a:solidFill>
              </a:rPr>
              <a:t>export</a:t>
            </a:r>
            <a:r>
              <a:rPr lang="ko-KR" altLang="en-US" sz="5400" dirty="0">
                <a:solidFill>
                  <a:srgbClr val="FF0000"/>
                </a:solidFill>
              </a:rPr>
              <a:t>해서</a:t>
            </a:r>
            <a:r>
              <a:rPr lang="ko-KR" altLang="en-US" sz="5400" dirty="0"/>
              <a:t> </a:t>
            </a:r>
            <a:endParaRPr lang="en-US" altLang="ko-KR" sz="5400" dirty="0"/>
          </a:p>
          <a:p>
            <a:pPr marL="0" indent="0" algn="ctr">
              <a:buNone/>
            </a:pPr>
            <a:r>
              <a:rPr lang="ko-KR" altLang="en-US" sz="5400" dirty="0"/>
              <a:t>전체 페이지 꾸민다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216476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29C8ABC-FCAB-4780-BA65-959B07475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53" y="1825625"/>
            <a:ext cx="10515600" cy="435133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sz="5400" dirty="0" err="1"/>
              <a:t>node_modules</a:t>
            </a:r>
            <a:r>
              <a:rPr lang="en-US" altLang="ko-KR" sz="5400" dirty="0"/>
              <a:t>/</a:t>
            </a:r>
          </a:p>
          <a:p>
            <a:pPr marL="0" indent="0" algn="r">
              <a:buNone/>
            </a:pPr>
            <a:r>
              <a:rPr lang="en-US" altLang="ko-KR" sz="3000" dirty="0">
                <a:sym typeface="Wingdings" panose="05000000000000000000" pitchFamily="2" charset="2"/>
              </a:rPr>
              <a:t> </a:t>
            </a:r>
            <a:r>
              <a:rPr lang="ko-KR" altLang="en-US" sz="3000" dirty="0" err="1">
                <a:sym typeface="Wingdings" panose="05000000000000000000" pitchFamily="2" charset="2"/>
              </a:rPr>
              <a:t>쌩깝니다</a:t>
            </a:r>
            <a:endParaRPr lang="en-US" altLang="ko-KR" sz="3000" dirty="0"/>
          </a:p>
          <a:p>
            <a:pPr marL="0" indent="0" algn="r">
              <a:buNone/>
            </a:pPr>
            <a:r>
              <a:rPr lang="en-US" altLang="ko-KR" sz="5400" dirty="0"/>
              <a:t>public/</a:t>
            </a:r>
          </a:p>
          <a:p>
            <a:pPr marL="0" indent="0" algn="r">
              <a:buNone/>
            </a:pPr>
            <a:r>
              <a:rPr lang="en-US" altLang="ko-KR" sz="3200" dirty="0">
                <a:sym typeface="Wingdings" panose="05000000000000000000" pitchFamily="2" charset="2"/>
              </a:rPr>
              <a:t>= </a:t>
            </a:r>
            <a:r>
              <a:rPr lang="ko-KR" altLang="en-US" sz="3200" dirty="0">
                <a:sym typeface="Wingdings" panose="05000000000000000000" pitchFamily="2" charset="2"/>
              </a:rPr>
              <a:t>프로젝트가 완성되면 어떨까</a:t>
            </a:r>
            <a:r>
              <a:rPr lang="en-US" altLang="ko-KR" sz="3200" dirty="0">
                <a:sym typeface="Wingdings" panose="05000000000000000000" pitchFamily="2" charset="2"/>
              </a:rPr>
              <a:t>? </a:t>
            </a:r>
          </a:p>
          <a:p>
            <a:pPr marL="0" indent="0" algn="r">
              <a:buNone/>
            </a:pPr>
            <a:r>
              <a:rPr lang="ko-KR" altLang="en-US" sz="3200" dirty="0" err="1">
                <a:sym typeface="Wingdings" panose="05000000000000000000" pitchFamily="2" charset="2"/>
              </a:rPr>
              <a:t>쌩깝니다</a:t>
            </a:r>
            <a:endParaRPr lang="en-US" altLang="ko-KR" sz="3200" dirty="0"/>
          </a:p>
          <a:p>
            <a:pPr marL="0" indent="0" algn="r">
              <a:buNone/>
            </a:pPr>
            <a:r>
              <a:rPr lang="en-US" altLang="ko-KR" sz="5400" dirty="0" err="1">
                <a:highlight>
                  <a:srgbClr val="FFFF00"/>
                </a:highlight>
              </a:rPr>
              <a:t>src</a:t>
            </a:r>
            <a:r>
              <a:rPr lang="en-US" altLang="ko-KR" sz="5400" dirty="0">
                <a:highlight>
                  <a:srgbClr val="FFFF00"/>
                </a:highlight>
              </a:rPr>
              <a:t>/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5C2731-4E99-4FCF-85D8-7276D990B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6" r="68005" b="11947"/>
          <a:stretch/>
        </p:blipFill>
        <p:spPr>
          <a:xfrm>
            <a:off x="1518082" y="1568812"/>
            <a:ext cx="3693111" cy="48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6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29C8ABC-FCAB-4780-BA65-959B07475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53" y="1825625"/>
            <a:ext cx="10515600" cy="435133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sz="5400" dirty="0"/>
              <a:t>App.css</a:t>
            </a:r>
          </a:p>
          <a:p>
            <a:pPr marL="0" indent="0" algn="r">
              <a:buNone/>
            </a:pPr>
            <a:r>
              <a:rPr lang="en-US" altLang="ko-KR" sz="5400" dirty="0"/>
              <a:t>App.js</a:t>
            </a:r>
          </a:p>
          <a:p>
            <a:pPr marL="0" indent="0" algn="r">
              <a:buNone/>
            </a:pPr>
            <a:r>
              <a:rPr lang="en-US" altLang="ko-KR" sz="5400" dirty="0"/>
              <a:t>App.test.js</a:t>
            </a:r>
          </a:p>
          <a:p>
            <a:pPr marL="0" indent="0" algn="r">
              <a:buNone/>
            </a:pPr>
            <a:r>
              <a:rPr lang="en-US" altLang="ko-KR" sz="5400" dirty="0"/>
              <a:t>Index.css</a:t>
            </a:r>
          </a:p>
          <a:p>
            <a:pPr marL="0" indent="0" algn="r">
              <a:buNone/>
            </a:pPr>
            <a:r>
              <a:rPr lang="en-US" altLang="ko-KR" sz="5400" dirty="0"/>
              <a:t>Index.js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5C2731-4E99-4FCF-85D8-7276D990B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6" r="68005" b="11947"/>
          <a:stretch/>
        </p:blipFill>
        <p:spPr>
          <a:xfrm>
            <a:off x="1518082" y="1568812"/>
            <a:ext cx="3693111" cy="48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29C8ABC-FCAB-4780-BA65-959B07475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53" y="1825625"/>
            <a:ext cx="10515600" cy="435133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sz="5400" dirty="0"/>
              <a:t>App.css</a:t>
            </a:r>
          </a:p>
          <a:p>
            <a:pPr marL="0" indent="0" algn="r">
              <a:buNone/>
            </a:pPr>
            <a:r>
              <a:rPr lang="en-US" altLang="ko-KR" sz="5400" dirty="0"/>
              <a:t>App.js</a:t>
            </a:r>
          </a:p>
          <a:p>
            <a:pPr marL="0" indent="0" algn="r">
              <a:buNone/>
            </a:pPr>
            <a:r>
              <a:rPr lang="en-US" altLang="ko-KR" sz="5400" dirty="0"/>
              <a:t>App.test.js</a:t>
            </a:r>
          </a:p>
          <a:p>
            <a:pPr marL="0" indent="0" algn="r">
              <a:buNone/>
            </a:pPr>
            <a:r>
              <a:rPr lang="en-US" altLang="ko-KR" sz="5400" dirty="0"/>
              <a:t>Index.css</a:t>
            </a:r>
          </a:p>
          <a:p>
            <a:pPr marL="0" indent="0" algn="r">
              <a:buNone/>
            </a:pPr>
            <a:r>
              <a:rPr lang="en-US" altLang="ko-KR" sz="5400" dirty="0"/>
              <a:t>Index.js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5C2731-4E99-4FCF-85D8-7276D990B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6" r="68005" b="11947"/>
          <a:stretch/>
        </p:blipFill>
        <p:spPr>
          <a:xfrm>
            <a:off x="1518082" y="1568812"/>
            <a:ext cx="3693111" cy="48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1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29C8ABC-FCAB-4780-BA65-959B07475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53" y="1825625"/>
            <a:ext cx="10515600" cy="435133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sz="5400" dirty="0"/>
              <a:t>App.js</a:t>
            </a:r>
          </a:p>
          <a:p>
            <a:pPr marL="0" indent="0" algn="r">
              <a:buNone/>
            </a:pPr>
            <a:r>
              <a:rPr lang="en-US" altLang="ko-KR" sz="2500" dirty="0">
                <a:sym typeface="Wingdings" panose="05000000000000000000" pitchFamily="2" charset="2"/>
              </a:rPr>
              <a:t> </a:t>
            </a:r>
            <a:r>
              <a:rPr lang="ko-KR" altLang="en-US" sz="2500" dirty="0">
                <a:sym typeface="Wingdings" panose="05000000000000000000" pitchFamily="2" charset="2"/>
              </a:rPr>
              <a:t>컴포넌트 </a:t>
            </a:r>
            <a:r>
              <a:rPr lang="en-US" altLang="ko-KR" sz="2500" dirty="0">
                <a:sym typeface="Wingdings" panose="05000000000000000000" pitchFamily="2" charset="2"/>
              </a:rPr>
              <a:t>(</a:t>
            </a:r>
            <a:r>
              <a:rPr lang="ko-KR" altLang="en-US" sz="2500" dirty="0">
                <a:sym typeface="Wingdings" panose="05000000000000000000" pitchFamily="2" charset="2"/>
              </a:rPr>
              <a:t>함수</a:t>
            </a:r>
            <a:r>
              <a:rPr lang="en-US" altLang="ko-KR" sz="2500" dirty="0">
                <a:sym typeface="Wingdings" panose="05000000000000000000" pitchFamily="2" charset="2"/>
              </a:rPr>
              <a:t>/</a:t>
            </a:r>
            <a:r>
              <a:rPr lang="ko-KR" altLang="en-US" sz="2500" dirty="0">
                <a:sym typeface="Wingdings" panose="05000000000000000000" pitchFamily="2" charset="2"/>
              </a:rPr>
              <a:t>컴포넌트</a:t>
            </a:r>
            <a:r>
              <a:rPr lang="en-US" altLang="ko-KR" sz="2500" dirty="0">
                <a:sym typeface="Wingdings" panose="05000000000000000000" pitchFamily="2" charset="2"/>
              </a:rPr>
              <a:t>)</a:t>
            </a:r>
            <a:r>
              <a:rPr lang="ko-KR" altLang="en-US" sz="2500" dirty="0">
                <a:sym typeface="Wingdings" panose="05000000000000000000" pitchFamily="2" charset="2"/>
              </a:rPr>
              <a:t>로 만듦</a:t>
            </a:r>
            <a:endParaRPr lang="en-US" altLang="ko-KR" sz="2500" dirty="0"/>
          </a:p>
          <a:p>
            <a:pPr marL="0" indent="0" algn="r">
              <a:buNone/>
            </a:pPr>
            <a:r>
              <a:rPr lang="en-US" altLang="ko-KR" sz="5400" dirty="0"/>
              <a:t>Index.js</a:t>
            </a:r>
          </a:p>
          <a:p>
            <a:pPr marL="0" indent="0" algn="r">
              <a:buNone/>
            </a:pPr>
            <a:r>
              <a:rPr lang="en-US" altLang="ko-KR" sz="2500" dirty="0">
                <a:sym typeface="Wingdings" panose="05000000000000000000" pitchFamily="2" charset="2"/>
              </a:rPr>
              <a:t> </a:t>
            </a:r>
            <a:r>
              <a:rPr lang="ko-KR" altLang="en-US" sz="2500" dirty="0">
                <a:sym typeface="Wingdings" panose="05000000000000000000" pitchFamily="2" charset="2"/>
              </a:rPr>
              <a:t>컴포넌트 모아모아 꾸민다</a:t>
            </a:r>
            <a:endParaRPr lang="en-US" altLang="ko-KR" sz="25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5C2731-4E99-4FCF-85D8-7276D990B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6" r="68005" b="11947"/>
          <a:stretch/>
        </p:blipFill>
        <p:spPr>
          <a:xfrm>
            <a:off x="1518082" y="1568812"/>
            <a:ext cx="3693111" cy="48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02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0DD45BB-1677-4A9F-A025-8154F5E2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F41528A-5A76-4E0B-985B-8CB6E921F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822680-FF16-4BC4-B677-70B705ECA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17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0DD45BB-1677-4A9F-A025-8154F5E2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F41528A-5A76-4E0B-985B-8CB6E921F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762317C-F053-4371-941B-B93584ACD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3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  <a:r>
              <a:rPr lang="en-US" altLang="ko-KR" dirty="0"/>
              <a:t>(</a:t>
            </a:r>
            <a:r>
              <a:rPr lang="ko-KR" altLang="en-US" dirty="0"/>
              <a:t>프레임워크</a:t>
            </a:r>
            <a:r>
              <a:rPr lang="en-US" altLang="ko-KR" dirty="0"/>
              <a:t>)</a:t>
            </a:r>
            <a:r>
              <a:rPr lang="ko-KR" altLang="en-US" dirty="0"/>
              <a:t>의 본질</a:t>
            </a:r>
            <a:endParaRPr lang="en-US" altLang="ko-KR" dirty="0"/>
          </a:p>
          <a:p>
            <a:r>
              <a:rPr lang="ko-KR" altLang="en-US" dirty="0"/>
              <a:t>쉽게 배우자</a:t>
            </a:r>
            <a:r>
              <a:rPr lang="en-US" altLang="ko-KR" dirty="0"/>
              <a:t> : </a:t>
            </a:r>
            <a:r>
              <a:rPr lang="ko-KR" altLang="en-US" dirty="0" err="1"/>
              <a:t>리액트</a:t>
            </a:r>
            <a:r>
              <a:rPr lang="ko-KR" altLang="en-US" dirty="0"/>
              <a:t> 동작 과정 큰 그림</a:t>
            </a:r>
            <a:endParaRPr lang="en-US" altLang="ko-KR" dirty="0"/>
          </a:p>
          <a:p>
            <a:r>
              <a:rPr lang="en-US" altLang="ko-KR" dirty="0"/>
              <a:t>JSX</a:t>
            </a:r>
          </a:p>
          <a:p>
            <a:r>
              <a:rPr lang="en-US" altLang="ko-KR" dirty="0"/>
              <a:t>Props &amp; state</a:t>
            </a:r>
          </a:p>
          <a:p>
            <a:r>
              <a:rPr lang="en-US" altLang="ko-KR" dirty="0"/>
              <a:t>Props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265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</a:t>
            </a:r>
            <a:r>
              <a:rPr lang="ko-KR" altLang="en-US" dirty="0"/>
              <a:t>파일구조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7F09-DEB6-457C-A0BC-19C931EA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400" dirty="0"/>
          </a:p>
          <a:p>
            <a:pPr marL="0" indent="0" algn="ctr">
              <a:buNone/>
            </a:pPr>
            <a:r>
              <a:rPr lang="ko-KR" altLang="en-US" sz="5400" dirty="0"/>
              <a:t>컴포넌트 만들기 </a:t>
            </a:r>
            <a:r>
              <a:rPr lang="en-US" altLang="ko-KR" sz="5400" dirty="0"/>
              <a:t>: </a:t>
            </a:r>
          </a:p>
          <a:p>
            <a:pPr marL="0" indent="0" algn="ctr">
              <a:buNone/>
            </a:pPr>
            <a:r>
              <a:rPr lang="ko-KR" altLang="en-US" sz="5400" dirty="0">
                <a:highlight>
                  <a:srgbClr val="FFFF00"/>
                </a:highlight>
              </a:rPr>
              <a:t>우리는 </a:t>
            </a:r>
            <a:r>
              <a:rPr lang="en-US" altLang="ko-KR" sz="3600" dirty="0">
                <a:highlight>
                  <a:srgbClr val="FFFF00"/>
                </a:highlight>
              </a:rPr>
              <a:t>(</a:t>
            </a:r>
            <a:r>
              <a:rPr lang="ko-KR" altLang="en-US" sz="3600" dirty="0">
                <a:highlight>
                  <a:srgbClr val="FFFF00"/>
                </a:highlight>
              </a:rPr>
              <a:t>당분간</a:t>
            </a:r>
            <a:r>
              <a:rPr lang="en-US" altLang="ko-KR" sz="3600" dirty="0">
                <a:highlight>
                  <a:srgbClr val="FFFF00"/>
                </a:highlight>
              </a:rPr>
              <a:t>) </a:t>
            </a:r>
            <a:r>
              <a:rPr lang="en-US" altLang="ko-KR" sz="5400" dirty="0">
                <a:solidFill>
                  <a:srgbClr val="FF0000"/>
                </a:solidFill>
                <a:highlight>
                  <a:srgbClr val="FFFF00"/>
                </a:highlight>
              </a:rPr>
              <a:t>App.js </a:t>
            </a:r>
            <a:r>
              <a:rPr lang="ko-KR" altLang="en-US" sz="5400" dirty="0">
                <a:highlight>
                  <a:srgbClr val="FFFF00"/>
                </a:highlight>
              </a:rPr>
              <a:t>만 팹니다</a:t>
            </a:r>
            <a:endParaRPr lang="en-US" altLang="ko-KR" sz="54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ko-KR" sz="54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891230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</a:t>
            </a:r>
            <a:r>
              <a:rPr lang="ko-KR" altLang="en-US" dirty="0"/>
              <a:t>컴포넌트 구조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BCEF78-DAC7-4A3D-80C6-28683F3AF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29" r="35184" b="15087"/>
          <a:stretch/>
        </p:blipFill>
        <p:spPr>
          <a:xfrm>
            <a:off x="510139" y="1525134"/>
            <a:ext cx="7305575" cy="517886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48C3514-7FF5-44A1-950F-71B3A6F86727}"/>
              </a:ext>
            </a:extLst>
          </p:cNvPr>
          <p:cNvSpPr/>
          <p:nvPr/>
        </p:nvSpPr>
        <p:spPr>
          <a:xfrm>
            <a:off x="510139" y="1453415"/>
            <a:ext cx="3840480" cy="7892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E1EBB9-60ED-48C0-9F43-8C7540058639}"/>
              </a:ext>
            </a:extLst>
          </p:cNvPr>
          <p:cNvSpPr/>
          <p:nvPr/>
        </p:nvSpPr>
        <p:spPr>
          <a:xfrm>
            <a:off x="510139" y="2242686"/>
            <a:ext cx="7103444" cy="40041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8509322-E54D-420C-86F8-C688D4361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261" y="1372734"/>
            <a:ext cx="10836442" cy="7491866"/>
          </a:xfrm>
        </p:spPr>
        <p:txBody>
          <a:bodyPr>
            <a:normAutofit/>
          </a:bodyPr>
          <a:lstStyle/>
          <a:p>
            <a:pPr algn="r">
              <a:buFont typeface="Wingdings" panose="05000000000000000000" pitchFamily="2" charset="2"/>
              <a:buChar char="à"/>
            </a:pPr>
            <a:r>
              <a:rPr lang="ko-KR" altLang="en-US" sz="3800" dirty="0" err="1">
                <a:sym typeface="Wingdings" panose="05000000000000000000" pitchFamily="2" charset="2"/>
              </a:rPr>
              <a:t>갖고와서</a:t>
            </a:r>
            <a:endParaRPr lang="en-US" altLang="ko-KR" sz="3800" dirty="0">
              <a:sym typeface="Wingdings" panose="05000000000000000000" pitchFamily="2" charset="2"/>
            </a:endParaRPr>
          </a:p>
          <a:p>
            <a:pPr marL="0" indent="0" algn="r">
              <a:buNone/>
            </a:pPr>
            <a:endParaRPr lang="en-US" altLang="ko-KR" sz="3800" dirty="0">
              <a:sym typeface="Wingdings" panose="05000000000000000000" pitchFamily="2" charset="2"/>
            </a:endParaRPr>
          </a:p>
          <a:p>
            <a:pPr marL="0" indent="0" algn="r">
              <a:buNone/>
            </a:pPr>
            <a:endParaRPr lang="en-US" altLang="ko-KR" sz="3800" dirty="0">
              <a:sym typeface="Wingdings" panose="05000000000000000000" pitchFamily="2" charset="2"/>
            </a:endParaRPr>
          </a:p>
          <a:p>
            <a:pPr lvl="8" algn="r">
              <a:buFont typeface="Wingdings" panose="05000000000000000000" pitchFamily="2" charset="2"/>
              <a:buChar char="à"/>
            </a:pPr>
            <a:r>
              <a:rPr lang="ko-KR" altLang="en-US" sz="2800" dirty="0">
                <a:sym typeface="Wingdings" panose="05000000000000000000" pitchFamily="2" charset="2"/>
              </a:rPr>
              <a:t>만들고 상속하고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marL="0" indent="0" algn="r">
              <a:buNone/>
            </a:pPr>
            <a:endParaRPr lang="en-US" altLang="ko-KR" sz="3800" dirty="0">
              <a:sym typeface="Wingdings" panose="05000000000000000000" pitchFamily="2" charset="2"/>
            </a:endParaRPr>
          </a:p>
          <a:p>
            <a:pPr marL="0" indent="0" algn="r">
              <a:buNone/>
            </a:pPr>
            <a:endParaRPr lang="en-US" altLang="ko-KR" sz="3800" dirty="0">
              <a:sym typeface="Wingdings" panose="05000000000000000000" pitchFamily="2" charset="2"/>
            </a:endParaRPr>
          </a:p>
          <a:p>
            <a:pPr marL="0" indent="0" algn="r">
              <a:buNone/>
            </a:pPr>
            <a:endParaRPr lang="en-US" altLang="ko-KR" sz="3800" dirty="0">
              <a:sym typeface="Wingdings" panose="05000000000000000000" pitchFamily="2" charset="2"/>
            </a:endParaRPr>
          </a:p>
          <a:p>
            <a:pPr algn="r">
              <a:buFont typeface="Wingdings" panose="05000000000000000000" pitchFamily="2" charset="2"/>
              <a:buChar char="à"/>
            </a:pPr>
            <a:r>
              <a:rPr lang="ko-KR" altLang="en-US" sz="3800" dirty="0">
                <a:sym typeface="Wingdings" panose="05000000000000000000" pitchFamily="2" charset="2"/>
              </a:rPr>
              <a:t>내보낸다</a:t>
            </a:r>
            <a:endParaRPr lang="en-US" altLang="ko-KR" sz="3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72694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53FACA9-60DA-4F90-A353-5AE38B344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73" t="23439" r="29974" b="36702"/>
          <a:stretch/>
        </p:blipFill>
        <p:spPr>
          <a:xfrm>
            <a:off x="2392602" y="2327295"/>
            <a:ext cx="7406795" cy="3902655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81C7C27D-3B46-4D0F-9AC1-F36010E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뼈대 만들기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M</a:t>
            </a:r>
            <a:r>
              <a:rPr lang="en-US" altLang="ko-KR" dirty="0"/>
              <a:t>yApp.js </a:t>
            </a:r>
            <a:r>
              <a:rPr lang="en-US" altLang="ko-KR" dirty="0">
                <a:sym typeface="Wingdings" panose="05000000000000000000" pitchFamily="2" charset="2"/>
              </a:rPr>
              <a:t> [</a:t>
            </a:r>
            <a:r>
              <a:rPr lang="en-US" altLang="ko-KR" dirty="0" err="1"/>
              <a:t>rcc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351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53FACA9-60DA-4F90-A353-5AE38B344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73" t="23439" r="29974" b="36702"/>
          <a:stretch/>
        </p:blipFill>
        <p:spPr>
          <a:xfrm>
            <a:off x="1648627" y="1690688"/>
            <a:ext cx="8894745" cy="4686659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81C7C27D-3B46-4D0F-9AC1-F36010E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highlight>
                  <a:srgbClr val="FFFF00"/>
                </a:highlight>
              </a:rPr>
              <a:t>JSX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0416E8-87A0-42E3-9037-4F97E102E882}"/>
              </a:ext>
            </a:extLst>
          </p:cNvPr>
          <p:cNvSpPr/>
          <p:nvPr/>
        </p:nvSpPr>
        <p:spPr>
          <a:xfrm>
            <a:off x="2578168" y="3357978"/>
            <a:ext cx="2637323" cy="9216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155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1C7C27D-3B46-4D0F-9AC1-F36010E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도 </a:t>
            </a:r>
            <a:r>
              <a:rPr lang="en-US" altLang="ko-KR" sz="3600" dirty="0"/>
              <a:t>(</a:t>
            </a:r>
            <a:r>
              <a:rPr lang="ko-KR" altLang="en-US" sz="3600" dirty="0"/>
              <a:t>굉장히 </a:t>
            </a:r>
            <a:r>
              <a:rPr lang="en-US" altLang="ko-KR" sz="3600" dirty="0"/>
              <a:t>html</a:t>
            </a:r>
            <a:r>
              <a:rPr lang="ko-KR" altLang="en-US" sz="3600" dirty="0"/>
              <a:t>처럼 생긴</a:t>
            </a:r>
            <a:r>
              <a:rPr lang="en-US" altLang="ko-KR" sz="3600" dirty="0"/>
              <a:t>) </a:t>
            </a:r>
            <a:r>
              <a:rPr lang="en-US" altLang="ko-KR" dirty="0" err="1">
                <a:highlight>
                  <a:srgbClr val="FFFF00"/>
                </a:highlight>
              </a:rPr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다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615F4E2-47E3-44B6-9D1A-D3546131475F}"/>
              </a:ext>
            </a:extLst>
          </p:cNvPr>
          <p:cNvSpPr txBox="1">
            <a:spLocks/>
          </p:cNvSpPr>
          <p:nvPr/>
        </p:nvSpPr>
        <p:spPr>
          <a:xfrm>
            <a:off x="838200" y="1162975"/>
            <a:ext cx="10515600" cy="4554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dirty="0"/>
              <a:t>JSX</a:t>
            </a:r>
            <a:r>
              <a:rPr lang="ko-KR" altLang="en-US" dirty="0"/>
              <a:t>에서 </a:t>
            </a:r>
            <a:r>
              <a:rPr lang="en-US" altLang="ko-KR" dirty="0"/>
              <a:t>JS </a:t>
            </a:r>
            <a:r>
              <a:rPr lang="ko-KR" altLang="en-US" dirty="0"/>
              <a:t>쓰기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sz="6600" b="1" dirty="0">
                <a:solidFill>
                  <a:srgbClr val="FF0000"/>
                </a:solidFill>
              </a:rPr>
              <a:t>{	}</a:t>
            </a:r>
            <a:endParaRPr lang="ko-KR" alt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384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1C7C27D-3B46-4D0F-9AC1-F36010E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JSX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5A3245-FEA5-45F4-88BA-FDB0E3917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7" t="4013" r="27112" b="52622"/>
          <a:stretch/>
        </p:blipFill>
        <p:spPr>
          <a:xfrm>
            <a:off x="1225116" y="1464816"/>
            <a:ext cx="10005135" cy="493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68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1C7C27D-3B46-4D0F-9AC1-F36010E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975"/>
            <a:ext cx="10515600" cy="455424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id=“root”</a:t>
            </a:r>
            <a:r>
              <a:rPr lang="ko-KR" altLang="en-US" dirty="0"/>
              <a:t>에 뿌려주는 </a:t>
            </a:r>
            <a:r>
              <a:rPr lang="en-US" altLang="ko-KR" dirty="0"/>
              <a:t>App.js</a:t>
            </a:r>
            <a:br>
              <a:rPr lang="en-US" altLang="ko-KR" dirty="0"/>
            </a:br>
            <a:r>
              <a:rPr lang="ko-KR" altLang="en-US" dirty="0"/>
              <a:t>그 </a:t>
            </a:r>
            <a:r>
              <a:rPr lang="en-US" altLang="ko-KR" dirty="0"/>
              <a:t>App.js </a:t>
            </a:r>
            <a:r>
              <a:rPr lang="ko-KR" altLang="en-US" dirty="0"/>
              <a:t>안에 있는 컴포넌트</a:t>
            </a:r>
            <a:br>
              <a:rPr lang="en-US" altLang="ko-KR" dirty="0"/>
            </a:br>
            <a:r>
              <a:rPr lang="ko-KR" altLang="en-US" dirty="0"/>
              <a:t>그 컴포넌트 안에 컴포넌트</a:t>
            </a:r>
          </a:p>
        </p:txBody>
      </p:sp>
    </p:spTree>
    <p:extLst>
      <p:ext uri="{BB962C8B-B14F-4D97-AF65-F5344CB8AC3E}">
        <p14:creationId xmlns:p14="http://schemas.microsoft.com/office/powerpoint/2010/main" val="242884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1C7C27D-3B46-4D0F-9AC1-F36010E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0243"/>
            <a:ext cx="10515600" cy="2564506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Learn React</a:t>
            </a:r>
            <a:br>
              <a:rPr lang="en-US" altLang="ko-KR" dirty="0"/>
            </a:br>
            <a:r>
              <a:rPr lang="ko-KR" altLang="en-US" dirty="0"/>
              <a:t>글자 있는 부분에</a:t>
            </a:r>
            <a:br>
              <a:rPr lang="en-US" altLang="ko-KR" dirty="0"/>
            </a:br>
            <a:r>
              <a:rPr lang="ko-KR" altLang="en-US" dirty="0"/>
              <a:t>버튼 띄우는 </a:t>
            </a:r>
            <a:r>
              <a:rPr lang="en-US" altLang="ko-KR" dirty="0">
                <a:solidFill>
                  <a:srgbClr val="FF0000"/>
                </a:solidFill>
              </a:rPr>
              <a:t>MyApp.js </a:t>
            </a:r>
            <a:r>
              <a:rPr lang="ko-KR" altLang="en-US" dirty="0"/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2930480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1C7C27D-3B46-4D0F-9AC1-F36010E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Props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4782F-261E-4FF7-8235-7F6ABD67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400" dirty="0"/>
          </a:p>
          <a:p>
            <a:pPr marL="0" indent="0" algn="ctr">
              <a:buNone/>
            </a:pPr>
            <a:r>
              <a:rPr lang="ko-KR" altLang="en-US" sz="5400" dirty="0"/>
              <a:t>넘겨주는 </a:t>
            </a:r>
            <a:r>
              <a:rPr lang="en-US" altLang="ko-KR" sz="5400" dirty="0">
                <a:solidFill>
                  <a:srgbClr val="FF0000"/>
                </a:solidFill>
              </a:rPr>
              <a:t>Read Only </a:t>
            </a:r>
            <a:r>
              <a:rPr lang="ko-KR" altLang="en-US" sz="5400" dirty="0"/>
              <a:t>값</a:t>
            </a:r>
            <a:endParaRPr lang="en-US" altLang="ko-KR" sz="5400" dirty="0"/>
          </a:p>
          <a:p>
            <a:pPr marL="0" indent="0">
              <a:buNone/>
            </a:pP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2728580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1C7C27D-3B46-4D0F-9AC1-F36010E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highlight>
                  <a:srgbClr val="FFFF00"/>
                </a:highlight>
              </a:rPr>
              <a:t>Props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4782F-261E-4FF7-8235-7F6ABD67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400" dirty="0"/>
          </a:p>
          <a:p>
            <a:pPr marL="0" indent="0" algn="ctr">
              <a:buNone/>
            </a:pPr>
            <a:r>
              <a:rPr lang="ko-KR" altLang="en-US" sz="5400" dirty="0"/>
              <a:t>넘겨주는 </a:t>
            </a:r>
            <a:r>
              <a:rPr lang="en-US" altLang="ko-KR" sz="5400" dirty="0"/>
              <a:t>Read Only </a:t>
            </a:r>
            <a:r>
              <a:rPr lang="ko-KR" altLang="en-US" sz="5400" dirty="0"/>
              <a:t>값</a:t>
            </a:r>
            <a:endParaRPr lang="en-US" altLang="ko-KR" sz="5400" dirty="0"/>
          </a:p>
          <a:p>
            <a:pPr marL="0" indent="0">
              <a:buNone/>
            </a:pPr>
            <a:endParaRPr lang="en-US" altLang="ko-KR" sz="5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11A562-4FA8-41D0-936D-06F5740F61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2" t="5324" r="6875" b="29968"/>
          <a:stretch/>
        </p:blipFill>
        <p:spPr>
          <a:xfrm>
            <a:off x="658797" y="1874205"/>
            <a:ext cx="10874406" cy="44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6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47738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프론트앤드</a:t>
            </a:r>
            <a:r>
              <a:rPr lang="ko-KR" altLang="en-US" dirty="0"/>
              <a:t>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React : </a:t>
            </a:r>
            <a:r>
              <a:rPr lang="ko-KR" altLang="en-US" dirty="0"/>
              <a:t>라이브러리 </a:t>
            </a:r>
            <a:r>
              <a:rPr lang="ko-KR" altLang="en-US" strike="sngStrike" dirty="0"/>
              <a:t>프레임워크</a:t>
            </a:r>
            <a:endParaRPr lang="en-US" altLang="ko-KR" strike="sngStrike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203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쓰기 </a:t>
            </a:r>
            <a:r>
              <a:rPr lang="ko-KR" altLang="en-US" dirty="0" err="1"/>
              <a:t>편하라고</a:t>
            </a:r>
            <a:r>
              <a:rPr lang="ko-KR" altLang="en-US" dirty="0"/>
              <a:t> 만든 기계</a:t>
            </a:r>
          </a:p>
        </p:txBody>
      </p:sp>
      <p:pic>
        <p:nvPicPr>
          <p:cNvPr id="1026" name="Picture 2" descr="machine icon 이미지 검색결과">
            <a:extLst>
              <a:ext uri="{FF2B5EF4-FFF2-40B4-BE49-F238E27FC236}">
                <a16:creationId xmlns:a16="http://schemas.microsoft.com/office/drawing/2014/main" id="{82E1C456-0D3A-48A7-BCFF-75BB30014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711" y="4253768"/>
            <a:ext cx="1481869" cy="148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chine icon 이미지 검색결과">
            <a:extLst>
              <a:ext uri="{FF2B5EF4-FFF2-40B4-BE49-F238E27FC236}">
                <a16:creationId xmlns:a16="http://schemas.microsoft.com/office/drawing/2014/main" id="{4FA962AB-03BE-49AE-96DE-68C9045A5D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73"/>
          <a:stretch/>
        </p:blipFill>
        <p:spPr bwMode="auto">
          <a:xfrm>
            <a:off x="5444558" y="3995614"/>
            <a:ext cx="2034735" cy="197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91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쓰기 </a:t>
            </a:r>
            <a:r>
              <a:rPr lang="ko-KR" altLang="en-US" dirty="0" err="1"/>
              <a:t>편하라고</a:t>
            </a:r>
            <a:r>
              <a:rPr lang="ko-KR" altLang="en-US" dirty="0"/>
              <a:t> 만든 </a:t>
            </a:r>
            <a:r>
              <a:rPr lang="ko-KR" altLang="en-US" dirty="0">
                <a:highlight>
                  <a:srgbClr val="FFFF00"/>
                </a:highlight>
              </a:rPr>
              <a:t>기계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자판기</a:t>
            </a:r>
            <a:r>
              <a:rPr lang="en-US" altLang="ko-KR" dirty="0"/>
              <a:t>, </a:t>
            </a:r>
            <a:r>
              <a:rPr lang="ko-KR" altLang="en-US" dirty="0"/>
              <a:t>세탁기 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그 기계의 </a:t>
            </a:r>
            <a:r>
              <a:rPr lang="ko-KR" altLang="en-US" dirty="0">
                <a:solidFill>
                  <a:srgbClr val="FF0000"/>
                </a:solidFill>
              </a:rPr>
              <a:t>부품</a:t>
            </a:r>
            <a:r>
              <a:rPr lang="ko-KR" altLang="en-US" dirty="0"/>
              <a:t>이 프로그래밍 </a:t>
            </a:r>
            <a:r>
              <a:rPr lang="ko-KR" altLang="en-US" dirty="0">
                <a:solidFill>
                  <a:srgbClr val="FF0000"/>
                </a:solidFill>
              </a:rPr>
              <a:t>언어</a:t>
            </a:r>
            <a:r>
              <a:rPr lang="ko-KR" altLang="en-US" dirty="0"/>
              <a:t>일 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ighlight>
                  <a:srgbClr val="FFFF00"/>
                </a:highlight>
              </a:rPr>
              <a:t>사용법</a:t>
            </a:r>
            <a:r>
              <a:rPr lang="ko-KR" altLang="en-US" dirty="0"/>
              <a:t>을 익히자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부품의 동작 과정과 튜닝은 그 다음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95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9573B-B963-45D1-BAA4-9C126B9BA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사용법을 익히자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837702-BC51-4360-9FDA-FD4F6420D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형태를 익히자</a:t>
            </a:r>
            <a:r>
              <a:rPr lang="en-US" altLang="ko-KR" dirty="0"/>
              <a:t>, </a:t>
            </a:r>
            <a:r>
              <a:rPr lang="ko-KR" altLang="en-US" dirty="0"/>
              <a:t>디테일은 그 다음</a:t>
            </a:r>
          </a:p>
        </p:txBody>
      </p:sp>
    </p:spTree>
    <p:extLst>
      <p:ext uri="{BB962C8B-B14F-4D97-AF65-F5344CB8AC3E}">
        <p14:creationId xmlns:p14="http://schemas.microsoft.com/office/powerpoint/2010/main" val="411314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</a:t>
            </a:r>
            <a:r>
              <a:rPr lang="ko-KR" altLang="en-US" dirty="0"/>
              <a:t>시작하기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7F09-DEB6-457C-A0BC-19C931EA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400" dirty="0"/>
          </a:p>
          <a:p>
            <a:pPr marL="0" indent="0">
              <a:buNone/>
            </a:pPr>
            <a:endParaRPr lang="en-US" altLang="ko-KR" sz="5400" dirty="0"/>
          </a:p>
          <a:p>
            <a:pPr marL="0" indent="0" algn="ctr">
              <a:buNone/>
            </a:pPr>
            <a:r>
              <a:rPr lang="en-US" altLang="ko-KR" sz="5400" dirty="0">
                <a:solidFill>
                  <a:srgbClr val="FF0000"/>
                </a:solidFill>
                <a:highlight>
                  <a:srgbClr val="FFFF00"/>
                </a:highlight>
              </a:rPr>
              <a:t>create-react-app</a:t>
            </a:r>
          </a:p>
          <a:p>
            <a:pPr marL="0" indent="0">
              <a:buNone/>
            </a:pPr>
            <a:endParaRPr lang="en-US" altLang="ko-KR" sz="5400" dirty="0"/>
          </a:p>
          <a:p>
            <a:pPr marL="0" indent="0">
              <a:buNone/>
            </a:pP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90060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</a:t>
            </a:r>
            <a:r>
              <a:rPr lang="ko-KR" altLang="en-US" dirty="0"/>
              <a:t>시작하기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7F09-DEB6-457C-A0BC-19C931EA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400" dirty="0"/>
          </a:p>
          <a:p>
            <a:pPr marL="0" indent="0">
              <a:buNone/>
            </a:pPr>
            <a:endParaRPr lang="en-US" altLang="ko-KR" sz="5400" dirty="0"/>
          </a:p>
          <a:p>
            <a:pPr marL="0" indent="0" algn="ctr">
              <a:buNone/>
            </a:pPr>
            <a:r>
              <a:rPr lang="en-US" altLang="ko-KR" sz="4400" dirty="0">
                <a:highlight>
                  <a:srgbClr val="FFFF00"/>
                </a:highlight>
              </a:rPr>
              <a:t>create-react-app</a:t>
            </a:r>
            <a:r>
              <a:rPr lang="en-US" altLang="ko-KR" sz="4400" dirty="0"/>
              <a:t> &lt;project-name&gt;</a:t>
            </a:r>
            <a:endParaRPr lang="en-US" altLang="ko-KR" sz="5400" dirty="0"/>
          </a:p>
          <a:p>
            <a:pPr marL="0" indent="0">
              <a:buNone/>
            </a:pPr>
            <a:endParaRPr lang="en-US" altLang="ko-KR" sz="5400" dirty="0"/>
          </a:p>
          <a:p>
            <a:pPr marL="0" indent="0">
              <a:buNone/>
            </a:pP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390461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319</Words>
  <Application>Microsoft Office PowerPoint</Application>
  <PresentationFormat>와이드스크린</PresentationFormat>
  <Paragraphs>101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Wingdings</vt:lpstr>
      <vt:lpstr>Office 테마</vt:lpstr>
      <vt:lpstr>ctrlz1</vt:lpstr>
      <vt:lpstr>오늘</vt:lpstr>
      <vt:lpstr>프레임워크</vt:lpstr>
      <vt:lpstr>프론트앤드 라이브러리</vt:lpstr>
      <vt:lpstr>쓰기 편하라고 만든 기계</vt:lpstr>
      <vt:lpstr>쓰기 편하라고 만든 기계</vt:lpstr>
      <vt:lpstr>사용법을 익히자</vt:lpstr>
      <vt:lpstr>큰 그림 먼저 그리기 : 시작하기</vt:lpstr>
      <vt:lpstr>큰 그림 먼저 그리기 : 시작하기</vt:lpstr>
      <vt:lpstr>큰 그림 먼저 그리기 : 시동걸기</vt:lpstr>
      <vt:lpstr>큰 그림 먼저 그리기 : 파일 구조</vt:lpstr>
      <vt:lpstr>큰 그림 먼저 그리기 : 파일 구조</vt:lpstr>
      <vt:lpstr>큰 그림 먼저 그리기 : 파일 구조</vt:lpstr>
      <vt:lpstr>큰 그림 먼저 그리기 : 파일 구조</vt:lpstr>
      <vt:lpstr>큰 그림 먼저 그리기 : 파일 구조</vt:lpstr>
      <vt:lpstr>큰 그림 먼저 그리기 : 파일 구조</vt:lpstr>
      <vt:lpstr>큰 그림 먼저 그리기 : 파일 구조</vt:lpstr>
      <vt:lpstr>PowerPoint 프레젠테이션</vt:lpstr>
      <vt:lpstr>PowerPoint 프레젠테이션</vt:lpstr>
      <vt:lpstr>큰 그림 먼저 그리기 : 파일구조</vt:lpstr>
      <vt:lpstr>큰 그림 먼저 그리기 : 컴포넌트 구조</vt:lpstr>
      <vt:lpstr>뼈대 만들기 : MyApp.js  [rcc]</vt:lpstr>
      <vt:lpstr>JSX</vt:lpstr>
      <vt:lpstr>JSX도 (굉장히 html처럼 생긴) javascript 다</vt:lpstr>
      <vt:lpstr>JSX</vt:lpstr>
      <vt:lpstr>id=“root”에 뿌려주는 App.js 그 App.js 안에 있는 컴포넌트 그 컴포넌트 안에 컴포넌트</vt:lpstr>
      <vt:lpstr>Learn React 글자 있는 부분에 버튼 띄우는 MyApp.js 만들기</vt:lpstr>
      <vt:lpstr>Props</vt:lpstr>
      <vt:lpstr>Props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ctrlz1</dc:title>
  <dc:creator>강 민철</dc:creator>
  <cp:lastModifiedBy>강 민철</cp:lastModifiedBy>
  <cp:revision>94</cp:revision>
  <dcterms:created xsi:type="dcterms:W3CDTF">2020-03-11T04:46:38Z</dcterms:created>
  <dcterms:modified xsi:type="dcterms:W3CDTF">2020-03-20T10:33:43Z</dcterms:modified>
</cp:coreProperties>
</file>