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288" r:id="rId7"/>
    <p:sldId id="261" r:id="rId8"/>
    <p:sldId id="262" r:id="rId9"/>
    <p:sldId id="264" r:id="rId10"/>
    <p:sldId id="290" r:id="rId11"/>
    <p:sldId id="289" r:id="rId12"/>
    <p:sldId id="265" r:id="rId13"/>
    <p:sldId id="266" r:id="rId14"/>
    <p:sldId id="267" r:id="rId15"/>
    <p:sldId id="291" r:id="rId16"/>
    <p:sldId id="268" r:id="rId17"/>
    <p:sldId id="269" r:id="rId18"/>
    <p:sldId id="295" r:id="rId19"/>
    <p:sldId id="292" r:id="rId20"/>
    <p:sldId id="293" r:id="rId21"/>
    <p:sldId id="294" r:id="rId22"/>
    <p:sldId id="270" r:id="rId23"/>
    <p:sldId id="271" r:id="rId24"/>
    <p:sldId id="272" r:id="rId25"/>
    <p:sldId id="282" r:id="rId26"/>
    <p:sldId id="286" r:id="rId27"/>
    <p:sldId id="296" r:id="rId28"/>
    <p:sldId id="29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자신이 가지고 있는 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“</a:t>
            </a:r>
            <a:r>
              <a:rPr lang="ko-KR" altLang="en-US" dirty="0">
                <a:highlight>
                  <a:srgbClr val="FFFF00"/>
                </a:highlight>
              </a:rPr>
              <a:t>내 데이터</a:t>
            </a:r>
            <a:r>
              <a:rPr lang="en-US" altLang="ko-KR" dirty="0">
                <a:highlight>
                  <a:srgbClr val="FFFF00"/>
                </a:highlight>
              </a:rPr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바뀔 수 있는 데이터야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당연</a:t>
            </a:r>
            <a:r>
              <a:rPr lang="en-US" altLang="ko-KR" dirty="0"/>
              <a:t>. </a:t>
            </a:r>
            <a:r>
              <a:rPr lang="ko-KR" altLang="en-US" dirty="0"/>
              <a:t>내 </a:t>
            </a:r>
            <a:r>
              <a:rPr lang="ko-KR" altLang="en-US" dirty="0" err="1"/>
              <a:t>데이터니까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바꾸나</a:t>
            </a:r>
            <a:r>
              <a:rPr lang="en-US" altLang="ko-KR" dirty="0"/>
              <a:t>? </a:t>
            </a:r>
            <a:r>
              <a:rPr lang="en-US" altLang="ko-KR" dirty="0" err="1">
                <a:highlight>
                  <a:srgbClr val="FFFF00"/>
                </a:highlight>
              </a:rPr>
              <a:t>setState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5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형태를 익히자</a:t>
            </a:r>
            <a:r>
              <a:rPr lang="en-US" altLang="ko-KR" dirty="0"/>
              <a:t>, </a:t>
            </a:r>
            <a:r>
              <a:rPr lang="ko-KR" altLang="en-US" dirty="0"/>
              <a:t>디테일은 그 다음</a:t>
            </a:r>
          </a:p>
        </p:txBody>
      </p:sp>
    </p:spTree>
    <p:extLst>
      <p:ext uri="{BB962C8B-B14F-4D97-AF65-F5344CB8AC3E}">
        <p14:creationId xmlns:p14="http://schemas.microsoft.com/office/powerpoint/2010/main" val="35855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3B1B4C1-0895-4BCC-B4AC-75E12E53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t="34175" r="44223" b="14692"/>
          <a:stretch/>
        </p:blipFill>
        <p:spPr>
          <a:xfrm>
            <a:off x="949910" y="1469254"/>
            <a:ext cx="5885896" cy="5295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7E8EC-938F-49A6-96A5-692172BB6F92}"/>
              </a:ext>
            </a:extLst>
          </p:cNvPr>
          <p:cNvSpPr/>
          <p:nvPr/>
        </p:nvSpPr>
        <p:spPr>
          <a:xfrm>
            <a:off x="2329592" y="3864007"/>
            <a:ext cx="1647603" cy="9216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F8203-7AC7-40E1-95D9-3A22B6F81035}"/>
              </a:ext>
            </a:extLst>
          </p:cNvPr>
          <p:cNvSpPr/>
          <p:nvPr/>
        </p:nvSpPr>
        <p:spPr>
          <a:xfrm>
            <a:off x="999420" y="2205359"/>
            <a:ext cx="5019640" cy="391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422D4D-F915-4157-8C71-36A43D959217}"/>
              </a:ext>
            </a:extLst>
          </p:cNvPr>
          <p:cNvSpPr/>
          <p:nvPr/>
        </p:nvSpPr>
        <p:spPr>
          <a:xfrm>
            <a:off x="1461059" y="2991774"/>
            <a:ext cx="2800223" cy="2530137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FE53733-8019-4628-854E-9CB09175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8" y="1825625"/>
            <a:ext cx="11253186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ko-KR" altLang="en-US" sz="1800" dirty="0"/>
              <a:t> 컴포넌트영역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render() : 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dirty="0" err="1"/>
              <a:t>YourApp</a:t>
            </a:r>
            <a:r>
              <a:rPr lang="en-US" altLang="ko-KR" sz="1800" dirty="0"/>
              <a:t> </a:t>
            </a:r>
            <a:r>
              <a:rPr lang="ko-KR" altLang="en-US" sz="1800" dirty="0"/>
              <a:t>이라는 컴포넌트는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ko-KR" altLang="en-US" sz="1800" dirty="0"/>
              <a:t>여기에 버튼을 </a:t>
            </a:r>
            <a:r>
              <a:rPr lang="en-US" altLang="ko-KR" sz="1800" dirty="0"/>
              <a:t>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” </a:t>
            </a: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증가시키는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감소시키는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ko-KR" altLang="en-US" sz="1800" dirty="0"/>
              <a:t>어디에</a:t>
            </a:r>
            <a:r>
              <a:rPr lang="en-US" altLang="ko-KR" sz="1800" dirty="0"/>
              <a:t>, </a:t>
            </a:r>
            <a:r>
              <a:rPr lang="ko-KR" altLang="en-US" sz="1800" dirty="0"/>
              <a:t>어떻게 써 줘야 할까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461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func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02347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429815-F1F3-415B-B67D-5A2DD808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47516F-EE35-481C-85F8-FFE5C3EF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849484-9A9A-4FEC-AF18-D6E338FC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60C21D-AFDD-4471-98DB-E8767118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함수는 화살표함수로 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6" name="그림 5" descr="모니터, 화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FFA35C8-EF54-450B-85D6-46D6767B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24697" r="16201" b="22874"/>
          <a:stretch/>
        </p:blipFill>
        <p:spPr>
          <a:xfrm>
            <a:off x="3813175" y="3301999"/>
            <a:ext cx="4565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</a:t>
            </a:r>
            <a:r>
              <a:rPr lang="en-US" altLang="ko-KR" sz="3600" dirty="0"/>
              <a:t>+</a:t>
            </a:r>
            <a:r>
              <a:rPr lang="ko-KR" altLang="en-US" sz="3600" dirty="0"/>
              <a:t>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handleIncrease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536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 err="1"/>
              <a:t>프론트앤드</a:t>
            </a:r>
            <a:r>
              <a:rPr lang="ko-KR" altLang="en-US" dirty="0"/>
              <a:t> </a:t>
            </a:r>
            <a:r>
              <a:rPr lang="ko-KR" altLang="en-US" dirty="0" err="1"/>
              <a:t>다시알기</a:t>
            </a:r>
            <a:endParaRPr lang="en-US" altLang="ko-KR" dirty="0"/>
          </a:p>
          <a:p>
            <a:r>
              <a:rPr lang="en-US" altLang="ko-KR" dirty="0"/>
              <a:t>Props</a:t>
            </a:r>
          </a:p>
          <a:p>
            <a:r>
              <a:rPr lang="en-US" altLang="ko-KR" dirty="0"/>
              <a:t>State</a:t>
            </a:r>
          </a:p>
          <a:p>
            <a:r>
              <a:rPr lang="en-US" altLang="ko-KR" dirty="0" err="1"/>
              <a:t>LifeCycle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B8997-8221-4F9C-BBA8-17964381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87716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85C7F6-338D-44BA-8E94-6C16D729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빼기 버튼 만들기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3200" dirty="0"/>
              <a:t>버튼을 누르면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name </a:t>
            </a:r>
            <a:r>
              <a:rPr lang="ko-KR" altLang="en-US" sz="3200" dirty="0"/>
              <a:t>이라는 </a:t>
            </a:r>
            <a:r>
              <a:rPr lang="en-US" altLang="ko-KR" sz="3200" dirty="0"/>
              <a:t>state</a:t>
            </a:r>
            <a:r>
              <a:rPr lang="ko-KR" altLang="en-US" sz="3200" dirty="0"/>
              <a:t>를 </a:t>
            </a:r>
            <a:r>
              <a:rPr lang="en-US" altLang="ko-KR" sz="3200" dirty="0"/>
              <a:t>1 </a:t>
            </a:r>
            <a:r>
              <a:rPr lang="ko-KR" altLang="en-US" sz="3200" dirty="0"/>
              <a:t>감소시키는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 err="1"/>
              <a:t>HandleDecrease</a:t>
            </a:r>
            <a:r>
              <a:rPr lang="en-US" altLang="ko-KR" sz="3200" dirty="0"/>
              <a:t> </a:t>
            </a:r>
            <a:r>
              <a:rPr lang="ko-KR" altLang="en-US" sz="3200" dirty="0"/>
              <a:t>함수를 만들기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(name </a:t>
            </a:r>
            <a:r>
              <a:rPr lang="ko-KR" altLang="en-US" sz="3200" dirty="0"/>
              <a:t>화면에 보여주기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8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조작 함수를 만드는 두 가지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ED359-D270-4A1B-9E58-3B139999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6" t="21481" r="40417" b="43889"/>
          <a:stretch/>
        </p:blipFill>
        <p:spPr>
          <a:xfrm>
            <a:off x="1765300" y="1628966"/>
            <a:ext cx="8661400" cy="4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LifeCycle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단축키</a:t>
            </a:r>
            <a:r>
              <a:rPr lang="en-US" altLang="ko-KR" sz="4400" dirty="0"/>
              <a:t> : </a:t>
            </a:r>
            <a:r>
              <a:rPr lang="en-US" altLang="ko-KR" sz="4400" dirty="0" err="1">
                <a:highlight>
                  <a:srgbClr val="FFFF00"/>
                </a:highlight>
              </a:rPr>
              <a:t>rcfc</a:t>
            </a:r>
            <a:endParaRPr lang="en-US" altLang="ko-KR" sz="44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solidFill>
                  <a:srgbClr val="FF0000"/>
                </a:solidFill>
              </a:rPr>
              <a:t>“</a:t>
            </a:r>
            <a:r>
              <a:rPr lang="ko-KR" altLang="en-US" sz="5400" dirty="0">
                <a:solidFill>
                  <a:srgbClr val="FF0000"/>
                </a:solidFill>
              </a:rPr>
              <a:t>언제 </a:t>
            </a:r>
            <a:r>
              <a:rPr lang="ko-KR" altLang="en-US" sz="5400" dirty="0" err="1">
                <a:solidFill>
                  <a:srgbClr val="FF0000"/>
                </a:solidFill>
              </a:rPr>
              <a:t>보여줄꺼야</a:t>
            </a:r>
            <a:r>
              <a:rPr lang="en-US" altLang="ko-KR" sz="5400" dirty="0">
                <a:solidFill>
                  <a:srgbClr val="FF0000"/>
                </a:solidFill>
              </a:rPr>
              <a:t>?”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FF0000"/>
                </a:solidFill>
              </a:rPr>
              <a:t>존재하는 큰 이유 </a:t>
            </a:r>
            <a:r>
              <a:rPr lang="en-US" altLang="ko-KR" sz="3200" dirty="0">
                <a:solidFill>
                  <a:srgbClr val="FF0000"/>
                </a:solidFill>
              </a:rPr>
              <a:t>== </a:t>
            </a:r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272858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이벤트 </a:t>
            </a:r>
            <a:r>
              <a:rPr lang="en-US" altLang="ko-KR" sz="5400" dirty="0"/>
              <a:t>handler</a:t>
            </a: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onClick</a:t>
            </a:r>
            <a:r>
              <a:rPr lang="en-US" altLang="ko-KR" sz="5400" dirty="0"/>
              <a:t> </a:t>
            </a:r>
            <a:r>
              <a:rPr lang="ko-KR" altLang="en-US" sz="5400" dirty="0"/>
              <a:t>말고 뭐 있어</a:t>
            </a:r>
            <a:r>
              <a:rPr lang="en-US" altLang="ko-KR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56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VSCode</a:t>
            </a:r>
            <a:r>
              <a:rPr lang="en-US" altLang="ko-KR" sz="5400" dirty="0"/>
              <a:t> </a:t>
            </a:r>
            <a:r>
              <a:rPr lang="ko-KR" altLang="en-US" sz="5400" dirty="0"/>
              <a:t>단축키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알아만 보기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5999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js</a:t>
            </a:r>
            <a:r>
              <a:rPr lang="ko-KR" altLang="en-US" sz="2400" dirty="0"/>
              <a:t> </a:t>
            </a:r>
            <a:r>
              <a:rPr lang="en-US" altLang="ko-KR" sz="2400" dirty="0"/>
              <a:t>Package Manager)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, yarn</a:t>
            </a:r>
          </a:p>
          <a:p>
            <a:pPr marL="0" indent="0" algn="ctr">
              <a:buNone/>
            </a:pPr>
            <a:r>
              <a:rPr lang="ko-KR" altLang="en-US" sz="2400" dirty="0"/>
              <a:t>의존성 패키지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2400" dirty="0"/>
              <a:t>Frontend library </a:t>
            </a:r>
            <a:r>
              <a:rPr lang="ko-KR" altLang="en-US" sz="2400" dirty="0"/>
              <a:t>배우기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2400" dirty="0"/>
              <a:t>React Project </a:t>
            </a:r>
            <a:r>
              <a:rPr lang="en-US" altLang="ko-KR" sz="2400" dirty="0">
                <a:sym typeface="Wingdings" panose="05000000000000000000" pitchFamily="2" charset="2"/>
              </a:rPr>
              <a:t> Components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render() </a:t>
            </a:r>
            <a:r>
              <a:rPr lang="ko-KR" altLang="en-US" sz="2400" dirty="0"/>
              <a:t>안에 </a:t>
            </a:r>
            <a:r>
              <a:rPr lang="en-US" altLang="ko-KR" sz="2400" dirty="0"/>
              <a:t>JSX</a:t>
            </a:r>
          </a:p>
          <a:p>
            <a:pPr marL="0" indent="0" algn="ctr">
              <a:buNone/>
            </a:pPr>
            <a:r>
              <a:rPr lang="en-US" altLang="ko-KR" sz="2400" dirty="0"/>
              <a:t>Props (Read Only)&amp; State (</a:t>
            </a:r>
            <a:r>
              <a:rPr lang="en-US" altLang="ko-KR" sz="2400" dirty="0" err="1"/>
              <a:t>setState</a:t>
            </a:r>
            <a:r>
              <a:rPr lang="ko-KR" altLang="en-US" sz="2400" dirty="0"/>
              <a:t>로 변경 가능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r>
              <a:rPr lang="ko-KR" altLang="en-US" sz="2400" dirty="0"/>
              <a:t>그걸  언제 보여주나</a:t>
            </a:r>
            <a:r>
              <a:rPr lang="en-US" altLang="ko-KR" sz="2400" dirty="0"/>
              <a:t>? </a:t>
            </a:r>
            <a:r>
              <a:rPr lang="en-US" altLang="ko-KR" sz="2400" dirty="0" err="1"/>
              <a:t>LifeCycle</a:t>
            </a:r>
            <a:r>
              <a:rPr lang="en-US" altLang="ko-KR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ko-KR" altLang="en-US" dirty="0"/>
              <a:t> 재정의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꾸미는 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사실 우리가 보는 모든 알록달록 </a:t>
            </a:r>
            <a:r>
              <a:rPr lang="ko-KR" altLang="en-US" dirty="0" err="1"/>
              <a:t>반짝반짝은</a:t>
            </a:r>
            <a:r>
              <a:rPr lang="ko-KR" altLang="en-US" dirty="0"/>
              <a:t> </a:t>
            </a:r>
            <a:r>
              <a:rPr lang="en-US" altLang="ko-KR" dirty="0"/>
              <a:t>CSS/</a:t>
            </a:r>
            <a:r>
              <a:rPr lang="en-US" altLang="ko-KR" dirty="0" err="1"/>
              <a:t>js</a:t>
            </a:r>
            <a:r>
              <a:rPr lang="ko-KR" altLang="en-US" dirty="0"/>
              <a:t>로 다 가능</a:t>
            </a:r>
            <a:endParaRPr lang="en-US" altLang="ko-KR" dirty="0"/>
          </a:p>
          <a:p>
            <a:r>
              <a:rPr lang="ko-KR" altLang="en-US" dirty="0"/>
              <a:t>그럼 </a:t>
            </a:r>
            <a:r>
              <a:rPr lang="ko-KR" altLang="en-US" dirty="0" err="1"/>
              <a:t>프론트앤드</a:t>
            </a:r>
            <a:r>
              <a:rPr lang="ko-KR" altLang="en-US" dirty="0"/>
              <a:t> 라이브러리</a:t>
            </a:r>
            <a:r>
              <a:rPr lang="en-US" altLang="ko-KR" dirty="0"/>
              <a:t>/</a:t>
            </a:r>
            <a:r>
              <a:rPr lang="ko-KR" altLang="en-US" dirty="0"/>
              <a:t>프레임워크는 왜 있어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조작할 수 있는</a:t>
            </a:r>
            <a:r>
              <a:rPr lang="en-US" altLang="ko-KR" dirty="0"/>
              <a:t>(</a:t>
            </a:r>
            <a:r>
              <a:rPr lang="ko-KR" altLang="en-US" dirty="0"/>
              <a:t>그러므로 당연히 눈에 보이는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가공</a:t>
            </a:r>
            <a:r>
              <a:rPr lang="en-US" altLang="ko-KR" dirty="0"/>
              <a:t>’</a:t>
            </a:r>
            <a:r>
              <a:rPr lang="ko-KR" altLang="en-US" dirty="0"/>
              <a:t>해서 </a:t>
            </a:r>
            <a:r>
              <a:rPr lang="en-US" altLang="ko-KR" dirty="0"/>
              <a:t>‘</a:t>
            </a:r>
            <a:r>
              <a:rPr lang="ko-KR" altLang="en-US" dirty="0"/>
              <a:t>보여</a:t>
            </a:r>
            <a:r>
              <a:rPr lang="en-US" altLang="ko-KR" dirty="0"/>
              <a:t>’</a:t>
            </a:r>
            <a:r>
              <a:rPr lang="ko-KR" altLang="en-US" dirty="0"/>
              <a:t>준다 </a:t>
            </a:r>
            <a:endParaRPr lang="en-US" altLang="ko-KR" dirty="0"/>
          </a:p>
          <a:p>
            <a:r>
              <a:rPr lang="ko-KR" altLang="en-US" dirty="0"/>
              <a:t>장바구니 수량 </a:t>
            </a:r>
            <a:r>
              <a:rPr lang="en-US" altLang="ko-KR" dirty="0"/>
              <a:t>+</a:t>
            </a:r>
            <a:r>
              <a:rPr lang="ko-KR" altLang="en-US" dirty="0"/>
              <a:t>를 누르면 개수가 증가한다</a:t>
            </a:r>
            <a:endParaRPr lang="en-US" altLang="ko-KR" dirty="0"/>
          </a:p>
          <a:p>
            <a:r>
              <a:rPr lang="ko-KR" altLang="en-US" dirty="0"/>
              <a:t>어떤 버튼을 누르면 다른 어떤 부분이 반응한다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 데이터 </a:t>
            </a:r>
            <a:r>
              <a:rPr lang="en-US" altLang="ko-KR" dirty="0"/>
              <a:t>= Props,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컴포넌트에게 넘겨받는 </a:t>
            </a:r>
            <a:r>
              <a:rPr lang="en-US" altLang="ko-KR" dirty="0"/>
              <a:t>Read Only </a:t>
            </a:r>
            <a:r>
              <a:rPr lang="ko-KR" altLang="en-US" dirty="0"/>
              <a:t>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넘겨받아 읽는 값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3"/>
            <a:ext cx="9144000" cy="2387600"/>
          </a:xfrm>
        </p:spPr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컴포넌트를 상속하는 </a:t>
            </a:r>
            <a:endParaRPr lang="en-US" altLang="ko-KR" dirty="0"/>
          </a:p>
          <a:p>
            <a:r>
              <a:rPr lang="en-US" altLang="ko-KR" dirty="0" err="1"/>
              <a:t>MyApp</a:t>
            </a:r>
            <a:r>
              <a:rPr lang="en-US" altLang="ko-KR" dirty="0"/>
              <a:t> </a:t>
            </a:r>
            <a:r>
              <a:rPr lang="ko-KR" altLang="en-US" dirty="0"/>
              <a:t>컴포넌트에게 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props</a:t>
            </a:r>
            <a:r>
              <a:rPr lang="ko-KR" altLang="en-US" dirty="0"/>
              <a:t>를 넘겨주는 코드 작성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넘겨주는 </a:t>
            </a:r>
            <a:r>
              <a:rPr lang="en-US" altLang="ko-KR" dirty="0"/>
              <a:t>props </a:t>
            </a:r>
            <a:r>
              <a:rPr lang="ko-KR" altLang="en-US" dirty="0"/>
              <a:t>값은 </a:t>
            </a:r>
            <a:r>
              <a:rPr lang="en-US" altLang="ko-KR" dirty="0"/>
              <a:t>“</a:t>
            </a:r>
            <a:r>
              <a:rPr lang="ko-KR" altLang="en-US" dirty="0"/>
              <a:t>자기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1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391</Words>
  <Application>Microsoft Office PowerPoint</Application>
  <PresentationFormat>와이드스크린</PresentationFormat>
  <Paragraphs>106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ctrlz2</vt:lpstr>
      <vt:lpstr>오늘</vt:lpstr>
      <vt:lpstr>지난시간 복습</vt:lpstr>
      <vt:lpstr>프론트앤드 재정의</vt:lpstr>
      <vt:lpstr>프론트앤드?</vt:lpstr>
      <vt:lpstr>프론트앤드?</vt:lpstr>
      <vt:lpstr>그 데이터 = Props, State</vt:lpstr>
      <vt:lpstr>Props</vt:lpstr>
      <vt:lpstr>Props 예제</vt:lpstr>
      <vt:lpstr>State</vt:lpstr>
      <vt:lpstr>State 예제</vt:lpstr>
      <vt:lpstr>큰 그림 먼저 그리기 : State 조작하기</vt:lpstr>
      <vt:lpstr>큰 그림 먼저 그리기 : State 조작하기</vt:lpstr>
      <vt:lpstr>PowerPoint 프레젠테이션</vt:lpstr>
      <vt:lpstr>PowerPoint 프레젠테이션</vt:lpstr>
      <vt:lpstr>PowerPoint 프레젠테이션</vt:lpstr>
      <vt:lpstr>PowerPoint 프레젠테이션</vt:lpstr>
      <vt:lpstr>큰 그림 먼저 그리기 : State 조작하기</vt:lpstr>
      <vt:lpstr>큰 그림 먼저 그리기 : State 조작하기</vt:lpstr>
      <vt:lpstr>큰 그림 먼저 그리기 : State 조작하기</vt:lpstr>
      <vt:lpstr>큰 그림 먼저 그리기 : State 조작하기</vt:lpstr>
      <vt:lpstr>PowerPoint 프레젠테이션</vt:lpstr>
      <vt:lpstr>실습</vt:lpstr>
      <vt:lpstr>State 조작 함수를 만드는 두 가지 방법</vt:lpstr>
      <vt:lpstr>LifeCycle API</vt:lpstr>
      <vt:lpstr>더 알아보기</vt:lpstr>
      <vt:lpstr>더 알아보기 2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201</cp:revision>
  <dcterms:created xsi:type="dcterms:W3CDTF">2020-03-11T04:46:38Z</dcterms:created>
  <dcterms:modified xsi:type="dcterms:W3CDTF">2020-03-20T11:40:56Z</dcterms:modified>
</cp:coreProperties>
</file>