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7" r:id="rId6"/>
    <p:sldId id="315" r:id="rId7"/>
    <p:sldId id="317" r:id="rId8"/>
    <p:sldId id="318" r:id="rId9"/>
    <p:sldId id="319" r:id="rId10"/>
    <p:sldId id="320" r:id="rId11"/>
    <p:sldId id="306" r:id="rId12"/>
    <p:sldId id="321" r:id="rId13"/>
    <p:sldId id="322" r:id="rId14"/>
    <p:sldId id="323" r:id="rId15"/>
    <p:sldId id="305" r:id="rId16"/>
    <p:sldId id="308" r:id="rId17"/>
    <p:sldId id="309" r:id="rId18"/>
    <p:sldId id="310" r:id="rId19"/>
    <p:sldId id="327" r:id="rId20"/>
    <p:sldId id="311" r:id="rId21"/>
    <p:sldId id="324" r:id="rId22"/>
    <p:sldId id="325" r:id="rId23"/>
    <p:sldId id="326" r:id="rId24"/>
    <p:sldId id="316" r:id="rId25"/>
    <p:sldId id="312" r:id="rId26"/>
    <p:sldId id="313" r:id="rId27"/>
    <p:sldId id="301" r:id="rId28"/>
    <p:sldId id="300" r:id="rId29"/>
    <p:sldId id="3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#k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3.org/html5/html-author/charref" TargetMode="External"/><Relationship Id="rId2" Type="http://schemas.openxmlformats.org/officeDocument/2006/relationships/hyperlink" Target="https://blog.outsider.ne.kr/38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Template_literals" TargetMode="External"/><Relationship Id="rId2" Type="http://schemas.openxmlformats.org/officeDocument/2006/relationships/hyperlink" Target="https://poiemaweb.com/es6-template-litera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34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ories.pe.kr/176" TargetMode="External"/><Relationship Id="rId2" Type="http://schemas.openxmlformats.org/officeDocument/2006/relationships/hyperlink" Target="https://velog.io/@velopert/react-component-sty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ngry-noether-8ac1d6.netlify.com/#/" TargetMode="External"/><Relationship Id="rId2" Type="http://schemas.openxmlformats.org/officeDocument/2006/relationships/hyperlink" Target="https://academy.nomadcoders.co/p/react-for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cast.com/course/web/ZU5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48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ropy.blog/2018/11/24/css-flexible-bo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– </a:t>
            </a:r>
            <a:r>
              <a:rPr lang="ko-KR" altLang="en-US" dirty="0"/>
              <a:t>연습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0A4C53-8312-47B2-8446-F5171782B53F}"/>
              </a:ext>
            </a:extLst>
          </p:cNvPr>
          <p:cNvSpPr/>
          <p:nvPr/>
        </p:nvSpPr>
        <p:spPr>
          <a:xfrm>
            <a:off x="838200" y="1849686"/>
            <a:ext cx="1020678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http://flexboxfroggy.com/#ko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4000" dirty="0"/>
              <a:t>제발 꾸미는 거 글로 배우지 말자</a:t>
            </a:r>
            <a:endParaRPr lang="en-US" altLang="ko-KR" sz="4000" dirty="0"/>
          </a:p>
          <a:p>
            <a:r>
              <a:rPr lang="ko-KR" altLang="en-US" sz="4000" dirty="0"/>
              <a:t>그리고 외우지도 말자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17115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8" name="그림 7" descr="노트북이(가) 표시된 사진&#10;&#10;자동 생성된 설명">
            <a:extLst>
              <a:ext uri="{FF2B5EF4-FFF2-40B4-BE49-F238E27FC236}">
                <a16:creationId xmlns:a16="http://schemas.microsoft.com/office/drawing/2014/main" id="{D02F9266-A20E-4D7C-A5E7-D8031007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1906504"/>
            <a:ext cx="4895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B5C21E3-B7A7-4EF6-AF02-02D286B1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54" y="0"/>
            <a:ext cx="5076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1CFDDA-D600-41FE-9E9E-C2159D08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96" y="0"/>
            <a:ext cx="3083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요소 뜯어보기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7B614-568F-401D-8911-D8D9E541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Entities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https://blog.outsider.ne.kr/380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https://dev.w3.org/html5/html-author/charref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94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e.stopPropagation</a:t>
            </a:r>
            <a:r>
              <a:rPr lang="en-US" altLang="ko-KR" dirty="0"/>
              <a:t>();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클릭 시 해당 </a:t>
            </a:r>
            <a:r>
              <a:rPr lang="en-US" altLang="ko-KR" sz="1800" dirty="0"/>
              <a:t>DOM</a:t>
            </a:r>
            <a:r>
              <a:rPr lang="ko-KR" altLang="en-US" sz="1800" dirty="0"/>
              <a:t>의 부모의 클릭 이벤트에 </a:t>
            </a:r>
            <a:r>
              <a:rPr lang="ko-KR" altLang="en-US" sz="1800" dirty="0" err="1"/>
              <a:t>연결되어있는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이 실행되는데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onRemove</a:t>
            </a:r>
            <a:r>
              <a:rPr lang="en-US" altLang="ko-KR" sz="1800" dirty="0"/>
              <a:t> →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순으로 실행이 되며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코드가 의도치 않게 작동하여 삭제가 제대로 진행되지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e.stopPropagation</a:t>
            </a:r>
            <a:r>
              <a:rPr lang="en-US" altLang="ko-KR" sz="1800" dirty="0"/>
              <a:t>() </a:t>
            </a:r>
            <a:r>
              <a:rPr lang="ko-KR" altLang="en-US" sz="1800" dirty="0"/>
              <a:t>은 이벤트의 “확산” 을 멈춰준다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삭제부분에 들어간 이벤트가 </a:t>
            </a:r>
            <a:r>
              <a:rPr lang="ko-KR" altLang="en-US" sz="1800" dirty="0">
                <a:solidFill>
                  <a:srgbClr val="FF0000"/>
                </a:solidFill>
              </a:rPr>
              <a:t>해당 부모의 이벤트까지 전달되지 않도록 해준다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onToggle</a:t>
            </a:r>
            <a:r>
              <a:rPr lang="en-US" altLang="ko-KR" sz="1800" dirty="0"/>
              <a:t> </a:t>
            </a:r>
            <a:r>
              <a:rPr lang="ko-KR" altLang="en-US" sz="1800" dirty="0"/>
              <a:t>은 실행되지 않고 </a:t>
            </a:r>
            <a:r>
              <a:rPr lang="en-US" altLang="ko-KR" sz="1800" dirty="0" err="1"/>
              <a:t>onRemove</a:t>
            </a:r>
            <a:r>
              <a:rPr lang="en-US" altLang="ko-KR" sz="1800" dirty="0"/>
              <a:t> </a:t>
            </a:r>
            <a:r>
              <a:rPr lang="ko-KR" altLang="en-US" sz="1800" dirty="0"/>
              <a:t>만 실행되죠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1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onClick</a:t>
            </a:r>
            <a:r>
              <a:rPr lang="en-US" altLang="ko-KR" sz="2400" dirty="0"/>
              <a:t>={</a:t>
            </a:r>
            <a:r>
              <a:rPr lang="en-US" altLang="ko-KR" sz="2400" dirty="0">
                <a:solidFill>
                  <a:srgbClr val="FF0000"/>
                </a:solidFill>
              </a:rPr>
              <a:t>() =&gt; </a:t>
            </a:r>
            <a:r>
              <a:rPr lang="en-US" altLang="ko-KR" sz="2400" dirty="0" err="1">
                <a:solidFill>
                  <a:srgbClr val="FF0000"/>
                </a:solidFill>
              </a:rPr>
              <a:t>onToggle</a:t>
            </a:r>
            <a:r>
              <a:rPr lang="en-US" altLang="ko-KR" sz="2400" dirty="0">
                <a:solidFill>
                  <a:srgbClr val="FF0000"/>
                </a:solidFill>
              </a:rPr>
              <a:t>(id)</a:t>
            </a:r>
            <a:r>
              <a:rPr lang="en-US" altLang="ko-KR" sz="2400" dirty="0"/>
              <a:t>}  VS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={</a:t>
            </a:r>
            <a:r>
              <a:rPr lang="en-US" altLang="ko-KR" sz="2400" dirty="0" err="1">
                <a:solidFill>
                  <a:srgbClr val="FF0000"/>
                </a:solidFill>
              </a:rPr>
              <a:t>onToggle</a:t>
            </a:r>
            <a:r>
              <a:rPr lang="en-US" altLang="ko-KR" sz="2400" dirty="0">
                <a:solidFill>
                  <a:srgbClr val="FF0000"/>
                </a:solidFill>
              </a:rPr>
              <a:t>{id}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차이점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01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5D85B0-B3FB-428C-B3C7-117ACCA265B9}"/>
              </a:ext>
            </a:extLst>
          </p:cNvPr>
          <p:cNvSpPr/>
          <p:nvPr/>
        </p:nvSpPr>
        <p:spPr>
          <a:xfrm>
            <a:off x="838200" y="2073442"/>
            <a:ext cx="6697579" cy="10026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Template Literal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  <a:r>
              <a:rPr lang="en-US" altLang="ko-KR" dirty="0" err="1">
                <a:solidFill>
                  <a:schemeClr val="bg1"/>
                </a:solidFill>
              </a:rPr>
              <a:t>todo</a:t>
            </a:r>
            <a:r>
              <a:rPr lang="en-US" altLang="ko-KR" dirty="0">
                <a:solidFill>
                  <a:schemeClr val="bg1"/>
                </a:solidFill>
              </a:rPr>
              <a:t>-text ${checked &amp;&amp; 'checked'}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sz="1800" dirty="0"/>
              <a:t>문자열 </a:t>
            </a:r>
            <a:r>
              <a:rPr lang="ko-KR" altLang="en-US" sz="1800" dirty="0" err="1"/>
              <a:t>인터폴레이션</a:t>
            </a:r>
            <a:r>
              <a:rPr lang="ko-KR" altLang="en-US" sz="1800" dirty="0"/>
              <a:t> </a:t>
            </a:r>
            <a:r>
              <a:rPr lang="en-US" altLang="ko-KR" sz="1800" dirty="0"/>
              <a:t>${    }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https://poiemaweb.com/es6-template-literals</a:t>
            </a: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https://developer.mozilla.org/ko/docs/Web/JavaScript/Reference/Template_literals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654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D368979-6A76-40EB-8B61-72AE2807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788193"/>
            <a:ext cx="7210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TODO</a:t>
            </a:r>
          </a:p>
          <a:p>
            <a:r>
              <a:rPr lang="en-US" altLang="ko-KR" dirty="0"/>
              <a:t>Flex</a:t>
            </a:r>
          </a:p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요소 뜯어보기</a:t>
            </a:r>
            <a:endParaRPr lang="en-US" altLang="ko-KR" dirty="0"/>
          </a:p>
          <a:p>
            <a:r>
              <a:rPr lang="en-US" altLang="ko-KR" dirty="0"/>
              <a:t>HTML Entities</a:t>
            </a:r>
          </a:p>
          <a:p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en-US" altLang="ko-KR" dirty="0">
                <a:solidFill>
                  <a:srgbClr val="FF0000"/>
                </a:solidFill>
              </a:rPr>
              <a:t>() =&gt; </a:t>
            </a:r>
            <a:r>
              <a:rPr lang="en-US" altLang="ko-KR" dirty="0" err="1">
                <a:solidFill>
                  <a:srgbClr val="FF0000"/>
                </a:solidFill>
              </a:rPr>
              <a:t>onToggle</a:t>
            </a:r>
            <a:r>
              <a:rPr lang="en-US" altLang="ko-KR" dirty="0">
                <a:solidFill>
                  <a:srgbClr val="FF0000"/>
                </a:solidFill>
              </a:rPr>
              <a:t>(id)</a:t>
            </a:r>
            <a:r>
              <a:rPr lang="en-US" altLang="ko-KR" dirty="0"/>
              <a:t>}  VS </a:t>
            </a:r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en-US" altLang="ko-KR" dirty="0" err="1">
                <a:solidFill>
                  <a:srgbClr val="FF0000"/>
                </a:solidFill>
              </a:rPr>
              <a:t>onToggle</a:t>
            </a:r>
            <a:r>
              <a:rPr lang="en-US" altLang="ko-KR" dirty="0">
                <a:solidFill>
                  <a:srgbClr val="FF0000"/>
                </a:solidFill>
              </a:rPr>
              <a:t>{id}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Template Literal</a:t>
            </a:r>
          </a:p>
          <a:p>
            <a:r>
              <a:rPr lang="en-US" altLang="ko-KR" dirty="0"/>
              <a:t>Representational Component VS Container Component</a:t>
            </a:r>
          </a:p>
          <a:p>
            <a:r>
              <a:rPr lang="ko-KR" altLang="en-US" dirty="0"/>
              <a:t>공지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strike="sngStrike" dirty="0"/>
              <a:t>스타일링</a:t>
            </a:r>
            <a:r>
              <a:rPr lang="en-US" altLang="ko-KR" dirty="0"/>
              <a:t>(</a:t>
            </a:r>
            <a:r>
              <a:rPr lang="ko-KR" altLang="en-US" dirty="0" err="1"/>
              <a:t>읽어오기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Presentational</a:t>
            </a:r>
            <a:r>
              <a:rPr lang="ko-KR" altLang="en-US" dirty="0"/>
              <a:t> 컴포넌트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/>
              <a:t>Presentational</a:t>
            </a:r>
            <a:r>
              <a:rPr lang="ko-KR" altLang="en-US" sz="2200" dirty="0"/>
              <a:t> 컴포넌트는 오직 </a:t>
            </a:r>
            <a:r>
              <a:rPr lang="en-US" altLang="ko-KR" sz="2200" dirty="0"/>
              <a:t>View</a:t>
            </a:r>
            <a:r>
              <a:rPr lang="ko-KR" altLang="en-US" sz="2200" dirty="0"/>
              <a:t>만을 담당하는 컴포넌트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en-US" altLang="ko-KR" sz="2200" dirty="0"/>
              <a:t>DOM </a:t>
            </a:r>
            <a:r>
              <a:rPr lang="ko-KR" altLang="en-US" sz="2200" dirty="0" err="1"/>
              <a:t>엘리먼트</a:t>
            </a:r>
            <a:r>
              <a:rPr lang="en-US" altLang="ko-KR" sz="2200" dirty="0"/>
              <a:t>, </a:t>
            </a:r>
            <a:r>
              <a:rPr lang="ko-KR" altLang="en-US" sz="2200" dirty="0"/>
              <a:t>그리고 스타일을 갖고 있으며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또다른 </a:t>
            </a:r>
            <a:r>
              <a:rPr lang="en-US" altLang="ko-KR" sz="2200" dirty="0"/>
              <a:t>Presentational</a:t>
            </a:r>
            <a:r>
              <a:rPr lang="ko-KR" altLang="en-US" sz="2200" dirty="0"/>
              <a:t> 컴포넌트나 </a:t>
            </a:r>
            <a:r>
              <a:rPr lang="en-US" altLang="ko-KR" sz="2200" dirty="0"/>
              <a:t>container</a:t>
            </a:r>
            <a:r>
              <a:rPr lang="ko-KR" altLang="en-US" sz="2200" dirty="0"/>
              <a:t> 컴포넌트를 가지고 있을 수도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오직 </a:t>
            </a:r>
            <a:r>
              <a:rPr lang="en-US" altLang="ko-KR" sz="2200" dirty="0"/>
              <a:t>props </a:t>
            </a:r>
            <a:r>
              <a:rPr lang="ko-KR" altLang="en-US" sz="2200" dirty="0"/>
              <a:t>로만 데이터를 가져올 수 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또한</a:t>
            </a:r>
            <a:r>
              <a:rPr lang="en-US" altLang="ko-KR" sz="2200" dirty="0"/>
              <a:t>, </a:t>
            </a:r>
            <a:r>
              <a:rPr lang="ko-KR" altLang="en-US" sz="2200" dirty="0"/>
              <a:t>대부분의 경우 </a:t>
            </a:r>
            <a:r>
              <a:rPr lang="en-US" altLang="ko-KR" sz="2200" dirty="0"/>
              <a:t>state </a:t>
            </a:r>
            <a:r>
              <a:rPr lang="ko-KR" altLang="en-US" sz="2200" dirty="0"/>
              <a:t>를 갖고있지 않으며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ko-KR" altLang="en-US" sz="2200" dirty="0"/>
              <a:t>갖고있을 경우엔 데이터에 관련된 것이 아니라 </a:t>
            </a:r>
            <a:r>
              <a:rPr lang="en-US" altLang="ko-KR" sz="2200" dirty="0"/>
              <a:t>UI </a:t>
            </a:r>
            <a:r>
              <a:rPr lang="ko-KR" altLang="en-US" sz="2200" dirty="0"/>
              <a:t>에 관련된 것이어야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주로 함수형 컴포넌트로 작성되며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en-US" altLang="ko-KR" sz="2200" dirty="0"/>
              <a:t>state </a:t>
            </a:r>
            <a:r>
              <a:rPr lang="ko-KR" altLang="en-US" sz="2200" dirty="0"/>
              <a:t>를 갖고 </a:t>
            </a:r>
            <a:r>
              <a:rPr lang="ko-KR" altLang="en-US" sz="2200" dirty="0" err="1"/>
              <a:t>있어야하거나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최적화를 위해 </a:t>
            </a:r>
            <a:r>
              <a:rPr lang="en-US" altLang="ko-KR" sz="2200" dirty="0" err="1"/>
              <a:t>LifeCycle</a:t>
            </a:r>
            <a:r>
              <a:rPr lang="en-US" altLang="ko-KR" sz="2200" dirty="0"/>
              <a:t> </a:t>
            </a:r>
            <a:r>
              <a:rPr lang="ko-KR" altLang="en-US" sz="2200" dirty="0"/>
              <a:t>이 필요해질 때 클래스형 으로 작성된다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C2E40-FA88-4EB5-B16A-1E7F78793C13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7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 컴포넌트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Prensentaional</a:t>
            </a:r>
            <a:r>
              <a:rPr lang="ko-KR" altLang="en-US" sz="2400" dirty="0"/>
              <a:t> 컴포넌트들과 </a:t>
            </a:r>
            <a:r>
              <a:rPr lang="en-US" altLang="ko-KR" sz="2400" dirty="0"/>
              <a:t>Container</a:t>
            </a:r>
            <a:r>
              <a:rPr lang="ko-KR" altLang="en-US" sz="2400" dirty="0"/>
              <a:t> 컴포넌트들을 관리 담당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주로 내부에 </a:t>
            </a:r>
            <a:r>
              <a:rPr lang="en-US" altLang="ko-KR" sz="2400" dirty="0"/>
              <a:t>DOM </a:t>
            </a:r>
            <a:r>
              <a:rPr lang="ko-KR" altLang="en-US" sz="2400" dirty="0" err="1"/>
              <a:t>엘리먼트가</a:t>
            </a:r>
            <a:r>
              <a:rPr lang="ko-KR" altLang="en-US" sz="2400" dirty="0"/>
              <a:t> 직접적으로 사용되는 경우는 없다</a:t>
            </a:r>
            <a:r>
              <a:rPr lang="en-US" altLang="ko-KR" sz="2400" dirty="0"/>
              <a:t>. </a:t>
            </a:r>
            <a:r>
              <a:rPr lang="ko-KR" altLang="en-US" sz="2400" dirty="0"/>
              <a:t>사용되는 경우는 감싸는 용도로만 사용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스타일을 가지고있지 않아야 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스타일들은 모두 </a:t>
            </a:r>
            <a:r>
              <a:rPr lang="ko-KR" altLang="en-US" sz="2400" dirty="0" err="1"/>
              <a:t>프리젠테이셔널</a:t>
            </a:r>
            <a:r>
              <a:rPr lang="ko-KR" altLang="en-US" sz="2400" dirty="0"/>
              <a:t> 컴포넌트에서 정의되어야 합니다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상태</a:t>
            </a:r>
            <a:r>
              <a:rPr lang="en-US" altLang="ko-KR" sz="2400" dirty="0"/>
              <a:t>(state)</a:t>
            </a:r>
            <a:r>
              <a:rPr lang="ko-KR" altLang="en-US" sz="2400" dirty="0"/>
              <a:t>를 가지고 있을 때가 많다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D4E5E-2CA2-4B0B-8292-08BC4820DF18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66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구조의 장점</a:t>
            </a:r>
          </a:p>
          <a:p>
            <a:pPr marL="0" indent="0">
              <a:buNone/>
            </a:pPr>
            <a:r>
              <a:rPr lang="en-US" altLang="ko-KR" sz="2000" dirty="0"/>
              <a:t>UI </a:t>
            </a:r>
            <a:r>
              <a:rPr lang="ko-KR" altLang="en-US" sz="2000" dirty="0"/>
              <a:t>쪽과 </a:t>
            </a:r>
            <a:r>
              <a:rPr lang="en-US" altLang="ko-KR" sz="2000" dirty="0"/>
              <a:t>Data </a:t>
            </a:r>
            <a:r>
              <a:rPr lang="ko-KR" altLang="en-US" sz="2000" dirty="0"/>
              <a:t>쪽이 분리되어 프로젝트를 이해하기가 쉬워지며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dirty="0"/>
              <a:t>컴포넌트의 </a:t>
            </a:r>
            <a:r>
              <a:rPr lang="ko-KR" altLang="en-US" sz="2000" err="1"/>
              <a:t>재사용률도</a:t>
            </a:r>
            <a:r>
              <a:rPr lang="ko-KR" altLang="en-US" sz="2000"/>
              <a:t> 높일</a:t>
            </a:r>
            <a:r>
              <a:rPr lang="en-US" altLang="ko-KR" sz="2000"/>
              <a:t> </a:t>
            </a:r>
            <a:r>
              <a:rPr lang="ko-KR" altLang="en-US" sz="2000"/>
              <a:t>수 있다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어떤 걸 컨테이너로 </a:t>
            </a:r>
            <a:r>
              <a:rPr lang="ko-KR" altLang="en-US" sz="2000" dirty="0" err="1"/>
              <a:t>만들어야할까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페이지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리스트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헤더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사이드바</a:t>
            </a:r>
          </a:p>
          <a:p>
            <a:pPr marL="0" indent="0">
              <a:buNone/>
            </a:pPr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내부의 컴포넌트 때문에 </a:t>
            </a:r>
            <a:r>
              <a:rPr lang="en-US" altLang="ko-KR" sz="2000" dirty="0"/>
              <a:t>props</a:t>
            </a:r>
            <a:r>
              <a:rPr lang="ko-KR" altLang="en-US" sz="2000" dirty="0"/>
              <a:t>가 여러 컴포넌트를 거쳐야 하는 경우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A0FA66-42BA-4FE2-A557-C1713DA0D6A6}"/>
              </a:ext>
            </a:extLst>
          </p:cNvPr>
          <p:cNvSpPr/>
          <p:nvPr/>
        </p:nvSpPr>
        <p:spPr>
          <a:xfrm>
            <a:off x="9182152" y="6316230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4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Presentational </a:t>
            </a:r>
            <a:r>
              <a:rPr lang="ko-KR" altLang="en-US" sz="2400" dirty="0"/>
              <a:t>컴포넌트와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컴포넌트</a:t>
            </a:r>
            <a:br>
              <a:rPr lang="en-US" altLang="ko-KR" sz="2400" dirty="0"/>
            </a:br>
            <a:r>
              <a:rPr lang="en-US" altLang="ko-KR" sz="2400" dirty="0"/>
              <a:t>(Smart Component vs Dumb Component)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오해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컨테이너 </a:t>
            </a:r>
            <a:r>
              <a:rPr lang="ko-KR" altLang="en-US" sz="2000" dirty="0" err="1"/>
              <a:t>컴포넌트라고해서</a:t>
            </a:r>
            <a:r>
              <a:rPr lang="ko-KR" altLang="en-US" sz="2000" dirty="0"/>
              <a:t> 무조건 그 내부에 </a:t>
            </a:r>
            <a:r>
              <a:rPr lang="ko-KR" altLang="en-US" sz="2000" dirty="0" err="1"/>
              <a:t>여러개의</a:t>
            </a:r>
            <a:r>
              <a:rPr lang="ko-KR" altLang="en-US" sz="2000" dirty="0"/>
              <a:t> 컴포넌트가 </a:t>
            </a:r>
            <a:r>
              <a:rPr lang="ko-KR" altLang="en-US" sz="2000" dirty="0" err="1"/>
              <a:t>있어야하는것이</a:t>
            </a:r>
            <a:r>
              <a:rPr lang="ko-KR" altLang="en-US" sz="2000" dirty="0"/>
              <a:t> 아닙니다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예를들어</a:t>
            </a:r>
            <a:r>
              <a:rPr lang="ko-KR" altLang="en-US" sz="2000" dirty="0"/>
              <a:t> </a:t>
            </a:r>
            <a:r>
              <a:rPr lang="en-US" altLang="ko-KR" sz="2000" dirty="0"/>
              <a:t>Item </a:t>
            </a:r>
            <a:r>
              <a:rPr lang="ko-KR" altLang="en-US" sz="2000" dirty="0"/>
              <a:t>이란 </a:t>
            </a:r>
            <a:r>
              <a:rPr lang="ko-KR" altLang="en-US" sz="2000" dirty="0" err="1"/>
              <a:t>프리젠테이셔널</a:t>
            </a:r>
            <a:r>
              <a:rPr lang="ko-KR" altLang="en-US" sz="2000" dirty="0"/>
              <a:t> 컴포넌트가 있다면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ItemContainer</a:t>
            </a:r>
            <a:r>
              <a:rPr lang="en-US" altLang="ko-KR" sz="2000" dirty="0"/>
              <a:t> </a:t>
            </a:r>
            <a:r>
              <a:rPr lang="ko-KR" altLang="en-US" sz="2000" dirty="0"/>
              <a:t>라는 컴포넌트를 만들어서 그 안에 </a:t>
            </a:r>
            <a:r>
              <a:rPr lang="en-US" altLang="ko-KR" sz="2000" dirty="0"/>
              <a:t>Item </a:t>
            </a:r>
            <a:r>
              <a:rPr lang="ko-KR" altLang="en-US" sz="2000" dirty="0"/>
              <a:t>컴포넌트 하나만 넣고 데이터를 연결해주는 것도 가능합니다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추가적으로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어떤걸</a:t>
            </a:r>
            <a:r>
              <a:rPr lang="ko-KR" altLang="en-US" sz="2000" dirty="0">
                <a:solidFill>
                  <a:srgbClr val="FF0000"/>
                </a:solidFill>
              </a:rPr>
              <a:t> 컨테이너로 만들지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그리고 이 구조를 사용할지는 여러분의 자유입니다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이 구조는 </a:t>
            </a:r>
            <a:r>
              <a:rPr lang="ko-KR" altLang="en-US" sz="2000" dirty="0" err="1">
                <a:solidFill>
                  <a:srgbClr val="FF0000"/>
                </a:solidFill>
              </a:rPr>
              <a:t>리덕스의</a:t>
            </a:r>
            <a:r>
              <a:rPr lang="ko-KR" altLang="en-US" sz="2000" dirty="0">
                <a:solidFill>
                  <a:srgbClr val="FF0000"/>
                </a:solidFill>
              </a:rPr>
              <a:t> 창시자 </a:t>
            </a:r>
            <a:r>
              <a:rPr lang="en-US" altLang="ko-KR" sz="2000" dirty="0">
                <a:solidFill>
                  <a:srgbClr val="FF0000"/>
                </a:solidFill>
              </a:rPr>
              <a:t>Dan Abramov</a:t>
            </a:r>
            <a:r>
              <a:rPr lang="ko-KR" altLang="en-US" sz="2000" dirty="0">
                <a:solidFill>
                  <a:srgbClr val="FF0000"/>
                </a:solidFill>
              </a:rPr>
              <a:t>가 공유한 구조이긴 하나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무조건 따라야 할 규칙이 아닙니다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따라하면 유용한 팁일수도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어쩌면 여러분들의 개발 흐름에 어울리지 않을 수도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무조건 </a:t>
            </a:r>
            <a:r>
              <a:rPr lang="ko-KR" altLang="en-US" sz="2000" dirty="0" err="1"/>
              <a:t>프리젠테이셔널</a:t>
            </a:r>
            <a:r>
              <a:rPr lang="ko-KR" altLang="en-US" sz="2000" dirty="0"/>
              <a:t> 컴포넌트로 분리하지 않고 그냥 </a:t>
            </a:r>
            <a:r>
              <a:rPr lang="en-US" altLang="ko-KR" sz="2000" dirty="0"/>
              <a:t>DOM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지닌 컴포넌트에 직접 </a:t>
            </a:r>
            <a:r>
              <a:rPr lang="ko-KR" altLang="en-US" sz="2000" dirty="0" err="1"/>
              <a:t>리덕스를</a:t>
            </a:r>
            <a:r>
              <a:rPr lang="ko-KR" altLang="en-US" sz="2000" dirty="0"/>
              <a:t> 연결해도 상관없습니다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그러다 나중에 컴포넌트를 재사용을 </a:t>
            </a:r>
            <a:r>
              <a:rPr lang="ko-KR" altLang="en-US" sz="2000" dirty="0" err="1"/>
              <a:t>해야될</a:t>
            </a:r>
            <a:r>
              <a:rPr lang="ko-KR" altLang="en-US" sz="2000" dirty="0"/>
              <a:t> 때쯤 다시 분리시켜도 </a:t>
            </a:r>
            <a:r>
              <a:rPr lang="ko-KR" altLang="en-US" sz="2000" dirty="0" err="1"/>
              <a:t>되구요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D3140A-1430-4B29-B2D6-09F4D65FA356}"/>
              </a:ext>
            </a:extLst>
          </p:cNvPr>
          <p:cNvSpPr/>
          <p:nvPr/>
        </p:nvSpPr>
        <p:spPr>
          <a:xfrm>
            <a:off x="9182152" y="6308209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https://velopert.com/3346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6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76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Netfilx</a:t>
            </a:r>
            <a:r>
              <a:rPr lang="en-US" altLang="ko-KR" dirty="0"/>
              <a:t> </a:t>
            </a:r>
            <a:r>
              <a:rPr lang="ko-KR" altLang="en-US" dirty="0"/>
              <a:t>클론 코딩 </a:t>
            </a:r>
            <a:r>
              <a:rPr lang="en-US" altLang="ko-KR" dirty="0"/>
              <a:t>(Movie</a:t>
            </a:r>
            <a:r>
              <a:rPr lang="ko-KR" altLang="en-US" dirty="0"/>
              <a:t> </a:t>
            </a:r>
            <a:r>
              <a:rPr lang="en-US" altLang="ko-KR" dirty="0"/>
              <a:t>App)</a:t>
            </a:r>
          </a:p>
        </p:txBody>
      </p:sp>
    </p:spTree>
    <p:extLst>
      <p:ext uri="{BB962C8B-B14F-4D97-AF65-F5344CB8AC3E}">
        <p14:creationId xmlns:p14="http://schemas.microsoft.com/office/powerpoint/2010/main" val="25663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한이음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Netfilx</a:t>
            </a:r>
            <a:r>
              <a:rPr lang="en-US" altLang="ko-KR" dirty="0"/>
              <a:t> </a:t>
            </a:r>
            <a:r>
              <a:rPr lang="ko-KR" altLang="en-US" dirty="0"/>
              <a:t>클론 코딩 </a:t>
            </a:r>
            <a:r>
              <a:rPr lang="en-US" altLang="ko-KR" dirty="0"/>
              <a:t>(Movie</a:t>
            </a:r>
            <a:r>
              <a:rPr lang="ko-KR" altLang="en-US" dirty="0"/>
              <a:t> </a:t>
            </a:r>
            <a:r>
              <a:rPr lang="en-US" altLang="ko-KR" dirty="0"/>
              <a:t>App)</a:t>
            </a:r>
          </a:p>
          <a:p>
            <a:pPr marL="0" indent="0">
              <a:buNone/>
            </a:pPr>
            <a:r>
              <a:rPr lang="ko-KR" altLang="en-US" dirty="0"/>
              <a:t>다음 주 재충전 할 시간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95894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165"/>
            <a:ext cx="9144000" cy="2387600"/>
          </a:xfrm>
        </p:spPr>
        <p:txBody>
          <a:bodyPr/>
          <a:lstStyle/>
          <a:p>
            <a:r>
              <a:rPr lang="ko-KR" altLang="en-US" dirty="0"/>
              <a:t>컴포넌트</a:t>
            </a:r>
            <a:br>
              <a:rPr lang="en-US" altLang="ko-KR" dirty="0"/>
            </a:br>
            <a:r>
              <a:rPr lang="ko-KR" altLang="en-US" dirty="0"/>
              <a:t>스타일링</a:t>
            </a:r>
          </a:p>
        </p:txBody>
      </p:sp>
    </p:spTree>
    <p:extLst>
      <p:ext uri="{BB962C8B-B14F-4D97-AF65-F5344CB8AC3E}">
        <p14:creationId xmlns:p14="http://schemas.microsoft.com/office/powerpoint/2010/main" val="305346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https://velog.io/@velopert/react-component-styling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Hover : </a:t>
            </a:r>
            <a:r>
              <a:rPr lang="en-US" altLang="ko-KR" dirty="0">
                <a:hlinkClick r:id="rId3"/>
              </a:rPr>
              <a:t>https://blog.stories.pe.kr/176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44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D4B0C2A-8E5B-4A08-A564-61BE3D11CA86}"/>
              </a:ext>
            </a:extLst>
          </p:cNvPr>
          <p:cNvSpPr/>
          <p:nvPr/>
        </p:nvSpPr>
        <p:spPr>
          <a:xfrm>
            <a:off x="4554767" y="1784135"/>
            <a:ext cx="4676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https://academy.nomadcoders.co/p/react-for-beginners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3C3A-BB0F-4306-84A4-136E7F74083F}"/>
              </a:ext>
            </a:extLst>
          </p:cNvPr>
          <p:cNvSpPr/>
          <p:nvPr/>
        </p:nvSpPr>
        <p:spPr>
          <a:xfrm>
            <a:off x="4554767" y="2130426"/>
            <a:ext cx="388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https://hungry-noether-8ac1d6.netlify.com/#/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AE47B-D9AE-43C5-96E8-517EBA3A8DF1}"/>
              </a:ext>
            </a:extLst>
          </p:cNvPr>
          <p:cNvSpPr/>
          <p:nvPr/>
        </p:nvSpPr>
        <p:spPr>
          <a:xfrm>
            <a:off x="4554767" y="2860323"/>
            <a:ext cx="331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https://educast.com/course/web/ZU53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F02E4-B2DC-438E-BBD1-EF585CD32C2A}"/>
              </a:ext>
            </a:extLst>
          </p:cNvPr>
          <p:cNvSpPr/>
          <p:nvPr/>
        </p:nvSpPr>
        <p:spPr>
          <a:xfrm>
            <a:off x="4554767" y="34290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Lato"/>
              </a:rPr>
              <a:t>http://bitly.kr/hBhSvmL6</a:t>
            </a:r>
            <a:br>
              <a:rPr lang="en-US" altLang="ko-KR" sz="1400" dirty="0">
                <a:solidFill>
                  <a:srgbClr val="FF0000"/>
                </a:solidFill>
                <a:latin typeface="Lato"/>
              </a:rPr>
            </a:b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241D5-2CA0-4888-8C9A-E5553365A522}"/>
              </a:ext>
            </a:extLst>
          </p:cNvPr>
          <p:cNvSpPr/>
          <p:nvPr/>
        </p:nvSpPr>
        <p:spPr>
          <a:xfrm>
            <a:off x="923031" y="6205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0. Phone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Book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64C94-CD6F-4BFB-8755-FB5C27EDCD12}"/>
              </a:ext>
            </a:extLst>
          </p:cNvPr>
          <p:cNvSpPr/>
          <p:nvPr/>
        </p:nvSpPr>
        <p:spPr>
          <a:xfrm>
            <a:off x="923031" y="11745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1. TODO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F165FD-2668-41AC-8AE4-807AF5A81FFB}"/>
              </a:ext>
            </a:extLst>
          </p:cNvPr>
          <p:cNvSpPr/>
          <p:nvPr/>
        </p:nvSpPr>
        <p:spPr>
          <a:xfrm>
            <a:off x="923031" y="1913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2. Movie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App</a:t>
            </a:r>
          </a:p>
          <a:p>
            <a:r>
              <a:rPr lang="en-US" altLang="ko-KR" dirty="0">
                <a:latin typeface="Lato"/>
              </a:rPr>
              <a:t>2-5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Post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Model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874A8-1BEA-45C0-8C6F-9F464CDE5D86}"/>
              </a:ext>
            </a:extLst>
          </p:cNvPr>
          <p:cNvSpPr/>
          <p:nvPr/>
        </p:nvSpPr>
        <p:spPr>
          <a:xfrm>
            <a:off x="923031" y="28425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3. Instagram (Backend-Frontend)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B3D55-679E-495E-B7AF-97E0D90E6EE8}"/>
              </a:ext>
            </a:extLst>
          </p:cNvPr>
          <p:cNvSpPr/>
          <p:nvPr/>
        </p:nvSpPr>
        <p:spPr>
          <a:xfrm>
            <a:off x="923031" y="33888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4. Project (w/Template)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</a:t>
            </a:r>
            <a:br>
              <a:rPr lang="en-US" altLang="ko-KR" dirty="0"/>
            </a:br>
            <a:r>
              <a:rPr lang="en-US" altLang="ko-KR" sz="2800" dirty="0">
                <a:hlinkClick r:id="rId2"/>
              </a:rPr>
              <a:t>https://velopert.com/3480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9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r>
              <a:rPr lang="ko-KR" altLang="en-US" dirty="0"/>
              <a:t> 설계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B7AE7C-6558-46F7-A3E6-26F105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83877"/>
            <a:ext cx="8724900" cy="34025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TodoTemplate</a:t>
            </a:r>
            <a:endParaRPr lang="en-US" altLang="ko-KR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EBDF54E-AA6B-470B-B472-CEF3A1497B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Index/App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6610ED-DB57-48E4-B1B3-CE2291795CE6}"/>
              </a:ext>
            </a:extLst>
          </p:cNvPr>
          <p:cNvSpPr txBox="1">
            <a:spLocks/>
          </p:cNvSpPr>
          <p:nvPr/>
        </p:nvSpPr>
        <p:spPr>
          <a:xfrm>
            <a:off x="2686050" y="3299828"/>
            <a:ext cx="6819900" cy="6435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Form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BF2F1E7-D3EB-4F39-954D-AA13E030C91E}"/>
              </a:ext>
            </a:extLst>
          </p:cNvPr>
          <p:cNvSpPr txBox="1">
            <a:spLocks/>
          </p:cNvSpPr>
          <p:nvPr/>
        </p:nvSpPr>
        <p:spPr>
          <a:xfrm>
            <a:off x="2686050" y="4071499"/>
            <a:ext cx="6819900" cy="1443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TodoItemList</a:t>
            </a:r>
            <a:r>
              <a:rPr lang="en-US" altLang="ko-KR" b="1" dirty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BE0AF4D-275B-40CF-818F-20FE8B875DA4}"/>
              </a:ext>
            </a:extLst>
          </p:cNvPr>
          <p:cNvSpPr txBox="1">
            <a:spLocks/>
          </p:cNvSpPr>
          <p:nvPr/>
        </p:nvSpPr>
        <p:spPr>
          <a:xfrm>
            <a:off x="2862262" y="4622212"/>
            <a:ext cx="6467475" cy="491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3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https://heropy.blog/2018/11/24/css-flexible-box/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2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와 그 안의 </a:t>
            </a:r>
            <a:r>
              <a:rPr lang="en-US" altLang="ko-KR" dirty="0"/>
              <a:t>item</a:t>
            </a:r>
            <a:r>
              <a:rPr lang="ko-KR" altLang="en-US" dirty="0"/>
              <a:t>들을 쉽게 정렬하는 방법</a:t>
            </a:r>
            <a:r>
              <a:rPr lang="en-US" altLang="ko-KR" dirty="0"/>
              <a:t>!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ED2FEE8-7BAB-4B0F-996C-AC396BD3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42" y="2336968"/>
            <a:ext cx="8807116" cy="39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8470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의 속성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pic>
        <p:nvPicPr>
          <p:cNvPr id="8" name="그림 7" descr="스크린샷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D26B44DA-501B-4BD4-8DE4-0C3852D6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3" y="1572289"/>
            <a:ext cx="6773914" cy="49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8470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Container</a:t>
            </a:r>
            <a:r>
              <a:rPr lang="ko-KR" altLang="en-US" dirty="0"/>
              <a:t>의 속성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C7430-EE8C-4945-BCB9-10F16212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90" y="1491996"/>
            <a:ext cx="6711419" cy="50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flex : 1 </a:t>
            </a:r>
            <a:r>
              <a:rPr lang="ko-KR" altLang="en-US" dirty="0"/>
              <a:t>의 또다른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얘로 나머지 공간 다 채워라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444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582</Words>
  <Application>Microsoft Office PowerPoint</Application>
  <PresentationFormat>와이드스크린</PresentationFormat>
  <Paragraphs>136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Lato</vt:lpstr>
      <vt:lpstr>맑은 고딕</vt:lpstr>
      <vt:lpstr>Arial</vt:lpstr>
      <vt:lpstr>Office 테마</vt:lpstr>
      <vt:lpstr>ctrlz6</vt:lpstr>
      <vt:lpstr>오늘</vt:lpstr>
      <vt:lpstr>TODO https://velopert.com/3480</vt:lpstr>
      <vt:lpstr>TODO 설계</vt:lpstr>
      <vt:lpstr>Flex</vt:lpstr>
      <vt:lpstr>Flex</vt:lpstr>
      <vt:lpstr>Flex</vt:lpstr>
      <vt:lpstr>Flex</vt:lpstr>
      <vt:lpstr>Flex</vt:lpstr>
      <vt:lpstr>Flex – 연습 </vt:lpstr>
      <vt:lpstr>CSS 요소 뜯어보기</vt:lpstr>
      <vt:lpstr>CSS 요소 뜯어보기</vt:lpstr>
      <vt:lpstr>CSS 요소 뜯어보기</vt:lpstr>
      <vt:lpstr>CSS 요소 뜯어보기</vt:lpstr>
      <vt:lpstr>HTML Entities</vt:lpstr>
      <vt:lpstr>e.stopPropagation(); </vt:lpstr>
      <vt:lpstr>onClick={() =&gt; onToggle(id)}  VS onClick={onToggle{id}}</vt:lpstr>
      <vt:lpstr>Template Literal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Presentational 컴포넌트와 Container 컴포넌트 (Smart Component vs Dumb Component)</vt:lpstr>
      <vt:lpstr>공지</vt:lpstr>
      <vt:lpstr>공지</vt:lpstr>
      <vt:lpstr>공지</vt:lpstr>
      <vt:lpstr>컴포넌트 스타일링</vt:lpstr>
      <vt:lpstr>컴포넌트 스타일링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405</cp:revision>
  <dcterms:created xsi:type="dcterms:W3CDTF">2020-03-11T04:46:38Z</dcterms:created>
  <dcterms:modified xsi:type="dcterms:W3CDTF">2020-04-17T10:55:01Z</dcterms:modified>
</cp:coreProperties>
</file>